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83" r:id="rId2"/>
    <p:sldId id="305" r:id="rId3"/>
    <p:sldId id="284" r:id="rId4"/>
    <p:sldId id="287" r:id="rId5"/>
    <p:sldId id="2276" r:id="rId6"/>
    <p:sldId id="262" r:id="rId7"/>
    <p:sldId id="351" r:id="rId8"/>
    <p:sldId id="341" r:id="rId9"/>
    <p:sldId id="2272" r:id="rId10"/>
    <p:sldId id="2273" r:id="rId11"/>
    <p:sldId id="267" r:id="rId12"/>
    <p:sldId id="288" r:id="rId13"/>
    <p:sldId id="308" r:id="rId14"/>
    <p:sldId id="2250" r:id="rId15"/>
    <p:sldId id="334" r:id="rId16"/>
    <p:sldId id="2277" r:id="rId17"/>
    <p:sldId id="2278" r:id="rId18"/>
    <p:sldId id="2279" r:id="rId19"/>
    <p:sldId id="2280" r:id="rId20"/>
    <p:sldId id="2281" r:id="rId21"/>
    <p:sldId id="2282" r:id="rId22"/>
    <p:sldId id="258" r:id="rId23"/>
    <p:sldId id="290" r:id="rId24"/>
    <p:sldId id="31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0">
          <p15:clr>
            <a:srgbClr val="A4A3A4"/>
          </p15:clr>
        </p15:guide>
        <p15:guide id="3" pos="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A3D52"/>
    <a:srgbClr val="FFFFFF"/>
    <a:srgbClr val="224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0" autoAdjust="0"/>
    <p:restoredTop sz="78111" autoAdjust="0"/>
  </p:normalViewPr>
  <p:slideViewPr>
    <p:cSldViewPr snapToGrid="0" showGuides="1">
      <p:cViewPr>
        <p:scale>
          <a:sx n="10" d="100"/>
          <a:sy n="10" d="100"/>
        </p:scale>
        <p:origin x="3538" y="2357"/>
      </p:cViewPr>
      <p:guideLst>
        <p:guide orient="horz" pos="2115"/>
        <p:guide pos="3840"/>
        <p:guide pos="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A13BF-A687-4192-9E43-2EA3ACDD183F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71D1D-AAD7-465C-A57D-6CFA9C999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58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3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https://unsplash.com/photos/wBCGx4lb5zs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7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https://unsplash.com/photos/wBCGx4lb5zs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71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206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636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88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32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A907C-CB39-4077-9199-4717B03317E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45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https://unsplash.com/photos/Av_NirIguEc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010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https://unsplash.com/photos/r7bbD8ULams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A907C-CB39-4077-9199-4717B03317E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EF9DA-924B-43ED-89B3-F0AAD8613F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https://unsplash.com/photos/s9w2MR8nsts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https://unsplash.com/photos/5K98ScREEUY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https://www.pexels.com/photo/box-business-celebrate-celebration-296878/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3B61B-DD10-42FF-AE19-89B076438FE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71D1D-AAD7-465C-A57D-6CFA9C99994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https://www.pexels.com/photo/low-angle-photo-of-woman-standing-near-yellow-flowers-2523691/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EF9DA-924B-43ED-89B3-F0AAD8613F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45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F97-F882-401B-9234-4D163AB314F2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128F-1026-4A53-AB9A-EE40316ABC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498500" y="0"/>
            <a:ext cx="3419699" cy="68580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04391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699" y="701675"/>
            <a:ext cx="4149725" cy="5470525"/>
          </a:xfrm>
          <a:prstGeom prst="roundRect">
            <a:avLst>
              <a:gd name="adj" fmla="val 1217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19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Grunge_Bord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5019167" y="2486987"/>
            <a:ext cx="5617741" cy="3938839"/>
            <a:chOff x="1405092" y="3164422"/>
            <a:chExt cx="8426611" cy="5908259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3521">
              <a:off x="1422374" y="5037403"/>
              <a:ext cx="4869073" cy="3413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2379">
              <a:off x="1405092" y="3164422"/>
              <a:ext cx="8426611" cy="5908259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 userDrawn="1"/>
        </p:nvSpPr>
        <p:spPr>
          <a:xfrm>
            <a:off x="7828038" y="1828800"/>
            <a:ext cx="2680305" cy="3048000"/>
          </a:xfrm>
          <a:prstGeom prst="rect">
            <a:avLst/>
          </a:prstGeom>
          <a:solidFill>
            <a:schemeClr val="bg1"/>
          </a:solidFill>
          <a:ln w="25400" cap="rnd">
            <a:noFill/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641241" y="1645045"/>
            <a:ext cx="3128359" cy="3373854"/>
          </a:xfrm>
          <a:custGeom>
            <a:avLst/>
            <a:gdLst>
              <a:gd name="connsiteX0" fmla="*/ 3432095 w 4692539"/>
              <a:gd name="connsiteY0" fmla="*/ 5054088 h 5060781"/>
              <a:gd name="connsiteX1" fmla="*/ 3434607 w 4692539"/>
              <a:gd name="connsiteY1" fmla="*/ 5055365 h 5060781"/>
              <a:gd name="connsiteX2" fmla="*/ 3427908 w 4692539"/>
              <a:gd name="connsiteY2" fmla="*/ 5055365 h 5060781"/>
              <a:gd name="connsiteX3" fmla="*/ 3432095 w 4692539"/>
              <a:gd name="connsiteY3" fmla="*/ 5054088 h 5060781"/>
              <a:gd name="connsiteX4" fmla="*/ 3356300 w 4692539"/>
              <a:gd name="connsiteY4" fmla="*/ 5050723 h 5060781"/>
              <a:gd name="connsiteX5" fmla="*/ 3360906 w 4692539"/>
              <a:gd name="connsiteY5" fmla="*/ 5054127 h 5060781"/>
              <a:gd name="connsiteX6" fmla="*/ 3353997 w 4692539"/>
              <a:gd name="connsiteY6" fmla="*/ 5057532 h 5060781"/>
              <a:gd name="connsiteX7" fmla="*/ 3356300 w 4692539"/>
              <a:gd name="connsiteY7" fmla="*/ 5050723 h 5060781"/>
              <a:gd name="connsiteX8" fmla="*/ 3409854 w 4692539"/>
              <a:gd name="connsiteY8" fmla="*/ 5047008 h 5060781"/>
              <a:gd name="connsiteX9" fmla="*/ 3412181 w 4692539"/>
              <a:gd name="connsiteY9" fmla="*/ 5047008 h 5060781"/>
              <a:gd name="connsiteX10" fmla="*/ 3412181 w 4692539"/>
              <a:gd name="connsiteY10" fmla="*/ 5050516 h 5060781"/>
              <a:gd name="connsiteX11" fmla="*/ 3409854 w 4692539"/>
              <a:gd name="connsiteY11" fmla="*/ 5052270 h 5060781"/>
              <a:gd name="connsiteX12" fmla="*/ 3412181 w 4692539"/>
              <a:gd name="connsiteY12" fmla="*/ 5057531 h 5060781"/>
              <a:gd name="connsiteX13" fmla="*/ 3393569 w 4692539"/>
              <a:gd name="connsiteY13" fmla="*/ 5050516 h 5060781"/>
              <a:gd name="connsiteX14" fmla="*/ 3407528 w 4692539"/>
              <a:gd name="connsiteY14" fmla="*/ 5050516 h 5060781"/>
              <a:gd name="connsiteX15" fmla="*/ 3409854 w 4692539"/>
              <a:gd name="connsiteY15" fmla="*/ 5047008 h 5060781"/>
              <a:gd name="connsiteX16" fmla="*/ 1948874 w 4692539"/>
              <a:gd name="connsiteY16" fmla="*/ 5047008 h 5060781"/>
              <a:gd name="connsiteX17" fmla="*/ 1948874 w 4692539"/>
              <a:gd name="connsiteY17" fmla="*/ 5048659 h 5060781"/>
              <a:gd name="connsiteX18" fmla="*/ 1948874 w 4692539"/>
              <a:gd name="connsiteY18" fmla="*/ 5051960 h 5060781"/>
              <a:gd name="connsiteX19" fmla="*/ 1941336 w 4692539"/>
              <a:gd name="connsiteY19" fmla="*/ 5050310 h 5060781"/>
              <a:gd name="connsiteX20" fmla="*/ 1948874 w 4692539"/>
              <a:gd name="connsiteY20" fmla="*/ 5047008 h 5060781"/>
              <a:gd name="connsiteX21" fmla="*/ 3165663 w 4692539"/>
              <a:gd name="connsiteY21" fmla="*/ 5044058 h 5060781"/>
              <a:gd name="connsiteX22" fmla="*/ 3169118 w 4692539"/>
              <a:gd name="connsiteY22" fmla="*/ 5045239 h 5060781"/>
              <a:gd name="connsiteX23" fmla="*/ 3165663 w 4692539"/>
              <a:gd name="connsiteY23" fmla="*/ 5044058 h 5060781"/>
              <a:gd name="connsiteX24" fmla="*/ 2054958 w 4692539"/>
              <a:gd name="connsiteY24" fmla="*/ 5043913 h 5060781"/>
              <a:gd name="connsiteX25" fmla="*/ 2059424 w 4692539"/>
              <a:gd name="connsiteY25" fmla="*/ 5045461 h 5060781"/>
              <a:gd name="connsiteX26" fmla="*/ 2057192 w 4692539"/>
              <a:gd name="connsiteY26" fmla="*/ 5047008 h 5060781"/>
              <a:gd name="connsiteX27" fmla="*/ 2052725 w 4692539"/>
              <a:gd name="connsiteY27" fmla="*/ 5047008 h 5060781"/>
              <a:gd name="connsiteX28" fmla="*/ 2054958 w 4692539"/>
              <a:gd name="connsiteY28" fmla="*/ 5043913 h 5060781"/>
              <a:gd name="connsiteX29" fmla="*/ 1523422 w 4692539"/>
              <a:gd name="connsiteY29" fmla="*/ 5041933 h 5060781"/>
              <a:gd name="connsiteX30" fmla="*/ 1523422 w 4692539"/>
              <a:gd name="connsiteY30" fmla="*/ 5045399 h 5060781"/>
              <a:gd name="connsiteX31" fmla="*/ 1523422 w 4692539"/>
              <a:gd name="connsiteY31" fmla="*/ 5041933 h 5060781"/>
              <a:gd name="connsiteX32" fmla="*/ 3147814 w 4692539"/>
              <a:gd name="connsiteY32" fmla="*/ 5041716 h 5060781"/>
              <a:gd name="connsiteX33" fmla="*/ 3150694 w 4692539"/>
              <a:gd name="connsiteY33" fmla="*/ 5045399 h 5060781"/>
              <a:gd name="connsiteX34" fmla="*/ 3141481 w 4692539"/>
              <a:gd name="connsiteY34" fmla="*/ 5041933 h 5060781"/>
              <a:gd name="connsiteX35" fmla="*/ 3147814 w 4692539"/>
              <a:gd name="connsiteY35" fmla="*/ 5041716 h 5060781"/>
              <a:gd name="connsiteX36" fmla="*/ 1973057 w 4692539"/>
              <a:gd name="connsiteY36" fmla="*/ 5041592 h 5060781"/>
              <a:gd name="connsiteX37" fmla="*/ 1976511 w 4692539"/>
              <a:gd name="connsiteY37" fmla="*/ 5042056 h 5060781"/>
              <a:gd name="connsiteX38" fmla="*/ 1971487 w 4692539"/>
              <a:gd name="connsiteY38" fmla="*/ 5043913 h 5060781"/>
              <a:gd name="connsiteX39" fmla="*/ 1973057 w 4692539"/>
              <a:gd name="connsiteY39" fmla="*/ 5041592 h 5060781"/>
              <a:gd name="connsiteX40" fmla="*/ 1720698 w 4692539"/>
              <a:gd name="connsiteY40" fmla="*/ 5041325 h 5060781"/>
              <a:gd name="connsiteX41" fmla="*/ 1731495 w 4692539"/>
              <a:gd name="connsiteY41" fmla="*/ 5043501 h 5060781"/>
              <a:gd name="connsiteX42" fmla="*/ 1717536 w 4692539"/>
              <a:gd name="connsiteY42" fmla="*/ 5052098 h 5060781"/>
              <a:gd name="connsiteX43" fmla="*/ 1715210 w 4692539"/>
              <a:gd name="connsiteY43" fmla="*/ 5041781 h 5060781"/>
              <a:gd name="connsiteX44" fmla="*/ 1720698 w 4692539"/>
              <a:gd name="connsiteY44" fmla="*/ 5041325 h 5060781"/>
              <a:gd name="connsiteX45" fmla="*/ 1673903 w 4692539"/>
              <a:gd name="connsiteY45" fmla="*/ 5038755 h 5060781"/>
              <a:gd name="connsiteX46" fmla="*/ 1686974 w 4692539"/>
              <a:gd name="connsiteY46" fmla="*/ 5040406 h 5060781"/>
              <a:gd name="connsiteX47" fmla="*/ 1684701 w 4692539"/>
              <a:gd name="connsiteY47" fmla="*/ 5050310 h 5060781"/>
              <a:gd name="connsiteX48" fmla="*/ 1657423 w 4692539"/>
              <a:gd name="connsiteY48" fmla="*/ 5042057 h 5060781"/>
              <a:gd name="connsiteX49" fmla="*/ 1673903 w 4692539"/>
              <a:gd name="connsiteY49" fmla="*/ 5038755 h 5060781"/>
              <a:gd name="connsiteX50" fmla="*/ 3654536 w 4692539"/>
              <a:gd name="connsiteY50" fmla="*/ 5038343 h 5060781"/>
              <a:gd name="connsiteX51" fmla="*/ 3659226 w 4692539"/>
              <a:gd name="connsiteY51" fmla="*/ 5045276 h 5060781"/>
              <a:gd name="connsiteX52" fmla="*/ 3652190 w 4692539"/>
              <a:gd name="connsiteY52" fmla="*/ 5040076 h 5060781"/>
              <a:gd name="connsiteX53" fmla="*/ 3654536 w 4692539"/>
              <a:gd name="connsiteY53" fmla="*/ 5038343 h 5060781"/>
              <a:gd name="connsiteX54" fmla="*/ 2064169 w 4692539"/>
              <a:gd name="connsiteY54" fmla="*/ 5038343 h 5060781"/>
              <a:gd name="connsiteX55" fmla="*/ 2068637 w 4692539"/>
              <a:gd name="connsiteY55" fmla="*/ 5047112 h 5060781"/>
              <a:gd name="connsiteX56" fmla="*/ 2066403 w 4692539"/>
              <a:gd name="connsiteY56" fmla="*/ 5048865 h 5060781"/>
              <a:gd name="connsiteX57" fmla="*/ 2064169 w 4692539"/>
              <a:gd name="connsiteY57" fmla="*/ 5038343 h 5060781"/>
              <a:gd name="connsiteX58" fmla="*/ 2186558 w 4692539"/>
              <a:gd name="connsiteY58" fmla="*/ 5033266 h 5060781"/>
              <a:gd name="connsiteX59" fmla="*/ 2195938 w 4692539"/>
              <a:gd name="connsiteY59" fmla="*/ 5040200 h 5060781"/>
              <a:gd name="connsiteX60" fmla="*/ 2186558 w 4692539"/>
              <a:gd name="connsiteY60" fmla="*/ 5033266 h 5060781"/>
              <a:gd name="connsiteX61" fmla="*/ 2093761 w 4692539"/>
              <a:gd name="connsiteY61" fmla="*/ 5033236 h 5060781"/>
              <a:gd name="connsiteX62" fmla="*/ 2093761 w 4692539"/>
              <a:gd name="connsiteY62" fmla="*/ 5045151 h 5060781"/>
              <a:gd name="connsiteX63" fmla="*/ 2093761 w 4692539"/>
              <a:gd name="connsiteY63" fmla="*/ 5033236 h 5060781"/>
              <a:gd name="connsiteX64" fmla="*/ 1523282 w 4692539"/>
              <a:gd name="connsiteY64" fmla="*/ 5031533 h 5060781"/>
              <a:gd name="connsiteX65" fmla="*/ 1530401 w 4692539"/>
              <a:gd name="connsiteY65" fmla="*/ 5033236 h 5060781"/>
              <a:gd name="connsiteX66" fmla="*/ 1528028 w 4692539"/>
              <a:gd name="connsiteY66" fmla="*/ 5038343 h 5060781"/>
              <a:gd name="connsiteX67" fmla="*/ 1520908 w 4692539"/>
              <a:gd name="connsiteY67" fmla="*/ 5036641 h 5060781"/>
              <a:gd name="connsiteX68" fmla="*/ 1523282 w 4692539"/>
              <a:gd name="connsiteY68" fmla="*/ 5031533 h 5060781"/>
              <a:gd name="connsiteX69" fmla="*/ 2117072 w 4692539"/>
              <a:gd name="connsiteY69" fmla="*/ 5030295 h 5060781"/>
              <a:gd name="connsiteX70" fmla="*/ 2128938 w 4692539"/>
              <a:gd name="connsiteY70" fmla="*/ 5033596 h 5060781"/>
              <a:gd name="connsiteX71" fmla="*/ 2126565 w 4692539"/>
              <a:gd name="connsiteY71" fmla="*/ 5040200 h 5060781"/>
              <a:gd name="connsiteX72" fmla="*/ 2114699 w 4692539"/>
              <a:gd name="connsiteY72" fmla="*/ 5036898 h 5060781"/>
              <a:gd name="connsiteX73" fmla="*/ 2117072 w 4692539"/>
              <a:gd name="connsiteY73" fmla="*/ 5030295 h 5060781"/>
              <a:gd name="connsiteX74" fmla="*/ 2281530 w 4692539"/>
              <a:gd name="connsiteY74" fmla="*/ 5028439 h 5060781"/>
              <a:gd name="connsiteX75" fmla="*/ 2288064 w 4692539"/>
              <a:gd name="connsiteY75" fmla="*/ 5033390 h 5060781"/>
              <a:gd name="connsiteX76" fmla="*/ 2277176 w 4692539"/>
              <a:gd name="connsiteY76" fmla="*/ 5038343 h 5060781"/>
              <a:gd name="connsiteX77" fmla="*/ 2281530 w 4692539"/>
              <a:gd name="connsiteY77" fmla="*/ 5028439 h 5060781"/>
              <a:gd name="connsiteX78" fmla="*/ 2254005 w 4692539"/>
              <a:gd name="connsiteY78" fmla="*/ 5027304 h 5060781"/>
              <a:gd name="connsiteX79" fmla="*/ 2267963 w 4692539"/>
              <a:gd name="connsiteY79" fmla="*/ 5028164 h 5060781"/>
              <a:gd name="connsiteX80" fmla="*/ 2247025 w 4692539"/>
              <a:gd name="connsiteY80" fmla="*/ 5036761 h 5060781"/>
              <a:gd name="connsiteX81" fmla="*/ 2254005 w 4692539"/>
              <a:gd name="connsiteY81" fmla="*/ 5027304 h 5060781"/>
              <a:gd name="connsiteX82" fmla="*/ 2329939 w 4692539"/>
              <a:gd name="connsiteY82" fmla="*/ 5026582 h 5060781"/>
              <a:gd name="connsiteX83" fmla="*/ 2334406 w 4692539"/>
              <a:gd name="connsiteY83" fmla="*/ 5026582 h 5060781"/>
              <a:gd name="connsiteX84" fmla="*/ 2332172 w 4692539"/>
              <a:gd name="connsiteY84" fmla="*/ 5031533 h 5060781"/>
              <a:gd name="connsiteX85" fmla="*/ 2329939 w 4692539"/>
              <a:gd name="connsiteY85" fmla="*/ 5026582 h 5060781"/>
              <a:gd name="connsiteX86" fmla="*/ 2163817 w 4692539"/>
              <a:gd name="connsiteY86" fmla="*/ 5026582 h 5060781"/>
              <a:gd name="connsiteX87" fmla="*/ 2180025 w 4692539"/>
              <a:gd name="connsiteY87" fmla="*/ 5029986 h 5060781"/>
              <a:gd name="connsiteX88" fmla="*/ 2161501 w 4692539"/>
              <a:gd name="connsiteY88" fmla="*/ 5036795 h 5060781"/>
              <a:gd name="connsiteX89" fmla="*/ 2159186 w 4692539"/>
              <a:gd name="connsiteY89" fmla="*/ 5036795 h 5060781"/>
              <a:gd name="connsiteX90" fmla="*/ 2154555 w 4692539"/>
              <a:gd name="connsiteY90" fmla="*/ 5038497 h 5060781"/>
              <a:gd name="connsiteX91" fmla="*/ 2152240 w 4692539"/>
              <a:gd name="connsiteY91" fmla="*/ 5043603 h 5060781"/>
              <a:gd name="connsiteX92" fmla="*/ 2140662 w 4692539"/>
              <a:gd name="connsiteY92" fmla="*/ 5040200 h 5060781"/>
              <a:gd name="connsiteX93" fmla="*/ 2142978 w 4692539"/>
              <a:gd name="connsiteY93" fmla="*/ 5028284 h 5060781"/>
              <a:gd name="connsiteX94" fmla="*/ 2154555 w 4692539"/>
              <a:gd name="connsiteY94" fmla="*/ 5033390 h 5060781"/>
              <a:gd name="connsiteX95" fmla="*/ 2156871 w 4692539"/>
              <a:gd name="connsiteY95" fmla="*/ 5033390 h 5060781"/>
              <a:gd name="connsiteX96" fmla="*/ 2159186 w 4692539"/>
              <a:gd name="connsiteY96" fmla="*/ 5033390 h 5060781"/>
              <a:gd name="connsiteX97" fmla="*/ 2163817 w 4692539"/>
              <a:gd name="connsiteY97" fmla="*/ 5026582 h 5060781"/>
              <a:gd name="connsiteX98" fmla="*/ 1648210 w 4692539"/>
              <a:gd name="connsiteY98" fmla="*/ 5026582 h 5060781"/>
              <a:gd name="connsiteX99" fmla="*/ 1650722 w 4692539"/>
              <a:gd name="connsiteY99" fmla="*/ 5030297 h 5060781"/>
              <a:gd name="connsiteX100" fmla="*/ 1648210 w 4692539"/>
              <a:gd name="connsiteY100" fmla="*/ 5028439 h 5060781"/>
              <a:gd name="connsiteX101" fmla="*/ 1648210 w 4692539"/>
              <a:gd name="connsiteY101" fmla="*/ 5026582 h 5060781"/>
              <a:gd name="connsiteX102" fmla="*/ 1888573 w 4692539"/>
              <a:gd name="connsiteY102" fmla="*/ 5025615 h 5060781"/>
              <a:gd name="connsiteX103" fmla="*/ 1892761 w 4692539"/>
              <a:gd name="connsiteY103" fmla="*/ 5026892 h 5060781"/>
              <a:gd name="connsiteX104" fmla="*/ 1890527 w 4692539"/>
              <a:gd name="connsiteY104" fmla="*/ 5030297 h 5060781"/>
              <a:gd name="connsiteX105" fmla="*/ 1886061 w 4692539"/>
              <a:gd name="connsiteY105" fmla="*/ 5030297 h 5060781"/>
              <a:gd name="connsiteX106" fmla="*/ 1886061 w 4692539"/>
              <a:gd name="connsiteY106" fmla="*/ 5026892 h 5060781"/>
              <a:gd name="connsiteX107" fmla="*/ 1888573 w 4692539"/>
              <a:gd name="connsiteY107" fmla="*/ 5025615 h 5060781"/>
              <a:gd name="connsiteX108" fmla="*/ 2409962 w 4692539"/>
              <a:gd name="connsiteY108" fmla="*/ 5024126 h 5060781"/>
              <a:gd name="connsiteX109" fmla="*/ 2415531 w 4692539"/>
              <a:gd name="connsiteY109" fmla="*/ 5025189 h 5060781"/>
              <a:gd name="connsiteX110" fmla="*/ 2406152 w 4692539"/>
              <a:gd name="connsiteY110" fmla="*/ 5026892 h 5060781"/>
              <a:gd name="connsiteX111" fmla="*/ 2409962 w 4692539"/>
              <a:gd name="connsiteY111" fmla="*/ 5024126 h 5060781"/>
              <a:gd name="connsiteX112" fmla="*/ 3226807 w 4692539"/>
              <a:gd name="connsiteY112" fmla="*/ 5023487 h 5060781"/>
              <a:gd name="connsiteX113" fmla="*/ 3236069 w 4692539"/>
              <a:gd name="connsiteY113" fmla="*/ 5023487 h 5060781"/>
              <a:gd name="connsiteX114" fmla="*/ 3231438 w 4692539"/>
              <a:gd name="connsiteY114" fmla="*/ 5031998 h 5060781"/>
              <a:gd name="connsiteX115" fmla="*/ 3245331 w 4692539"/>
              <a:gd name="connsiteY115" fmla="*/ 5043914 h 5060781"/>
              <a:gd name="connsiteX116" fmla="*/ 3245331 w 4692539"/>
              <a:gd name="connsiteY116" fmla="*/ 5049021 h 5060781"/>
              <a:gd name="connsiteX117" fmla="*/ 3219861 w 4692539"/>
              <a:gd name="connsiteY117" fmla="*/ 5045616 h 5060781"/>
              <a:gd name="connsiteX118" fmla="*/ 3212915 w 4692539"/>
              <a:gd name="connsiteY118" fmla="*/ 5045616 h 5060781"/>
              <a:gd name="connsiteX119" fmla="*/ 3212915 w 4692539"/>
              <a:gd name="connsiteY119" fmla="*/ 5043914 h 5060781"/>
              <a:gd name="connsiteX120" fmla="*/ 3210598 w 4692539"/>
              <a:gd name="connsiteY120" fmla="*/ 5045616 h 5060781"/>
              <a:gd name="connsiteX121" fmla="*/ 3208284 w 4692539"/>
              <a:gd name="connsiteY121" fmla="*/ 5045616 h 5060781"/>
              <a:gd name="connsiteX122" fmla="*/ 3205969 w 4692539"/>
              <a:gd name="connsiteY122" fmla="*/ 5042211 h 5060781"/>
              <a:gd name="connsiteX123" fmla="*/ 3210598 w 4692539"/>
              <a:gd name="connsiteY123" fmla="*/ 5040510 h 5060781"/>
              <a:gd name="connsiteX124" fmla="*/ 3219861 w 4692539"/>
              <a:gd name="connsiteY124" fmla="*/ 5037105 h 5060781"/>
              <a:gd name="connsiteX125" fmla="*/ 3226807 w 4692539"/>
              <a:gd name="connsiteY125" fmla="*/ 5023487 h 5060781"/>
              <a:gd name="connsiteX126" fmla="*/ 3104311 w 4692539"/>
              <a:gd name="connsiteY126" fmla="*/ 5023487 h 5060781"/>
              <a:gd name="connsiteX127" fmla="*/ 3129756 w 4692539"/>
              <a:gd name="connsiteY127" fmla="*/ 5036928 h 5060781"/>
              <a:gd name="connsiteX128" fmla="*/ 3081180 w 4692539"/>
              <a:gd name="connsiteY128" fmla="*/ 5040288 h 5060781"/>
              <a:gd name="connsiteX129" fmla="*/ 3083493 w 4692539"/>
              <a:gd name="connsiteY129" fmla="*/ 5030207 h 5060781"/>
              <a:gd name="connsiteX130" fmla="*/ 3092746 w 4692539"/>
              <a:gd name="connsiteY130" fmla="*/ 5030207 h 5060781"/>
              <a:gd name="connsiteX131" fmla="*/ 3104311 w 4692539"/>
              <a:gd name="connsiteY131" fmla="*/ 5023487 h 5060781"/>
              <a:gd name="connsiteX132" fmla="*/ 2482364 w 4692539"/>
              <a:gd name="connsiteY132" fmla="*/ 5023487 h 5060781"/>
              <a:gd name="connsiteX133" fmla="*/ 2489064 w 4692539"/>
              <a:gd name="connsiteY133" fmla="*/ 5023487 h 5060781"/>
              <a:gd name="connsiteX134" fmla="*/ 2489064 w 4692539"/>
              <a:gd name="connsiteY134" fmla="*/ 5026582 h 5060781"/>
              <a:gd name="connsiteX135" fmla="*/ 2482364 w 4692539"/>
              <a:gd name="connsiteY135" fmla="*/ 5025035 h 5060781"/>
              <a:gd name="connsiteX136" fmla="*/ 2482364 w 4692539"/>
              <a:gd name="connsiteY136" fmla="*/ 5023487 h 5060781"/>
              <a:gd name="connsiteX137" fmla="*/ 1634112 w 4692539"/>
              <a:gd name="connsiteY137" fmla="*/ 5023310 h 5060781"/>
              <a:gd name="connsiteX138" fmla="*/ 1634112 w 4692539"/>
              <a:gd name="connsiteY138" fmla="*/ 5033390 h 5060781"/>
              <a:gd name="connsiteX139" fmla="*/ 1626993 w 4692539"/>
              <a:gd name="connsiteY139" fmla="*/ 5031710 h 5060781"/>
              <a:gd name="connsiteX140" fmla="*/ 1634112 w 4692539"/>
              <a:gd name="connsiteY140" fmla="*/ 5023310 h 5060781"/>
              <a:gd name="connsiteX141" fmla="*/ 2909911 w 4692539"/>
              <a:gd name="connsiteY141" fmla="*/ 5022662 h 5060781"/>
              <a:gd name="connsiteX142" fmla="*/ 2912213 w 4692539"/>
              <a:gd name="connsiteY142" fmla="*/ 5026582 h 5060781"/>
              <a:gd name="connsiteX143" fmla="*/ 2907607 w 4692539"/>
              <a:gd name="connsiteY143" fmla="*/ 5024931 h 5060781"/>
              <a:gd name="connsiteX144" fmla="*/ 2909911 w 4692539"/>
              <a:gd name="connsiteY144" fmla="*/ 5022662 h 5060781"/>
              <a:gd name="connsiteX145" fmla="*/ 2224585 w 4692539"/>
              <a:gd name="connsiteY145" fmla="*/ 5022187 h 5060781"/>
              <a:gd name="connsiteX146" fmla="*/ 2228432 w 4692539"/>
              <a:gd name="connsiteY146" fmla="*/ 5024793 h 5060781"/>
              <a:gd name="connsiteX147" fmla="*/ 2233123 w 4692539"/>
              <a:gd name="connsiteY147" fmla="*/ 5024793 h 5060781"/>
              <a:gd name="connsiteX148" fmla="*/ 2235468 w 4692539"/>
              <a:gd name="connsiteY148" fmla="*/ 5024793 h 5060781"/>
              <a:gd name="connsiteX149" fmla="*/ 2237812 w 4692539"/>
              <a:gd name="connsiteY149" fmla="*/ 5026513 h 5060781"/>
              <a:gd name="connsiteX150" fmla="*/ 2235468 w 4692539"/>
              <a:gd name="connsiteY150" fmla="*/ 5028232 h 5060781"/>
              <a:gd name="connsiteX151" fmla="*/ 2233123 w 4692539"/>
              <a:gd name="connsiteY151" fmla="*/ 5028232 h 5060781"/>
              <a:gd name="connsiteX152" fmla="*/ 2230778 w 4692539"/>
              <a:gd name="connsiteY152" fmla="*/ 5028232 h 5060781"/>
              <a:gd name="connsiteX153" fmla="*/ 2226087 w 4692539"/>
              <a:gd name="connsiteY153" fmla="*/ 5028232 h 5060781"/>
              <a:gd name="connsiteX154" fmla="*/ 2214362 w 4692539"/>
              <a:gd name="connsiteY154" fmla="*/ 5028232 h 5060781"/>
              <a:gd name="connsiteX155" fmla="*/ 2224585 w 4692539"/>
              <a:gd name="connsiteY155" fmla="*/ 5022187 h 5060781"/>
              <a:gd name="connsiteX156" fmla="*/ 2455284 w 4692539"/>
              <a:gd name="connsiteY156" fmla="*/ 5018612 h 5060781"/>
              <a:gd name="connsiteX157" fmla="*/ 2461706 w 4692539"/>
              <a:gd name="connsiteY157" fmla="*/ 5019773 h 5060781"/>
              <a:gd name="connsiteX158" fmla="*/ 2461706 w 4692539"/>
              <a:gd name="connsiteY158" fmla="*/ 5021630 h 5060781"/>
              <a:gd name="connsiteX159" fmla="*/ 2452772 w 4692539"/>
              <a:gd name="connsiteY159" fmla="*/ 5023487 h 5060781"/>
              <a:gd name="connsiteX160" fmla="*/ 2450540 w 4692539"/>
              <a:gd name="connsiteY160" fmla="*/ 5023487 h 5060781"/>
              <a:gd name="connsiteX161" fmla="*/ 2450540 w 4692539"/>
              <a:gd name="connsiteY161" fmla="*/ 5021630 h 5060781"/>
              <a:gd name="connsiteX162" fmla="*/ 2455284 w 4692539"/>
              <a:gd name="connsiteY162" fmla="*/ 5018612 h 5060781"/>
              <a:gd name="connsiteX163" fmla="*/ 2415364 w 4692539"/>
              <a:gd name="connsiteY163" fmla="*/ 5017915 h 5060781"/>
              <a:gd name="connsiteX164" fmla="*/ 2415364 w 4692539"/>
              <a:gd name="connsiteY164" fmla="*/ 5023487 h 5060781"/>
              <a:gd name="connsiteX165" fmla="*/ 2406152 w 4692539"/>
              <a:gd name="connsiteY165" fmla="*/ 5021630 h 5060781"/>
              <a:gd name="connsiteX166" fmla="*/ 2415364 w 4692539"/>
              <a:gd name="connsiteY166" fmla="*/ 5017915 h 5060781"/>
              <a:gd name="connsiteX167" fmla="*/ 2318214 w 4692539"/>
              <a:gd name="connsiteY167" fmla="*/ 5016678 h 5060781"/>
              <a:gd name="connsiteX168" fmla="*/ 2315980 w 4692539"/>
              <a:gd name="connsiteY168" fmla="*/ 5023487 h 5060781"/>
              <a:gd name="connsiteX169" fmla="*/ 2318214 w 4692539"/>
              <a:gd name="connsiteY169" fmla="*/ 5016678 h 5060781"/>
              <a:gd name="connsiteX170" fmla="*/ 4121017 w 4692539"/>
              <a:gd name="connsiteY170" fmla="*/ 5014112 h 5060781"/>
              <a:gd name="connsiteX171" fmla="*/ 4121570 w 4692539"/>
              <a:gd name="connsiteY171" fmla="*/ 5014944 h 5060781"/>
              <a:gd name="connsiteX172" fmla="*/ 4119843 w 4692539"/>
              <a:gd name="connsiteY172" fmla="*/ 5016028 h 5060781"/>
              <a:gd name="connsiteX173" fmla="*/ 2866499 w 4692539"/>
              <a:gd name="connsiteY173" fmla="*/ 5012964 h 5060781"/>
              <a:gd name="connsiteX174" fmla="*/ 2868733 w 4692539"/>
              <a:gd name="connsiteY174" fmla="*/ 5014718 h 5060781"/>
              <a:gd name="connsiteX175" fmla="*/ 2870966 w 4692539"/>
              <a:gd name="connsiteY175" fmla="*/ 5016472 h 5060781"/>
              <a:gd name="connsiteX176" fmla="*/ 2882133 w 4692539"/>
              <a:gd name="connsiteY176" fmla="*/ 5012964 h 5060781"/>
              <a:gd name="connsiteX177" fmla="*/ 2882133 w 4692539"/>
              <a:gd name="connsiteY177" fmla="*/ 5019979 h 5060781"/>
              <a:gd name="connsiteX178" fmla="*/ 2873200 w 4692539"/>
              <a:gd name="connsiteY178" fmla="*/ 5019979 h 5060781"/>
              <a:gd name="connsiteX179" fmla="*/ 2870966 w 4692539"/>
              <a:gd name="connsiteY179" fmla="*/ 5019979 h 5060781"/>
              <a:gd name="connsiteX180" fmla="*/ 2866499 w 4692539"/>
              <a:gd name="connsiteY180" fmla="*/ 5016472 h 5060781"/>
              <a:gd name="connsiteX181" fmla="*/ 2864266 w 4692539"/>
              <a:gd name="connsiteY181" fmla="*/ 5016472 h 5060781"/>
              <a:gd name="connsiteX182" fmla="*/ 2864266 w 4692539"/>
              <a:gd name="connsiteY182" fmla="*/ 5014718 h 5060781"/>
              <a:gd name="connsiteX183" fmla="*/ 2866499 w 4692539"/>
              <a:gd name="connsiteY183" fmla="*/ 5012964 h 5060781"/>
              <a:gd name="connsiteX184" fmla="*/ 2396730 w 4692539"/>
              <a:gd name="connsiteY184" fmla="*/ 5012964 h 5060781"/>
              <a:gd name="connsiteX185" fmla="*/ 2401336 w 4692539"/>
              <a:gd name="connsiteY185" fmla="*/ 5019897 h 5060781"/>
              <a:gd name="connsiteX186" fmla="*/ 2399034 w 4692539"/>
              <a:gd name="connsiteY186" fmla="*/ 5021630 h 5060781"/>
              <a:gd name="connsiteX187" fmla="*/ 2396730 w 4692539"/>
              <a:gd name="connsiteY187" fmla="*/ 5012964 h 5060781"/>
              <a:gd name="connsiteX188" fmla="*/ 2388005 w 4692539"/>
              <a:gd name="connsiteY188" fmla="*/ 5012964 h 5060781"/>
              <a:gd name="connsiteX189" fmla="*/ 2388005 w 4692539"/>
              <a:gd name="connsiteY189" fmla="*/ 5016678 h 5060781"/>
              <a:gd name="connsiteX190" fmla="*/ 2383538 w 4692539"/>
              <a:gd name="connsiteY190" fmla="*/ 5016678 h 5060781"/>
              <a:gd name="connsiteX191" fmla="*/ 2388005 w 4692539"/>
              <a:gd name="connsiteY191" fmla="*/ 5012964 h 5060781"/>
              <a:gd name="connsiteX192" fmla="*/ 4119268 w 4692539"/>
              <a:gd name="connsiteY192" fmla="*/ 5011479 h 5060781"/>
              <a:gd name="connsiteX193" fmla="*/ 4121570 w 4692539"/>
              <a:gd name="connsiteY193" fmla="*/ 5013211 h 5060781"/>
              <a:gd name="connsiteX194" fmla="*/ 4121017 w 4692539"/>
              <a:gd name="connsiteY194" fmla="*/ 5014112 h 5060781"/>
              <a:gd name="connsiteX195" fmla="*/ 2632696 w 4692539"/>
              <a:gd name="connsiteY195" fmla="*/ 5008630 h 5060781"/>
              <a:gd name="connsiteX196" fmla="*/ 2637303 w 4692539"/>
              <a:gd name="connsiteY196" fmla="*/ 5009662 h 5060781"/>
              <a:gd name="connsiteX197" fmla="*/ 2628090 w 4692539"/>
              <a:gd name="connsiteY197" fmla="*/ 5011313 h 5060781"/>
              <a:gd name="connsiteX198" fmla="*/ 2632696 w 4692539"/>
              <a:gd name="connsiteY198" fmla="*/ 5008630 h 5060781"/>
              <a:gd name="connsiteX199" fmla="*/ 2326222 w 4692539"/>
              <a:gd name="connsiteY199" fmla="*/ 5007690 h 5060781"/>
              <a:gd name="connsiteX200" fmla="*/ 2332451 w 4692539"/>
              <a:gd name="connsiteY200" fmla="*/ 5009663 h 5060781"/>
              <a:gd name="connsiteX201" fmla="*/ 2318214 w 4692539"/>
              <a:gd name="connsiteY201" fmla="*/ 5009663 h 5060781"/>
              <a:gd name="connsiteX202" fmla="*/ 2326222 w 4692539"/>
              <a:gd name="connsiteY202" fmla="*/ 5007690 h 5060781"/>
              <a:gd name="connsiteX203" fmla="*/ 3083693 w 4692539"/>
              <a:gd name="connsiteY203" fmla="*/ 5006155 h 5060781"/>
              <a:gd name="connsiteX204" fmla="*/ 3106723 w 4692539"/>
              <a:gd name="connsiteY204" fmla="*/ 5012876 h 5060781"/>
              <a:gd name="connsiteX205" fmla="*/ 3113634 w 4692539"/>
              <a:gd name="connsiteY205" fmla="*/ 5012876 h 5060781"/>
              <a:gd name="connsiteX206" fmla="*/ 3118240 w 4692539"/>
              <a:gd name="connsiteY206" fmla="*/ 5012876 h 5060781"/>
              <a:gd name="connsiteX207" fmla="*/ 3120543 w 4692539"/>
              <a:gd name="connsiteY207" fmla="*/ 5014556 h 5060781"/>
              <a:gd name="connsiteX208" fmla="*/ 3118240 w 4692539"/>
              <a:gd name="connsiteY208" fmla="*/ 5017917 h 5060781"/>
              <a:gd name="connsiteX209" fmla="*/ 3113634 w 4692539"/>
              <a:gd name="connsiteY209" fmla="*/ 5017917 h 5060781"/>
              <a:gd name="connsiteX210" fmla="*/ 3109027 w 4692539"/>
              <a:gd name="connsiteY210" fmla="*/ 5017917 h 5060781"/>
              <a:gd name="connsiteX211" fmla="*/ 3106723 w 4692539"/>
              <a:gd name="connsiteY211" fmla="*/ 5016236 h 5060781"/>
              <a:gd name="connsiteX212" fmla="*/ 3106723 w 4692539"/>
              <a:gd name="connsiteY212" fmla="*/ 5017917 h 5060781"/>
              <a:gd name="connsiteX213" fmla="*/ 3083693 w 4692539"/>
              <a:gd name="connsiteY213" fmla="*/ 5006155 h 5060781"/>
              <a:gd name="connsiteX214" fmla="*/ 2505814 w 4692539"/>
              <a:gd name="connsiteY214" fmla="*/ 5006155 h 5060781"/>
              <a:gd name="connsiteX215" fmla="*/ 2535755 w 4692539"/>
              <a:gd name="connsiteY215" fmla="*/ 5006155 h 5060781"/>
              <a:gd name="connsiteX216" fmla="*/ 2535755 w 4692539"/>
              <a:gd name="connsiteY216" fmla="*/ 5007857 h 5060781"/>
              <a:gd name="connsiteX217" fmla="*/ 2540362 w 4692539"/>
              <a:gd name="connsiteY217" fmla="*/ 5006155 h 5060781"/>
              <a:gd name="connsiteX218" fmla="*/ 2542664 w 4692539"/>
              <a:gd name="connsiteY218" fmla="*/ 5009560 h 5060781"/>
              <a:gd name="connsiteX219" fmla="*/ 2540362 w 4692539"/>
              <a:gd name="connsiteY219" fmla="*/ 5011261 h 5060781"/>
              <a:gd name="connsiteX220" fmla="*/ 2538059 w 4692539"/>
              <a:gd name="connsiteY220" fmla="*/ 5011261 h 5060781"/>
              <a:gd name="connsiteX221" fmla="*/ 2533452 w 4692539"/>
              <a:gd name="connsiteY221" fmla="*/ 5014666 h 5060781"/>
              <a:gd name="connsiteX222" fmla="*/ 2533452 w 4692539"/>
              <a:gd name="connsiteY222" fmla="*/ 5023177 h 5060781"/>
              <a:gd name="connsiteX223" fmla="*/ 2508118 w 4692539"/>
              <a:gd name="connsiteY223" fmla="*/ 5026582 h 5060781"/>
              <a:gd name="connsiteX224" fmla="*/ 2503512 w 4692539"/>
              <a:gd name="connsiteY224" fmla="*/ 5024879 h 5060781"/>
              <a:gd name="connsiteX225" fmla="*/ 2498905 w 4692539"/>
              <a:gd name="connsiteY225" fmla="*/ 5016369 h 5060781"/>
              <a:gd name="connsiteX226" fmla="*/ 2505814 w 4692539"/>
              <a:gd name="connsiteY226" fmla="*/ 5006155 h 5060781"/>
              <a:gd name="connsiteX227" fmla="*/ 4258450 w 4692539"/>
              <a:gd name="connsiteY227" fmla="*/ 5004040 h 5060781"/>
              <a:gd name="connsiteX228" fmla="*/ 4258114 w 4692539"/>
              <a:gd name="connsiteY228" fmla="*/ 5004504 h 5060781"/>
              <a:gd name="connsiteX229" fmla="*/ 4258450 w 4692539"/>
              <a:gd name="connsiteY229" fmla="*/ 5004040 h 5060781"/>
              <a:gd name="connsiteX230" fmla="*/ 2616923 w 4692539"/>
              <a:gd name="connsiteY230" fmla="*/ 5001203 h 5060781"/>
              <a:gd name="connsiteX231" fmla="*/ 2614690 w 4692539"/>
              <a:gd name="connsiteY231" fmla="*/ 5004608 h 5060781"/>
              <a:gd name="connsiteX232" fmla="*/ 2616923 w 4692539"/>
              <a:gd name="connsiteY232" fmla="*/ 5001203 h 5060781"/>
              <a:gd name="connsiteX233" fmla="*/ 2694018 w 4692539"/>
              <a:gd name="connsiteY233" fmla="*/ 4997210 h 5060781"/>
              <a:gd name="connsiteX234" fmla="*/ 2701791 w 4692539"/>
              <a:gd name="connsiteY234" fmla="*/ 5003060 h 5060781"/>
              <a:gd name="connsiteX235" fmla="*/ 2692578 w 4692539"/>
              <a:gd name="connsiteY235" fmla="*/ 4999593 h 5060781"/>
              <a:gd name="connsiteX236" fmla="*/ 2694018 w 4692539"/>
              <a:gd name="connsiteY236" fmla="*/ 4997210 h 5060781"/>
              <a:gd name="connsiteX237" fmla="*/ 2810666 w 4692539"/>
              <a:gd name="connsiteY237" fmla="*/ 4990680 h 5060781"/>
              <a:gd name="connsiteX238" fmla="*/ 2815692 w 4692539"/>
              <a:gd name="connsiteY238" fmla="*/ 4996252 h 5060781"/>
              <a:gd name="connsiteX239" fmla="*/ 2810666 w 4692539"/>
              <a:gd name="connsiteY239" fmla="*/ 4990680 h 5060781"/>
              <a:gd name="connsiteX240" fmla="*/ 2690903 w 4692539"/>
              <a:gd name="connsiteY240" fmla="*/ 4986792 h 5060781"/>
              <a:gd name="connsiteX241" fmla="*/ 2695090 w 4692539"/>
              <a:gd name="connsiteY241" fmla="*/ 4987431 h 5060781"/>
              <a:gd name="connsiteX242" fmla="*/ 2695090 w 4692539"/>
              <a:gd name="connsiteY242" fmla="*/ 4990836 h 5060781"/>
              <a:gd name="connsiteX243" fmla="*/ 2688390 w 4692539"/>
              <a:gd name="connsiteY243" fmla="*/ 4987431 h 5060781"/>
              <a:gd name="connsiteX244" fmla="*/ 2690903 w 4692539"/>
              <a:gd name="connsiteY244" fmla="*/ 4986792 h 5060781"/>
              <a:gd name="connsiteX245" fmla="*/ 4207206 w 4692539"/>
              <a:gd name="connsiteY245" fmla="*/ 4982634 h 5060781"/>
              <a:gd name="connsiteX246" fmla="*/ 4209299 w 4692539"/>
              <a:gd name="connsiteY246" fmla="*/ 4989071 h 5060781"/>
              <a:gd name="connsiteX247" fmla="*/ 4207206 w 4692539"/>
              <a:gd name="connsiteY247" fmla="*/ 4985852 h 5060781"/>
              <a:gd name="connsiteX248" fmla="*/ 4205112 w 4692539"/>
              <a:gd name="connsiteY248" fmla="*/ 4985852 h 5060781"/>
              <a:gd name="connsiteX249" fmla="*/ 4207206 w 4692539"/>
              <a:gd name="connsiteY249" fmla="*/ 4982634 h 5060781"/>
              <a:gd name="connsiteX250" fmla="*/ 4220816 w 4692539"/>
              <a:gd name="connsiteY250" fmla="*/ 4978920 h 5060781"/>
              <a:gd name="connsiteX251" fmla="*/ 4227725 w 4692539"/>
              <a:gd name="connsiteY251" fmla="*/ 4982427 h 5060781"/>
              <a:gd name="connsiteX252" fmla="*/ 4220816 w 4692539"/>
              <a:gd name="connsiteY252" fmla="*/ 4982427 h 5060781"/>
              <a:gd name="connsiteX253" fmla="*/ 4220816 w 4692539"/>
              <a:gd name="connsiteY253" fmla="*/ 4985935 h 5060781"/>
              <a:gd name="connsiteX254" fmla="*/ 4220816 w 4692539"/>
              <a:gd name="connsiteY254" fmla="*/ 4978920 h 5060781"/>
              <a:gd name="connsiteX255" fmla="*/ 4216523 w 4692539"/>
              <a:gd name="connsiteY255" fmla="*/ 4978836 h 5060781"/>
              <a:gd name="connsiteX256" fmla="*/ 4217674 w 4692539"/>
              <a:gd name="connsiteY256" fmla="*/ 4979912 h 5060781"/>
              <a:gd name="connsiteX257" fmla="*/ 4218847 w 4692539"/>
              <a:gd name="connsiteY257" fmla="*/ 4982324 h 5060781"/>
              <a:gd name="connsiteX258" fmla="*/ 4215036 w 4692539"/>
              <a:gd name="connsiteY258" fmla="*/ 4982543 h 5060781"/>
              <a:gd name="connsiteX259" fmla="*/ 4216482 w 4692539"/>
              <a:gd name="connsiteY259" fmla="*/ 4978867 h 5060781"/>
              <a:gd name="connsiteX260" fmla="*/ 4287848 w 4692539"/>
              <a:gd name="connsiteY260" fmla="*/ 4977239 h 5060781"/>
              <a:gd name="connsiteX261" fmla="*/ 4290184 w 4692539"/>
              <a:gd name="connsiteY261" fmla="*/ 4977239 h 5060781"/>
              <a:gd name="connsiteX262" fmla="*/ 4290184 w 4692539"/>
              <a:gd name="connsiteY262" fmla="*/ 4978920 h 5060781"/>
              <a:gd name="connsiteX263" fmla="*/ 4287848 w 4692539"/>
              <a:gd name="connsiteY263" fmla="*/ 4978920 h 5060781"/>
              <a:gd name="connsiteX264" fmla="*/ 4287848 w 4692539"/>
              <a:gd name="connsiteY264" fmla="*/ 4977239 h 5060781"/>
              <a:gd name="connsiteX265" fmla="*/ 3084449 w 4692539"/>
              <a:gd name="connsiteY265" fmla="*/ 4976935 h 5060781"/>
              <a:gd name="connsiteX266" fmla="*/ 3097512 w 4692539"/>
              <a:gd name="connsiteY266" fmla="*/ 4978875 h 5060781"/>
              <a:gd name="connsiteX267" fmla="*/ 3116089 w 4692539"/>
              <a:gd name="connsiteY267" fmla="*/ 4994395 h 5060781"/>
              <a:gd name="connsiteX268" fmla="*/ 3097512 w 4692539"/>
              <a:gd name="connsiteY268" fmla="*/ 4992670 h 5060781"/>
              <a:gd name="connsiteX269" fmla="*/ 3099834 w 4692539"/>
              <a:gd name="connsiteY269" fmla="*/ 4994395 h 5060781"/>
              <a:gd name="connsiteX270" fmla="*/ 3097512 w 4692539"/>
              <a:gd name="connsiteY270" fmla="*/ 4994395 h 5060781"/>
              <a:gd name="connsiteX271" fmla="*/ 3095189 w 4692539"/>
              <a:gd name="connsiteY271" fmla="*/ 4994395 h 5060781"/>
              <a:gd name="connsiteX272" fmla="*/ 3071968 w 4692539"/>
              <a:gd name="connsiteY272" fmla="*/ 4985772 h 5060781"/>
              <a:gd name="connsiteX273" fmla="*/ 3081256 w 4692539"/>
              <a:gd name="connsiteY273" fmla="*/ 4980600 h 5060781"/>
              <a:gd name="connsiteX274" fmla="*/ 3084449 w 4692539"/>
              <a:gd name="connsiteY274" fmla="*/ 4976935 h 5060781"/>
              <a:gd name="connsiteX275" fmla="*/ 2685878 w 4692539"/>
              <a:gd name="connsiteY275" fmla="*/ 4972110 h 5060781"/>
              <a:gd name="connsiteX276" fmla="*/ 2690903 w 4692539"/>
              <a:gd name="connsiteY276" fmla="*/ 4972110 h 5060781"/>
              <a:gd name="connsiteX277" fmla="*/ 2690903 w 4692539"/>
              <a:gd name="connsiteY277" fmla="*/ 4973967 h 5060781"/>
              <a:gd name="connsiteX278" fmla="*/ 2690903 w 4692539"/>
              <a:gd name="connsiteY278" fmla="*/ 4975825 h 5060781"/>
              <a:gd name="connsiteX279" fmla="*/ 2685878 w 4692539"/>
              <a:gd name="connsiteY279" fmla="*/ 4975825 h 5060781"/>
              <a:gd name="connsiteX280" fmla="*/ 2683365 w 4692539"/>
              <a:gd name="connsiteY280" fmla="*/ 4973967 h 5060781"/>
              <a:gd name="connsiteX281" fmla="*/ 2685878 w 4692539"/>
              <a:gd name="connsiteY281" fmla="*/ 4972110 h 5060781"/>
              <a:gd name="connsiteX282" fmla="*/ 3092570 w 4692539"/>
              <a:gd name="connsiteY282" fmla="*/ 4969016 h 5060781"/>
              <a:gd name="connsiteX283" fmla="*/ 3094914 w 4692539"/>
              <a:gd name="connsiteY283" fmla="*/ 4979097 h 5060781"/>
              <a:gd name="connsiteX284" fmla="*/ 3090225 w 4692539"/>
              <a:gd name="connsiteY284" fmla="*/ 4970695 h 5060781"/>
              <a:gd name="connsiteX285" fmla="*/ 3092570 w 4692539"/>
              <a:gd name="connsiteY285" fmla="*/ 4969016 h 5060781"/>
              <a:gd name="connsiteX286" fmla="*/ 3086205 w 4692539"/>
              <a:gd name="connsiteY286" fmla="*/ 4965302 h 5060781"/>
              <a:gd name="connsiteX287" fmla="*/ 3090392 w 4692539"/>
              <a:gd name="connsiteY287" fmla="*/ 4966952 h 5060781"/>
              <a:gd name="connsiteX288" fmla="*/ 3090392 w 4692539"/>
              <a:gd name="connsiteY288" fmla="*/ 4970253 h 5060781"/>
              <a:gd name="connsiteX289" fmla="*/ 3086205 w 4692539"/>
              <a:gd name="connsiteY289" fmla="*/ 4970253 h 5060781"/>
              <a:gd name="connsiteX290" fmla="*/ 3086205 w 4692539"/>
              <a:gd name="connsiteY290" fmla="*/ 4965302 h 5060781"/>
              <a:gd name="connsiteX291" fmla="*/ 3129598 w 4692539"/>
              <a:gd name="connsiteY291" fmla="*/ 4964141 h 5060781"/>
              <a:gd name="connsiteX292" fmla="*/ 3130173 w 4692539"/>
              <a:gd name="connsiteY292" fmla="*/ 4967159 h 5060781"/>
              <a:gd name="connsiteX293" fmla="*/ 3125567 w 4692539"/>
              <a:gd name="connsiteY293" fmla="*/ 4965302 h 5060781"/>
              <a:gd name="connsiteX294" fmla="*/ 3129598 w 4692539"/>
              <a:gd name="connsiteY294" fmla="*/ 4964141 h 5060781"/>
              <a:gd name="connsiteX295" fmla="*/ 3099605 w 4692539"/>
              <a:gd name="connsiteY295" fmla="*/ 4963445 h 5060781"/>
              <a:gd name="connsiteX296" fmla="*/ 3102117 w 4692539"/>
              <a:gd name="connsiteY296" fmla="*/ 4963445 h 5060781"/>
              <a:gd name="connsiteX297" fmla="*/ 3102117 w 4692539"/>
              <a:gd name="connsiteY297" fmla="*/ 4967159 h 5060781"/>
              <a:gd name="connsiteX298" fmla="*/ 3099605 w 4692539"/>
              <a:gd name="connsiteY298" fmla="*/ 4969016 h 5060781"/>
              <a:gd name="connsiteX299" fmla="*/ 3099605 w 4692539"/>
              <a:gd name="connsiteY299" fmla="*/ 4967159 h 5060781"/>
              <a:gd name="connsiteX300" fmla="*/ 3099605 w 4692539"/>
              <a:gd name="connsiteY300" fmla="*/ 4963445 h 5060781"/>
              <a:gd name="connsiteX301" fmla="*/ 4274494 w 4692539"/>
              <a:gd name="connsiteY301" fmla="*/ 4962845 h 5060781"/>
              <a:gd name="connsiteX302" fmla="*/ 4276508 w 4692539"/>
              <a:gd name="connsiteY302" fmla="*/ 4965612 h 5060781"/>
              <a:gd name="connsiteX303" fmla="*/ 4274205 w 4692539"/>
              <a:gd name="connsiteY303" fmla="*/ 4963909 h 5060781"/>
              <a:gd name="connsiteX304" fmla="*/ 4274494 w 4692539"/>
              <a:gd name="connsiteY304" fmla="*/ 4962845 h 5060781"/>
              <a:gd name="connsiteX305" fmla="*/ 4278811 w 4692539"/>
              <a:gd name="connsiteY305" fmla="*/ 4958492 h 5060781"/>
              <a:gd name="connsiteX306" fmla="*/ 4280904 w 4692539"/>
              <a:gd name="connsiteY306" fmla="*/ 4958492 h 5060781"/>
              <a:gd name="connsiteX307" fmla="*/ 4283000 w 4692539"/>
              <a:gd name="connsiteY307" fmla="*/ 4961897 h 5060781"/>
              <a:gd name="connsiteX308" fmla="*/ 4283000 w 4692539"/>
              <a:gd name="connsiteY308" fmla="*/ 4963599 h 5060781"/>
              <a:gd name="connsiteX309" fmla="*/ 4280904 w 4692539"/>
              <a:gd name="connsiteY309" fmla="*/ 4963599 h 5060781"/>
              <a:gd name="connsiteX310" fmla="*/ 4278811 w 4692539"/>
              <a:gd name="connsiteY310" fmla="*/ 4960195 h 5060781"/>
              <a:gd name="connsiteX311" fmla="*/ 4278811 w 4692539"/>
              <a:gd name="connsiteY311" fmla="*/ 4958492 h 5060781"/>
              <a:gd name="connsiteX312" fmla="*/ 4325227 w 4692539"/>
              <a:gd name="connsiteY312" fmla="*/ 4955398 h 5060781"/>
              <a:gd name="connsiteX313" fmla="*/ 4329900 w 4692539"/>
              <a:gd name="connsiteY313" fmla="*/ 4968838 h 5060781"/>
              <a:gd name="connsiteX314" fmla="*/ 4320556 w 4692539"/>
              <a:gd name="connsiteY314" fmla="*/ 4968838 h 5060781"/>
              <a:gd name="connsiteX315" fmla="*/ 4315882 w 4692539"/>
              <a:gd name="connsiteY315" fmla="*/ 4973879 h 5060781"/>
              <a:gd name="connsiteX316" fmla="*/ 4315882 w 4692539"/>
              <a:gd name="connsiteY316" fmla="*/ 4975559 h 5060781"/>
              <a:gd name="connsiteX317" fmla="*/ 4313546 w 4692539"/>
              <a:gd name="connsiteY317" fmla="*/ 4975559 h 5060781"/>
              <a:gd name="connsiteX318" fmla="*/ 4306538 w 4692539"/>
              <a:gd name="connsiteY318" fmla="*/ 4975559 h 5060781"/>
              <a:gd name="connsiteX319" fmla="*/ 4301866 w 4692539"/>
              <a:gd name="connsiteY319" fmla="*/ 4975559 h 5060781"/>
              <a:gd name="connsiteX320" fmla="*/ 4290184 w 4692539"/>
              <a:gd name="connsiteY320" fmla="*/ 4973879 h 5060781"/>
              <a:gd name="connsiteX321" fmla="*/ 4287848 w 4692539"/>
              <a:gd name="connsiteY321" fmla="*/ 4977239 h 5060781"/>
              <a:gd name="connsiteX322" fmla="*/ 4287848 w 4692539"/>
              <a:gd name="connsiteY322" fmla="*/ 4972199 h 5060781"/>
              <a:gd name="connsiteX323" fmla="*/ 4290184 w 4692539"/>
              <a:gd name="connsiteY323" fmla="*/ 4968838 h 5060781"/>
              <a:gd name="connsiteX324" fmla="*/ 4306538 w 4692539"/>
              <a:gd name="connsiteY324" fmla="*/ 4958758 h 5060781"/>
              <a:gd name="connsiteX325" fmla="*/ 4313546 w 4692539"/>
              <a:gd name="connsiteY325" fmla="*/ 4962118 h 5060781"/>
              <a:gd name="connsiteX326" fmla="*/ 4325227 w 4692539"/>
              <a:gd name="connsiteY326" fmla="*/ 4955398 h 5060781"/>
              <a:gd name="connsiteX327" fmla="*/ 155558 w 4692539"/>
              <a:gd name="connsiteY327" fmla="*/ 4903950 h 5060781"/>
              <a:gd name="connsiteX328" fmla="*/ 165348 w 4692539"/>
              <a:gd name="connsiteY328" fmla="*/ 4908936 h 5060781"/>
              <a:gd name="connsiteX329" fmla="*/ 155558 w 4692539"/>
              <a:gd name="connsiteY329" fmla="*/ 4908936 h 5060781"/>
              <a:gd name="connsiteX330" fmla="*/ 4280732 w 4692539"/>
              <a:gd name="connsiteY330" fmla="*/ 4890259 h 5060781"/>
              <a:gd name="connsiteX331" fmla="*/ 4281324 w 4692539"/>
              <a:gd name="connsiteY331" fmla="*/ 4890610 h 5060781"/>
              <a:gd name="connsiteX332" fmla="*/ 4280382 w 4692539"/>
              <a:gd name="connsiteY332" fmla="*/ 4891024 h 5060781"/>
              <a:gd name="connsiteX333" fmla="*/ 4281324 w 4692539"/>
              <a:gd name="connsiteY333" fmla="*/ 4888960 h 5060781"/>
              <a:gd name="connsiteX334" fmla="*/ 4280732 w 4692539"/>
              <a:gd name="connsiteY334" fmla="*/ 4890259 h 5060781"/>
              <a:gd name="connsiteX335" fmla="*/ 4280002 w 4692539"/>
              <a:gd name="connsiteY335" fmla="*/ 4889829 h 5060781"/>
              <a:gd name="connsiteX336" fmla="*/ 4278184 w 4692539"/>
              <a:gd name="connsiteY336" fmla="*/ 4888753 h 5060781"/>
              <a:gd name="connsiteX337" fmla="*/ 4280002 w 4692539"/>
              <a:gd name="connsiteY337" fmla="*/ 4889829 h 5060781"/>
              <a:gd name="connsiteX338" fmla="*/ 4278812 w 4692539"/>
              <a:gd name="connsiteY338" fmla="*/ 4890610 h 5060781"/>
              <a:gd name="connsiteX339" fmla="*/ 4278184 w 4692539"/>
              <a:gd name="connsiteY339" fmla="*/ 4888753 h 5060781"/>
              <a:gd name="connsiteX340" fmla="*/ 198790 w 4692539"/>
              <a:gd name="connsiteY340" fmla="*/ 4885452 h 5060781"/>
              <a:gd name="connsiteX341" fmla="*/ 192093 w 4692539"/>
              <a:gd name="connsiteY341" fmla="*/ 4887729 h 5060781"/>
              <a:gd name="connsiteX342" fmla="*/ 203159 w 4692539"/>
              <a:gd name="connsiteY342" fmla="*/ 4889472 h 5060781"/>
              <a:gd name="connsiteX343" fmla="*/ 213928 w 4692539"/>
              <a:gd name="connsiteY343" fmla="*/ 4891169 h 5060781"/>
              <a:gd name="connsiteX344" fmla="*/ 206537 w 4692539"/>
              <a:gd name="connsiteY344" fmla="*/ 4886801 h 5060781"/>
              <a:gd name="connsiteX345" fmla="*/ 4306674 w 4692539"/>
              <a:gd name="connsiteY345" fmla="*/ 4884678 h 5060781"/>
              <a:gd name="connsiteX346" fmla="*/ 4313342 w 4692539"/>
              <a:gd name="connsiteY346" fmla="*/ 4885328 h 5060781"/>
              <a:gd name="connsiteX347" fmla="*/ 4315662 w 4692539"/>
              <a:gd name="connsiteY347" fmla="*/ 4885328 h 5060781"/>
              <a:gd name="connsiteX348" fmla="*/ 4315662 w 4692539"/>
              <a:gd name="connsiteY348" fmla="*/ 4888795 h 5060781"/>
              <a:gd name="connsiteX349" fmla="*/ 4311022 w 4692539"/>
              <a:gd name="connsiteY349" fmla="*/ 4888795 h 5060781"/>
              <a:gd name="connsiteX350" fmla="*/ 4301746 w 4692539"/>
              <a:gd name="connsiteY350" fmla="*/ 4890528 h 5060781"/>
              <a:gd name="connsiteX351" fmla="*/ 4292469 w 4692539"/>
              <a:gd name="connsiteY351" fmla="*/ 4892260 h 5060781"/>
              <a:gd name="connsiteX352" fmla="*/ 4287830 w 4692539"/>
              <a:gd name="connsiteY352" fmla="*/ 4890528 h 5060781"/>
              <a:gd name="connsiteX353" fmla="*/ 4287830 w 4692539"/>
              <a:gd name="connsiteY353" fmla="*/ 4887061 h 5060781"/>
              <a:gd name="connsiteX354" fmla="*/ 4290149 w 4692539"/>
              <a:gd name="connsiteY354" fmla="*/ 4887061 h 5060781"/>
              <a:gd name="connsiteX355" fmla="*/ 4301746 w 4692539"/>
              <a:gd name="connsiteY355" fmla="*/ 4885328 h 5060781"/>
              <a:gd name="connsiteX356" fmla="*/ 4306674 w 4692539"/>
              <a:gd name="connsiteY356" fmla="*/ 4884678 h 5060781"/>
              <a:gd name="connsiteX357" fmla="*/ 4345498 w 4692539"/>
              <a:gd name="connsiteY357" fmla="*/ 4880809 h 5060781"/>
              <a:gd name="connsiteX358" fmla="*/ 4348324 w 4692539"/>
              <a:gd name="connsiteY358" fmla="*/ 4882109 h 5060781"/>
              <a:gd name="connsiteX359" fmla="*/ 4340786 w 4692539"/>
              <a:gd name="connsiteY359" fmla="*/ 4882109 h 5060781"/>
              <a:gd name="connsiteX360" fmla="*/ 4345498 w 4692539"/>
              <a:gd name="connsiteY360" fmla="*/ 4880809 h 5060781"/>
              <a:gd name="connsiteX361" fmla="*/ 35127 w 4692539"/>
              <a:gd name="connsiteY361" fmla="*/ 4878617 h 5060781"/>
              <a:gd name="connsiteX362" fmla="*/ 33430 w 4692539"/>
              <a:gd name="connsiteY362" fmla="*/ 4879728 h 5060781"/>
              <a:gd name="connsiteX363" fmla="*/ 34616 w 4692539"/>
              <a:gd name="connsiteY363" fmla="*/ 4878798 h 5060781"/>
              <a:gd name="connsiteX364" fmla="*/ 39083 w 4692539"/>
              <a:gd name="connsiteY364" fmla="*/ 4877096 h 5060781"/>
              <a:gd name="connsiteX365" fmla="*/ 39083 w 4692539"/>
              <a:gd name="connsiteY365" fmla="*/ 4878798 h 5060781"/>
              <a:gd name="connsiteX366" fmla="*/ 43550 w 4692539"/>
              <a:gd name="connsiteY366" fmla="*/ 4880500 h 5060781"/>
              <a:gd name="connsiteX367" fmla="*/ 41317 w 4692539"/>
              <a:gd name="connsiteY367" fmla="*/ 4882203 h 5060781"/>
              <a:gd name="connsiteX368" fmla="*/ 39083 w 4692539"/>
              <a:gd name="connsiteY368" fmla="*/ 4882203 h 5060781"/>
              <a:gd name="connsiteX369" fmla="*/ 36850 w 4692539"/>
              <a:gd name="connsiteY369" fmla="*/ 4882203 h 5060781"/>
              <a:gd name="connsiteX370" fmla="*/ 37165 w 4692539"/>
              <a:gd name="connsiteY370" fmla="*/ 4877894 h 5060781"/>
              <a:gd name="connsiteX371" fmla="*/ 35127 w 4692539"/>
              <a:gd name="connsiteY371" fmla="*/ 4878617 h 5060781"/>
              <a:gd name="connsiteX372" fmla="*/ 35175 w 4692539"/>
              <a:gd name="connsiteY372" fmla="*/ 4878585 h 5060781"/>
              <a:gd name="connsiteX373" fmla="*/ 39083 w 4692539"/>
              <a:gd name="connsiteY373" fmla="*/ 4877096 h 5060781"/>
              <a:gd name="connsiteX374" fmla="*/ 4281324 w 4692539"/>
              <a:gd name="connsiteY374" fmla="*/ 4876786 h 5060781"/>
              <a:gd name="connsiteX375" fmla="*/ 4288024 w 4692539"/>
              <a:gd name="connsiteY375" fmla="*/ 4882047 h 5060781"/>
              <a:gd name="connsiteX376" fmla="*/ 4281324 w 4692539"/>
              <a:gd name="connsiteY376" fmla="*/ 4882047 h 5060781"/>
              <a:gd name="connsiteX377" fmla="*/ 4281324 w 4692539"/>
              <a:gd name="connsiteY377" fmla="*/ 4876786 h 5060781"/>
              <a:gd name="connsiteX378" fmla="*/ 23241 w 4692539"/>
              <a:gd name="connsiteY378" fmla="*/ 4874929 h 5060781"/>
              <a:gd name="connsiteX379" fmla="*/ 27847 w 4692539"/>
              <a:gd name="connsiteY379" fmla="*/ 4874929 h 5060781"/>
              <a:gd name="connsiteX380" fmla="*/ 30151 w 4692539"/>
              <a:gd name="connsiteY380" fmla="*/ 4876786 h 5060781"/>
              <a:gd name="connsiteX381" fmla="*/ 27847 w 4692539"/>
              <a:gd name="connsiteY381" fmla="*/ 4880501 h 5060781"/>
              <a:gd name="connsiteX382" fmla="*/ 23241 w 4692539"/>
              <a:gd name="connsiteY382" fmla="*/ 4880501 h 5060781"/>
              <a:gd name="connsiteX383" fmla="*/ 20938 w 4692539"/>
              <a:gd name="connsiteY383" fmla="*/ 4878644 h 5060781"/>
              <a:gd name="connsiteX384" fmla="*/ 23241 w 4692539"/>
              <a:gd name="connsiteY384" fmla="*/ 4874929 h 5060781"/>
              <a:gd name="connsiteX385" fmla="*/ 94910 w 4692539"/>
              <a:gd name="connsiteY385" fmla="*/ 4873691 h 5060781"/>
              <a:gd name="connsiteX386" fmla="*/ 113380 w 4692539"/>
              <a:gd name="connsiteY386" fmla="*/ 4882161 h 5060781"/>
              <a:gd name="connsiteX387" fmla="*/ 154939 w 4692539"/>
              <a:gd name="connsiteY387" fmla="*/ 4894020 h 5060781"/>
              <a:gd name="connsiteX388" fmla="*/ 154939 w 4692539"/>
              <a:gd name="connsiteY388" fmla="*/ 4902491 h 5060781"/>
              <a:gd name="connsiteX389" fmla="*/ 71822 w 4692539"/>
              <a:gd name="connsiteY389" fmla="*/ 4883855 h 5060781"/>
              <a:gd name="connsiteX390" fmla="*/ 94910 w 4692539"/>
              <a:gd name="connsiteY390" fmla="*/ 4873691 h 5060781"/>
              <a:gd name="connsiteX391" fmla="*/ 6909 w 4692539"/>
              <a:gd name="connsiteY391" fmla="*/ 4871657 h 5060781"/>
              <a:gd name="connsiteX392" fmla="*/ 9213 w 4692539"/>
              <a:gd name="connsiteY392" fmla="*/ 4875195 h 5060781"/>
              <a:gd name="connsiteX393" fmla="*/ 0 w 4692539"/>
              <a:gd name="connsiteY393" fmla="*/ 4875195 h 5060781"/>
              <a:gd name="connsiteX394" fmla="*/ 6909 w 4692539"/>
              <a:gd name="connsiteY394" fmla="*/ 4871657 h 5060781"/>
              <a:gd name="connsiteX395" fmla="*/ 4337332 w 4692539"/>
              <a:gd name="connsiteY395" fmla="*/ 4868089 h 5060781"/>
              <a:gd name="connsiteX396" fmla="*/ 4340786 w 4692539"/>
              <a:gd name="connsiteY396" fmla="*/ 4868491 h 5060781"/>
              <a:gd name="connsiteX397" fmla="*/ 4340786 w 4692539"/>
              <a:gd name="connsiteY397" fmla="*/ 4870101 h 5060781"/>
              <a:gd name="connsiteX398" fmla="*/ 4338484 w 4692539"/>
              <a:gd name="connsiteY398" fmla="*/ 4870101 h 5060781"/>
              <a:gd name="connsiteX399" fmla="*/ 4336181 w 4692539"/>
              <a:gd name="connsiteY399" fmla="*/ 4871710 h 5060781"/>
              <a:gd name="connsiteX400" fmla="*/ 4336181 w 4692539"/>
              <a:gd name="connsiteY400" fmla="*/ 4873320 h 5060781"/>
              <a:gd name="connsiteX401" fmla="*/ 4333877 w 4692539"/>
              <a:gd name="connsiteY401" fmla="*/ 4874929 h 5060781"/>
              <a:gd name="connsiteX402" fmla="*/ 4333877 w 4692539"/>
              <a:gd name="connsiteY402" fmla="*/ 4873320 h 5060781"/>
              <a:gd name="connsiteX403" fmla="*/ 4331575 w 4692539"/>
              <a:gd name="connsiteY403" fmla="*/ 4870101 h 5060781"/>
              <a:gd name="connsiteX404" fmla="*/ 4333877 w 4692539"/>
              <a:gd name="connsiteY404" fmla="*/ 4870101 h 5060781"/>
              <a:gd name="connsiteX405" fmla="*/ 4337332 w 4692539"/>
              <a:gd name="connsiteY405" fmla="*/ 4868089 h 5060781"/>
              <a:gd name="connsiteX406" fmla="*/ 4648988 w 4692539"/>
              <a:gd name="connsiteY406" fmla="*/ 4858010 h 5060781"/>
              <a:gd name="connsiteX407" fmla="*/ 4654432 w 4692539"/>
              <a:gd name="connsiteY407" fmla="*/ 4858010 h 5060781"/>
              <a:gd name="connsiteX408" fmla="*/ 4659876 w 4692539"/>
              <a:gd name="connsiteY408" fmla="*/ 4858010 h 5060781"/>
              <a:gd name="connsiteX409" fmla="*/ 4648988 w 4692539"/>
              <a:gd name="connsiteY409" fmla="*/ 4858010 h 5060781"/>
              <a:gd name="connsiteX410" fmla="*/ 4327554 w 4692539"/>
              <a:gd name="connsiteY410" fmla="*/ 4856359 h 5060781"/>
              <a:gd name="connsiteX411" fmla="*/ 4328038 w 4692539"/>
              <a:gd name="connsiteY411" fmla="*/ 4856966 h 5060781"/>
              <a:gd name="connsiteX412" fmla="*/ 4329314 w 4692539"/>
              <a:gd name="connsiteY412" fmla="*/ 4858569 h 5060781"/>
              <a:gd name="connsiteX413" fmla="*/ 4327556 w 4692539"/>
              <a:gd name="connsiteY413" fmla="*/ 4856359 h 5060781"/>
              <a:gd name="connsiteX414" fmla="*/ 4342036 w 4692539"/>
              <a:gd name="connsiteY414" fmla="*/ 4855037 h 5060781"/>
              <a:gd name="connsiteX415" fmla="*/ 4339620 w 4692539"/>
              <a:gd name="connsiteY415" fmla="*/ 4858216 h 5060781"/>
              <a:gd name="connsiteX416" fmla="*/ 4346166 w 4692539"/>
              <a:gd name="connsiteY416" fmla="*/ 4858216 h 5060781"/>
              <a:gd name="connsiteX417" fmla="*/ 4462526 w 4692539"/>
              <a:gd name="connsiteY417" fmla="*/ 4850015 h 5060781"/>
              <a:gd name="connsiteX418" fmla="*/ 4466413 w 4692539"/>
              <a:gd name="connsiteY418" fmla="*/ 4851407 h 5060781"/>
              <a:gd name="connsiteX419" fmla="*/ 4462526 w 4692539"/>
              <a:gd name="connsiteY419" fmla="*/ 4850015 h 5060781"/>
              <a:gd name="connsiteX420" fmla="*/ 4558538 w 4692539"/>
              <a:gd name="connsiteY420" fmla="*/ 4849551 h 5060781"/>
              <a:gd name="connsiteX421" fmla="*/ 4565239 w 4692539"/>
              <a:gd name="connsiteY421" fmla="*/ 4854750 h 5060781"/>
              <a:gd name="connsiteX422" fmla="*/ 4558538 w 4692539"/>
              <a:gd name="connsiteY422" fmla="*/ 4849551 h 5060781"/>
              <a:gd name="connsiteX423" fmla="*/ 92422 w 4692539"/>
              <a:gd name="connsiteY423" fmla="*/ 4849551 h 5060781"/>
              <a:gd name="connsiteX424" fmla="*/ 106364 w 4692539"/>
              <a:gd name="connsiteY424" fmla="*/ 4861621 h 5060781"/>
              <a:gd name="connsiteX425" fmla="*/ 69188 w 4692539"/>
              <a:gd name="connsiteY425" fmla="*/ 4863346 h 5060781"/>
              <a:gd name="connsiteX426" fmla="*/ 34337 w 4692539"/>
              <a:gd name="connsiteY426" fmla="*/ 4856448 h 5060781"/>
              <a:gd name="connsiteX427" fmla="*/ 92422 w 4692539"/>
              <a:gd name="connsiteY427" fmla="*/ 4852999 h 5060781"/>
              <a:gd name="connsiteX428" fmla="*/ 92422 w 4692539"/>
              <a:gd name="connsiteY428" fmla="*/ 4849551 h 5060781"/>
              <a:gd name="connsiteX429" fmla="*/ 194332 w 4692539"/>
              <a:gd name="connsiteY429" fmla="*/ 4848822 h 5060781"/>
              <a:gd name="connsiteX430" fmla="*/ 191320 w 4692539"/>
              <a:gd name="connsiteY430" fmla="*/ 4853351 h 5060781"/>
              <a:gd name="connsiteX431" fmla="*/ 192324 w 4692539"/>
              <a:gd name="connsiteY431" fmla="*/ 4851843 h 5060781"/>
              <a:gd name="connsiteX432" fmla="*/ 4471830 w 4692539"/>
              <a:gd name="connsiteY432" fmla="*/ 4848390 h 5060781"/>
              <a:gd name="connsiteX433" fmla="*/ 4477300 w 4692539"/>
              <a:gd name="connsiteY433" fmla="*/ 4849550 h 5060781"/>
              <a:gd name="connsiteX434" fmla="*/ 4468087 w 4692539"/>
              <a:gd name="connsiteY434" fmla="*/ 4851407 h 5060781"/>
              <a:gd name="connsiteX435" fmla="*/ 4471830 w 4692539"/>
              <a:gd name="connsiteY435" fmla="*/ 4848390 h 5060781"/>
              <a:gd name="connsiteX436" fmla="*/ 4447708 w 4692539"/>
              <a:gd name="connsiteY436" fmla="*/ 4847694 h 5060781"/>
              <a:gd name="connsiteX437" fmla="*/ 4449942 w 4692539"/>
              <a:gd name="connsiteY437" fmla="*/ 4849551 h 5060781"/>
              <a:gd name="connsiteX438" fmla="*/ 4452174 w 4692539"/>
              <a:gd name="connsiteY438" fmla="*/ 4849551 h 5060781"/>
              <a:gd name="connsiteX439" fmla="*/ 4449942 w 4692539"/>
              <a:gd name="connsiteY439" fmla="*/ 4851408 h 5060781"/>
              <a:gd name="connsiteX440" fmla="*/ 4447708 w 4692539"/>
              <a:gd name="connsiteY440" fmla="*/ 4849551 h 5060781"/>
              <a:gd name="connsiteX441" fmla="*/ 4445475 w 4692539"/>
              <a:gd name="connsiteY441" fmla="*/ 4849551 h 5060781"/>
              <a:gd name="connsiteX442" fmla="*/ 4447708 w 4692539"/>
              <a:gd name="connsiteY442" fmla="*/ 4847694 h 5060781"/>
              <a:gd name="connsiteX443" fmla="*/ 4322834 w 4692539"/>
              <a:gd name="connsiteY443" fmla="*/ 4846557 h 5060781"/>
              <a:gd name="connsiteX444" fmla="*/ 4321628 w 4692539"/>
              <a:gd name="connsiteY444" fmla="*/ 4848914 h 5060781"/>
              <a:gd name="connsiteX445" fmla="*/ 4316742 w 4692539"/>
              <a:gd name="connsiteY445" fmla="*/ 4858438 h 5060781"/>
              <a:gd name="connsiteX446" fmla="*/ 4315872 w 4692539"/>
              <a:gd name="connsiteY446" fmla="*/ 4860136 h 5060781"/>
              <a:gd name="connsiteX447" fmla="*/ 4322710 w 4692539"/>
              <a:gd name="connsiteY447" fmla="*/ 4854129 h 5060781"/>
              <a:gd name="connsiteX448" fmla="*/ 4322773 w 4692539"/>
              <a:gd name="connsiteY448" fmla="*/ 4850354 h 5060781"/>
              <a:gd name="connsiteX449" fmla="*/ 4479812 w 4692539"/>
              <a:gd name="connsiteY449" fmla="*/ 4846456 h 5060781"/>
              <a:gd name="connsiteX450" fmla="*/ 4484280 w 4692539"/>
              <a:gd name="connsiteY450" fmla="*/ 4848004 h 5060781"/>
              <a:gd name="connsiteX451" fmla="*/ 4486512 w 4692539"/>
              <a:gd name="connsiteY451" fmla="*/ 4848004 h 5060781"/>
              <a:gd name="connsiteX452" fmla="*/ 4484280 w 4692539"/>
              <a:gd name="connsiteY452" fmla="*/ 4849551 h 5060781"/>
              <a:gd name="connsiteX453" fmla="*/ 4479812 w 4692539"/>
              <a:gd name="connsiteY453" fmla="*/ 4848004 h 5060781"/>
              <a:gd name="connsiteX454" fmla="*/ 4479812 w 4692539"/>
              <a:gd name="connsiteY454" fmla="*/ 4846456 h 5060781"/>
              <a:gd name="connsiteX455" fmla="*/ 101769 w 4692539"/>
              <a:gd name="connsiteY455" fmla="*/ 4844780 h 5060781"/>
              <a:gd name="connsiteX456" fmla="*/ 102553 w 4692539"/>
              <a:gd name="connsiteY456" fmla="*/ 4847292 h 5060781"/>
              <a:gd name="connsiteX457" fmla="*/ 101674 w 4692539"/>
              <a:gd name="connsiteY457" fmla="*/ 4851408 h 5060781"/>
              <a:gd name="connsiteX458" fmla="*/ 94639 w 4692539"/>
              <a:gd name="connsiteY458" fmla="*/ 4847942 h 5060781"/>
              <a:gd name="connsiteX459" fmla="*/ 4331320 w 4692539"/>
              <a:gd name="connsiteY459" fmla="*/ 4844720 h 5060781"/>
              <a:gd name="connsiteX460" fmla="*/ 4333603 w 4692539"/>
              <a:gd name="connsiteY460" fmla="*/ 4849624 h 5060781"/>
              <a:gd name="connsiteX461" fmla="*/ 4340786 w 4692539"/>
              <a:gd name="connsiteY461" fmla="*/ 4853110 h 5060781"/>
              <a:gd name="connsiteX462" fmla="*/ 4340222 w 4692539"/>
              <a:gd name="connsiteY462" fmla="*/ 4853771 h 5060781"/>
              <a:gd name="connsiteX463" fmla="*/ 4341346 w 4692539"/>
              <a:gd name="connsiteY463" fmla="*/ 4854223 h 5060781"/>
              <a:gd name="connsiteX464" fmla="*/ 4341346 w 4692539"/>
              <a:gd name="connsiteY464" fmla="*/ 4851461 h 5060781"/>
              <a:gd name="connsiteX465" fmla="*/ 4343250 w 4692539"/>
              <a:gd name="connsiteY465" fmla="*/ 4853732 h 5060781"/>
              <a:gd name="connsiteX466" fmla="*/ 4344982 w 4692539"/>
              <a:gd name="connsiteY466" fmla="*/ 4855800 h 5060781"/>
              <a:gd name="connsiteX467" fmla="*/ 4347007 w 4692539"/>
              <a:gd name="connsiteY467" fmla="*/ 4858216 h 5060781"/>
              <a:gd name="connsiteX468" fmla="*/ 4347008 w 4692539"/>
              <a:gd name="connsiteY468" fmla="*/ 4858216 h 5060781"/>
              <a:gd name="connsiteX469" fmla="*/ 4343250 w 4692539"/>
              <a:gd name="connsiteY469" fmla="*/ 4853732 h 5060781"/>
              <a:gd name="connsiteX470" fmla="*/ 4342167 w 4692539"/>
              <a:gd name="connsiteY470" fmla="*/ 4852440 h 5060781"/>
              <a:gd name="connsiteX471" fmla="*/ 4341346 w 4692539"/>
              <a:gd name="connsiteY471" fmla="*/ 4851461 h 5060781"/>
              <a:gd name="connsiteX472" fmla="*/ 4341346 w 4692539"/>
              <a:gd name="connsiteY472" fmla="*/ 4851451 h 5060781"/>
              <a:gd name="connsiteX473" fmla="*/ 4341346 w 4692539"/>
              <a:gd name="connsiteY473" fmla="*/ 4851056 h 5060781"/>
              <a:gd name="connsiteX474" fmla="*/ 4345358 w 4692539"/>
              <a:gd name="connsiteY474" fmla="*/ 4851056 h 5060781"/>
              <a:gd name="connsiteX475" fmla="*/ 4331320 w 4692539"/>
              <a:gd name="connsiteY475" fmla="*/ 4844720 h 5060781"/>
              <a:gd name="connsiteX476" fmla="*/ 106364 w 4692539"/>
              <a:gd name="connsiteY476" fmla="*/ 4842742 h 5060781"/>
              <a:gd name="connsiteX477" fmla="*/ 101769 w 4692539"/>
              <a:gd name="connsiteY477" fmla="*/ 4844780 h 5060781"/>
              <a:gd name="connsiteX478" fmla="*/ 101674 w 4692539"/>
              <a:gd name="connsiteY478" fmla="*/ 4844475 h 5060781"/>
              <a:gd name="connsiteX479" fmla="*/ 106364 w 4692539"/>
              <a:gd name="connsiteY479" fmla="*/ 4842742 h 5060781"/>
              <a:gd name="connsiteX480" fmla="*/ 4451896 w 4692539"/>
              <a:gd name="connsiteY480" fmla="*/ 4839523 h 5060781"/>
              <a:gd name="connsiteX481" fmla="*/ 4451896 w 4692539"/>
              <a:gd name="connsiteY481" fmla="*/ 4841256 h 5060781"/>
              <a:gd name="connsiteX482" fmla="*/ 4454129 w 4692539"/>
              <a:gd name="connsiteY482" fmla="*/ 4844723 h 5060781"/>
              <a:gd name="connsiteX483" fmla="*/ 4454129 w 4692539"/>
              <a:gd name="connsiteY483" fmla="*/ 4846456 h 5060781"/>
              <a:gd name="connsiteX484" fmla="*/ 4449662 w 4692539"/>
              <a:gd name="connsiteY484" fmla="*/ 4842989 h 5060781"/>
              <a:gd name="connsiteX485" fmla="*/ 4451896 w 4692539"/>
              <a:gd name="connsiteY485" fmla="*/ 4839523 h 5060781"/>
              <a:gd name="connsiteX486" fmla="*/ 4626625 w 4692539"/>
              <a:gd name="connsiteY486" fmla="*/ 4837094 h 5060781"/>
              <a:gd name="connsiteX487" fmla="*/ 4625330 w 4692539"/>
              <a:gd name="connsiteY487" fmla="*/ 4837789 h 5060781"/>
              <a:gd name="connsiteX488" fmla="*/ 4626625 w 4692539"/>
              <a:gd name="connsiteY488" fmla="*/ 4837094 h 5060781"/>
              <a:gd name="connsiteX489" fmla="*/ 4391720 w 4692539"/>
              <a:gd name="connsiteY489" fmla="*/ 4835986 h 5060781"/>
              <a:gd name="connsiteX490" fmla="*/ 4391096 w 4692539"/>
              <a:gd name="connsiteY490" fmla="*/ 4837789 h 5060781"/>
              <a:gd name="connsiteX491" fmla="*/ 4391264 w 4692539"/>
              <a:gd name="connsiteY491" fmla="*/ 4837306 h 5060781"/>
              <a:gd name="connsiteX492" fmla="*/ 4391720 w 4692539"/>
              <a:gd name="connsiteY492" fmla="*/ 4835986 h 5060781"/>
              <a:gd name="connsiteX493" fmla="*/ 4653176 w 4692539"/>
              <a:gd name="connsiteY493" fmla="*/ 4835933 h 5060781"/>
              <a:gd name="connsiteX494" fmla="*/ 4658201 w 4692539"/>
              <a:gd name="connsiteY494" fmla="*/ 4837583 h 5060781"/>
              <a:gd name="connsiteX495" fmla="*/ 4658201 w 4692539"/>
              <a:gd name="connsiteY495" fmla="*/ 4839234 h 5060781"/>
              <a:gd name="connsiteX496" fmla="*/ 4655688 w 4692539"/>
              <a:gd name="connsiteY496" fmla="*/ 4840884 h 5060781"/>
              <a:gd name="connsiteX497" fmla="*/ 4653176 w 4692539"/>
              <a:gd name="connsiteY497" fmla="*/ 4839234 h 5060781"/>
              <a:gd name="connsiteX498" fmla="*/ 4650663 w 4692539"/>
              <a:gd name="connsiteY498" fmla="*/ 4837583 h 5060781"/>
              <a:gd name="connsiteX499" fmla="*/ 4653176 w 4692539"/>
              <a:gd name="connsiteY499" fmla="*/ 4835933 h 5060781"/>
              <a:gd name="connsiteX500" fmla="*/ 123281 w 4692539"/>
              <a:gd name="connsiteY500" fmla="*/ 4834488 h 5060781"/>
              <a:gd name="connsiteX501" fmla="*/ 133833 w 4692539"/>
              <a:gd name="connsiteY501" fmla="*/ 4834488 h 5060781"/>
              <a:gd name="connsiteX502" fmla="*/ 140869 w 4692539"/>
              <a:gd name="connsiteY502" fmla="*/ 4834488 h 5060781"/>
              <a:gd name="connsiteX503" fmla="*/ 140869 w 4692539"/>
              <a:gd name="connsiteY503" fmla="*/ 4836138 h 5060781"/>
              <a:gd name="connsiteX504" fmla="*/ 143214 w 4692539"/>
              <a:gd name="connsiteY504" fmla="*/ 4837789 h 5060781"/>
              <a:gd name="connsiteX505" fmla="*/ 140869 w 4692539"/>
              <a:gd name="connsiteY505" fmla="*/ 4837789 h 5060781"/>
              <a:gd name="connsiteX506" fmla="*/ 138523 w 4692539"/>
              <a:gd name="connsiteY506" fmla="*/ 4837789 h 5060781"/>
              <a:gd name="connsiteX507" fmla="*/ 133833 w 4692539"/>
              <a:gd name="connsiteY507" fmla="*/ 4837789 h 5060781"/>
              <a:gd name="connsiteX508" fmla="*/ 119764 w 4692539"/>
              <a:gd name="connsiteY508" fmla="*/ 4839440 h 5060781"/>
              <a:gd name="connsiteX509" fmla="*/ 123281 w 4692539"/>
              <a:gd name="connsiteY509" fmla="*/ 4834488 h 5060781"/>
              <a:gd name="connsiteX510" fmla="*/ 4597554 w 4692539"/>
              <a:gd name="connsiteY510" fmla="*/ 4834474 h 5060781"/>
              <a:gd name="connsiteX511" fmla="*/ 4602089 w 4692539"/>
              <a:gd name="connsiteY511" fmla="*/ 4836180 h 5060781"/>
              <a:gd name="connsiteX512" fmla="*/ 4597554 w 4692539"/>
              <a:gd name="connsiteY512" fmla="*/ 4834474 h 5060781"/>
              <a:gd name="connsiteX513" fmla="*/ 4473112 w 4692539"/>
              <a:gd name="connsiteY513" fmla="*/ 4834076 h 5060781"/>
              <a:gd name="connsiteX514" fmla="*/ 4475345 w 4692539"/>
              <a:gd name="connsiteY514" fmla="*/ 4834076 h 5060781"/>
              <a:gd name="connsiteX515" fmla="*/ 4479812 w 4692539"/>
              <a:gd name="connsiteY515" fmla="*/ 4834076 h 5060781"/>
              <a:gd name="connsiteX516" fmla="*/ 4479812 w 4692539"/>
              <a:gd name="connsiteY516" fmla="*/ 4835932 h 5060781"/>
              <a:gd name="connsiteX517" fmla="*/ 4479812 w 4692539"/>
              <a:gd name="connsiteY517" fmla="*/ 4837789 h 5060781"/>
              <a:gd name="connsiteX518" fmla="*/ 4477579 w 4692539"/>
              <a:gd name="connsiteY518" fmla="*/ 4837789 h 5060781"/>
              <a:gd name="connsiteX519" fmla="*/ 4475345 w 4692539"/>
              <a:gd name="connsiteY519" fmla="*/ 4835932 h 5060781"/>
              <a:gd name="connsiteX520" fmla="*/ 4473112 w 4692539"/>
              <a:gd name="connsiteY520" fmla="*/ 4834076 h 5060781"/>
              <a:gd name="connsiteX521" fmla="*/ 4512113 w 4692539"/>
              <a:gd name="connsiteY521" fmla="*/ 4833379 h 5060781"/>
              <a:gd name="connsiteX522" fmla="*/ 4519455 w 4692539"/>
              <a:gd name="connsiteY522" fmla="*/ 4835933 h 5060781"/>
              <a:gd name="connsiteX523" fmla="*/ 4509962 w 4692539"/>
              <a:gd name="connsiteY523" fmla="*/ 4834282 h 5060781"/>
              <a:gd name="connsiteX524" fmla="*/ 4512113 w 4692539"/>
              <a:gd name="connsiteY524" fmla="*/ 4833379 h 5060781"/>
              <a:gd name="connsiteX525" fmla="*/ 78725 w 4692539"/>
              <a:gd name="connsiteY525" fmla="*/ 4832838 h 5060781"/>
              <a:gd name="connsiteX526" fmla="*/ 76381 w 4692539"/>
              <a:gd name="connsiteY526" fmla="*/ 4836242 h 5060781"/>
              <a:gd name="connsiteX527" fmla="*/ 76381 w 4692539"/>
              <a:gd name="connsiteY527" fmla="*/ 4837945 h 5060781"/>
              <a:gd name="connsiteX528" fmla="*/ 74036 w 4692539"/>
              <a:gd name="connsiteY528" fmla="*/ 4839647 h 5060781"/>
              <a:gd name="connsiteX529" fmla="*/ 74036 w 4692539"/>
              <a:gd name="connsiteY529" fmla="*/ 4834540 h 5060781"/>
              <a:gd name="connsiteX530" fmla="*/ 71690 w 4692539"/>
              <a:gd name="connsiteY530" fmla="*/ 4836242 h 5060781"/>
              <a:gd name="connsiteX531" fmla="*/ 78725 w 4692539"/>
              <a:gd name="connsiteY531" fmla="*/ 4832838 h 5060781"/>
              <a:gd name="connsiteX532" fmla="*/ 4494050 w 4692539"/>
              <a:gd name="connsiteY532" fmla="*/ 4832837 h 5060781"/>
              <a:gd name="connsiteX533" fmla="*/ 4495726 w 4692539"/>
              <a:gd name="connsiteY533" fmla="*/ 4832837 h 5060781"/>
              <a:gd name="connsiteX534" fmla="*/ 4495726 w 4692539"/>
              <a:gd name="connsiteY534" fmla="*/ 4835933 h 5060781"/>
              <a:gd name="connsiteX535" fmla="*/ 4494050 w 4692539"/>
              <a:gd name="connsiteY535" fmla="*/ 4835933 h 5060781"/>
              <a:gd name="connsiteX536" fmla="*/ 4494050 w 4692539"/>
              <a:gd name="connsiteY536" fmla="*/ 4832837 h 5060781"/>
              <a:gd name="connsiteX537" fmla="*/ 4442963 w 4692539"/>
              <a:gd name="connsiteY537" fmla="*/ 4832837 h 5060781"/>
              <a:gd name="connsiteX538" fmla="*/ 4445475 w 4692539"/>
              <a:gd name="connsiteY538" fmla="*/ 4834488 h 5060781"/>
              <a:gd name="connsiteX539" fmla="*/ 4445475 w 4692539"/>
              <a:gd name="connsiteY539" fmla="*/ 4836138 h 5060781"/>
              <a:gd name="connsiteX540" fmla="*/ 4445475 w 4692539"/>
              <a:gd name="connsiteY540" fmla="*/ 4837789 h 5060781"/>
              <a:gd name="connsiteX541" fmla="*/ 4440450 w 4692539"/>
              <a:gd name="connsiteY541" fmla="*/ 4834488 h 5060781"/>
              <a:gd name="connsiteX542" fmla="*/ 4442963 w 4692539"/>
              <a:gd name="connsiteY542" fmla="*/ 4832837 h 5060781"/>
              <a:gd name="connsiteX543" fmla="*/ 4579308 w 4692539"/>
              <a:gd name="connsiteY543" fmla="*/ 4830981 h 5060781"/>
              <a:gd name="connsiteX544" fmla="*/ 4583998 w 4692539"/>
              <a:gd name="connsiteY544" fmla="*/ 4832631 h 5060781"/>
              <a:gd name="connsiteX545" fmla="*/ 4586344 w 4692539"/>
              <a:gd name="connsiteY545" fmla="*/ 4832631 h 5060781"/>
              <a:gd name="connsiteX546" fmla="*/ 4588688 w 4692539"/>
              <a:gd name="connsiteY546" fmla="*/ 4834282 h 5060781"/>
              <a:gd name="connsiteX547" fmla="*/ 4586344 w 4692539"/>
              <a:gd name="connsiteY547" fmla="*/ 4835933 h 5060781"/>
              <a:gd name="connsiteX548" fmla="*/ 4583998 w 4692539"/>
              <a:gd name="connsiteY548" fmla="*/ 4835933 h 5060781"/>
              <a:gd name="connsiteX549" fmla="*/ 4579308 w 4692539"/>
              <a:gd name="connsiteY549" fmla="*/ 4835933 h 5060781"/>
              <a:gd name="connsiteX550" fmla="*/ 4576962 w 4692539"/>
              <a:gd name="connsiteY550" fmla="*/ 4834282 h 5060781"/>
              <a:gd name="connsiteX551" fmla="*/ 4579308 w 4692539"/>
              <a:gd name="connsiteY551" fmla="*/ 4830981 h 5060781"/>
              <a:gd name="connsiteX552" fmla="*/ 4551838 w 4692539"/>
              <a:gd name="connsiteY552" fmla="*/ 4830981 h 5060781"/>
              <a:gd name="connsiteX553" fmla="*/ 4554016 w 4692539"/>
              <a:gd name="connsiteY553" fmla="*/ 4830981 h 5060781"/>
              <a:gd name="connsiteX554" fmla="*/ 4556193 w 4692539"/>
              <a:gd name="connsiteY554" fmla="*/ 4830981 h 5060781"/>
              <a:gd name="connsiteX555" fmla="*/ 4562726 w 4692539"/>
              <a:gd name="connsiteY555" fmla="*/ 4832529 h 5060781"/>
              <a:gd name="connsiteX556" fmla="*/ 4562726 w 4692539"/>
              <a:gd name="connsiteY556" fmla="*/ 4834076 h 5060781"/>
              <a:gd name="connsiteX557" fmla="*/ 4560548 w 4692539"/>
              <a:gd name="connsiteY557" fmla="*/ 4834076 h 5060781"/>
              <a:gd name="connsiteX558" fmla="*/ 4558371 w 4692539"/>
              <a:gd name="connsiteY558" fmla="*/ 4832529 h 5060781"/>
              <a:gd name="connsiteX559" fmla="*/ 4551838 w 4692539"/>
              <a:gd name="connsiteY559" fmla="*/ 4832529 h 5060781"/>
              <a:gd name="connsiteX560" fmla="*/ 4551838 w 4692539"/>
              <a:gd name="connsiteY560" fmla="*/ 4830981 h 5060781"/>
              <a:gd name="connsiteX561" fmla="*/ 4512566 w 4692539"/>
              <a:gd name="connsiteY561" fmla="*/ 4829886 h 5060781"/>
              <a:gd name="connsiteX562" fmla="*/ 4512746 w 4692539"/>
              <a:gd name="connsiteY562" fmla="*/ 4829963 h 5060781"/>
              <a:gd name="connsiteX563" fmla="*/ 4512117 w 4692539"/>
              <a:gd name="connsiteY563" fmla="*/ 4831105 h 5060781"/>
              <a:gd name="connsiteX564" fmla="*/ 4512566 w 4692539"/>
              <a:gd name="connsiteY564" fmla="*/ 4829886 h 5060781"/>
              <a:gd name="connsiteX565" fmla="*/ 4528178 w 4692539"/>
              <a:gd name="connsiteY565" fmla="*/ 4829124 h 5060781"/>
              <a:gd name="connsiteX566" fmla="*/ 4535088 w 4692539"/>
              <a:gd name="connsiteY566" fmla="*/ 4829124 h 5060781"/>
              <a:gd name="connsiteX567" fmla="*/ 4541998 w 4692539"/>
              <a:gd name="connsiteY567" fmla="*/ 4829124 h 5060781"/>
              <a:gd name="connsiteX568" fmla="*/ 4544301 w 4692539"/>
              <a:gd name="connsiteY568" fmla="*/ 4830980 h 5060781"/>
              <a:gd name="connsiteX569" fmla="*/ 4541998 w 4692539"/>
              <a:gd name="connsiteY569" fmla="*/ 4832837 h 5060781"/>
              <a:gd name="connsiteX570" fmla="*/ 4535088 w 4692539"/>
              <a:gd name="connsiteY570" fmla="*/ 4832837 h 5060781"/>
              <a:gd name="connsiteX571" fmla="*/ 4530482 w 4692539"/>
              <a:gd name="connsiteY571" fmla="*/ 4832837 h 5060781"/>
              <a:gd name="connsiteX572" fmla="*/ 4525875 w 4692539"/>
              <a:gd name="connsiteY572" fmla="*/ 4830980 h 5060781"/>
              <a:gd name="connsiteX573" fmla="*/ 4528178 w 4692539"/>
              <a:gd name="connsiteY573" fmla="*/ 4829124 h 5060781"/>
              <a:gd name="connsiteX574" fmla="*/ 4513911 w 4692539"/>
              <a:gd name="connsiteY574" fmla="*/ 4827855 h 5060781"/>
              <a:gd name="connsiteX575" fmla="*/ 4519296 w 4692539"/>
              <a:gd name="connsiteY575" fmla="*/ 4831105 h 5060781"/>
              <a:gd name="connsiteX576" fmla="*/ 4513911 w 4692539"/>
              <a:gd name="connsiteY576" fmla="*/ 4830455 h 5060781"/>
              <a:gd name="connsiteX577" fmla="*/ 4512746 w 4692539"/>
              <a:gd name="connsiteY577" fmla="*/ 4829963 h 5060781"/>
              <a:gd name="connsiteX578" fmla="*/ 4454469 w 4692539"/>
              <a:gd name="connsiteY578" fmla="*/ 4822160 h 5060781"/>
              <a:gd name="connsiteX579" fmla="*/ 4465939 w 4692539"/>
              <a:gd name="connsiteY579" fmla="*/ 4823862 h 5060781"/>
              <a:gd name="connsiteX580" fmla="*/ 4484291 w 4692539"/>
              <a:gd name="connsiteY580" fmla="*/ 4825565 h 5060781"/>
              <a:gd name="connsiteX581" fmla="*/ 4502644 w 4692539"/>
              <a:gd name="connsiteY581" fmla="*/ 4825565 h 5060781"/>
              <a:gd name="connsiteX582" fmla="*/ 4504938 w 4692539"/>
              <a:gd name="connsiteY582" fmla="*/ 4827267 h 5060781"/>
              <a:gd name="connsiteX583" fmla="*/ 4502644 w 4692539"/>
              <a:gd name="connsiteY583" fmla="*/ 4830671 h 5060781"/>
              <a:gd name="connsiteX584" fmla="*/ 4493468 w 4692539"/>
              <a:gd name="connsiteY584" fmla="*/ 4830671 h 5060781"/>
              <a:gd name="connsiteX585" fmla="*/ 4484291 w 4692539"/>
              <a:gd name="connsiteY585" fmla="*/ 4830671 h 5060781"/>
              <a:gd name="connsiteX586" fmla="*/ 4463646 w 4692539"/>
              <a:gd name="connsiteY586" fmla="*/ 4828968 h 5060781"/>
              <a:gd name="connsiteX587" fmla="*/ 4463646 w 4692539"/>
              <a:gd name="connsiteY587" fmla="*/ 4830671 h 5060781"/>
              <a:gd name="connsiteX588" fmla="*/ 4463646 w 4692539"/>
              <a:gd name="connsiteY588" fmla="*/ 4834076 h 5060781"/>
              <a:gd name="connsiteX589" fmla="*/ 4452174 w 4692539"/>
              <a:gd name="connsiteY589" fmla="*/ 4825565 h 5060781"/>
              <a:gd name="connsiteX590" fmla="*/ 4454469 w 4692539"/>
              <a:gd name="connsiteY590" fmla="*/ 4822160 h 5060781"/>
              <a:gd name="connsiteX591" fmla="*/ 4687724 w 4692539"/>
              <a:gd name="connsiteY591" fmla="*/ 4820409 h 5060781"/>
              <a:gd name="connsiteX592" fmla="*/ 4687933 w 4692539"/>
              <a:gd name="connsiteY592" fmla="*/ 4820582 h 5060781"/>
              <a:gd name="connsiteX593" fmla="*/ 4687933 w 4692539"/>
              <a:gd name="connsiteY593" fmla="*/ 4822314 h 5060781"/>
              <a:gd name="connsiteX594" fmla="*/ 4497262 w 4692539"/>
              <a:gd name="connsiteY594" fmla="*/ 4819624 h 5060781"/>
              <a:gd name="connsiteX595" fmla="*/ 4498238 w 4692539"/>
              <a:gd name="connsiteY595" fmla="*/ 4820767 h 5060781"/>
              <a:gd name="connsiteX596" fmla="*/ 4496005 w 4692539"/>
              <a:gd name="connsiteY596" fmla="*/ 4824172 h 5060781"/>
              <a:gd name="connsiteX597" fmla="*/ 4497262 w 4692539"/>
              <a:gd name="connsiteY597" fmla="*/ 4819624 h 5060781"/>
              <a:gd name="connsiteX598" fmla="*/ 4509962 w 4692539"/>
              <a:gd name="connsiteY598" fmla="*/ 4817363 h 5060781"/>
              <a:gd name="connsiteX599" fmla="*/ 4512475 w 4692539"/>
              <a:gd name="connsiteY599" fmla="*/ 4817363 h 5060781"/>
              <a:gd name="connsiteX600" fmla="*/ 4512475 w 4692539"/>
              <a:gd name="connsiteY600" fmla="*/ 4820665 h 5060781"/>
              <a:gd name="connsiteX601" fmla="*/ 4509962 w 4692539"/>
              <a:gd name="connsiteY601" fmla="*/ 4822314 h 5060781"/>
              <a:gd name="connsiteX602" fmla="*/ 4509962 w 4692539"/>
              <a:gd name="connsiteY602" fmla="*/ 4820665 h 5060781"/>
              <a:gd name="connsiteX603" fmla="*/ 4509962 w 4692539"/>
              <a:gd name="connsiteY603" fmla="*/ 4817363 h 5060781"/>
              <a:gd name="connsiteX604" fmla="*/ 4687344 w 4692539"/>
              <a:gd name="connsiteY604" fmla="*/ 4816953 h 5060781"/>
              <a:gd name="connsiteX605" fmla="*/ 4687724 w 4692539"/>
              <a:gd name="connsiteY605" fmla="*/ 4820409 h 5060781"/>
              <a:gd name="connsiteX606" fmla="*/ 4685840 w 4692539"/>
              <a:gd name="connsiteY606" fmla="*/ 4818849 h 5060781"/>
              <a:gd name="connsiteX607" fmla="*/ 4687344 w 4692539"/>
              <a:gd name="connsiteY607" fmla="*/ 4816953 h 5060781"/>
              <a:gd name="connsiteX608" fmla="*/ 4498971 w 4692539"/>
              <a:gd name="connsiteY608" fmla="*/ 4816167 h 5060781"/>
              <a:gd name="connsiteX609" fmla="*/ 4504938 w 4692539"/>
              <a:gd name="connsiteY609" fmla="*/ 4818849 h 5060781"/>
              <a:gd name="connsiteX610" fmla="*/ 4498238 w 4692539"/>
              <a:gd name="connsiteY610" fmla="*/ 4817116 h 5060781"/>
              <a:gd name="connsiteX611" fmla="*/ 4498971 w 4692539"/>
              <a:gd name="connsiteY611" fmla="*/ 4816167 h 5060781"/>
              <a:gd name="connsiteX612" fmla="*/ 4670659 w 4692539"/>
              <a:gd name="connsiteY612" fmla="*/ 4815448 h 5060781"/>
              <a:gd name="connsiteX613" fmla="*/ 4674114 w 4692539"/>
              <a:gd name="connsiteY613" fmla="*/ 4817363 h 5060781"/>
              <a:gd name="connsiteX614" fmla="*/ 4670659 w 4692539"/>
              <a:gd name="connsiteY614" fmla="*/ 4815448 h 5060781"/>
              <a:gd name="connsiteX615" fmla="*/ 197930 w 4692539"/>
              <a:gd name="connsiteY615" fmla="*/ 4815128 h 5060781"/>
              <a:gd name="connsiteX616" fmla="*/ 182387 w 4692539"/>
              <a:gd name="connsiteY616" fmla="*/ 4816945 h 5060781"/>
              <a:gd name="connsiteX617" fmla="*/ 180382 w 4692539"/>
              <a:gd name="connsiteY617" fmla="*/ 4821093 h 5060781"/>
              <a:gd name="connsiteX618" fmla="*/ 184392 w 4692539"/>
              <a:gd name="connsiteY618" fmla="*/ 4826279 h 5060781"/>
              <a:gd name="connsiteX619" fmla="*/ 179378 w 4692539"/>
              <a:gd name="connsiteY619" fmla="*/ 4827316 h 5060781"/>
              <a:gd name="connsiteX620" fmla="*/ 179034 w 4692539"/>
              <a:gd name="connsiteY620" fmla="*/ 4828503 h 5060781"/>
              <a:gd name="connsiteX621" fmla="*/ 182609 w 4692539"/>
              <a:gd name="connsiteY621" fmla="*/ 4830981 h 5060781"/>
              <a:gd name="connsiteX622" fmla="*/ 182609 w 4692539"/>
              <a:gd name="connsiteY622" fmla="*/ 4832683 h 5060781"/>
              <a:gd name="connsiteX623" fmla="*/ 184922 w 4692539"/>
              <a:gd name="connsiteY623" fmla="*/ 4832683 h 5060781"/>
              <a:gd name="connsiteX624" fmla="*/ 184922 w 4692539"/>
              <a:gd name="connsiteY624" fmla="*/ 4834386 h 5060781"/>
              <a:gd name="connsiteX625" fmla="*/ 219883 w 4692539"/>
              <a:gd name="connsiteY625" fmla="*/ 4822270 h 5060781"/>
              <a:gd name="connsiteX626" fmla="*/ 220492 w 4692539"/>
              <a:gd name="connsiteY626" fmla="*/ 4821093 h 5060781"/>
              <a:gd name="connsiteX627" fmla="*/ 214349 w 4692539"/>
              <a:gd name="connsiteY627" fmla="*/ 4819278 h 5060781"/>
              <a:gd name="connsiteX628" fmla="*/ 214012 w 4692539"/>
              <a:gd name="connsiteY628" fmla="*/ 4819178 h 5060781"/>
              <a:gd name="connsiteX629" fmla="*/ 212988 w 4692539"/>
              <a:gd name="connsiteY629" fmla="*/ 4819018 h 5060781"/>
              <a:gd name="connsiteX630" fmla="*/ 211467 w 4692539"/>
              <a:gd name="connsiteY630" fmla="*/ 4819018 h 5060781"/>
              <a:gd name="connsiteX631" fmla="*/ 211819 w 4692539"/>
              <a:gd name="connsiteY631" fmla="*/ 4818836 h 5060781"/>
              <a:gd name="connsiteX632" fmla="*/ 209192 w 4692539"/>
              <a:gd name="connsiteY632" fmla="*/ 4818428 h 5060781"/>
              <a:gd name="connsiteX633" fmla="*/ 203771 w 4692539"/>
              <a:gd name="connsiteY633" fmla="*/ 4816200 h 5060781"/>
              <a:gd name="connsiteX634" fmla="*/ 4656234 w 4692539"/>
              <a:gd name="connsiteY634" fmla="*/ 4814624 h 5060781"/>
              <a:gd name="connsiteX635" fmla="*/ 4662390 w 4692539"/>
              <a:gd name="connsiteY635" fmla="*/ 4815630 h 5060781"/>
              <a:gd name="connsiteX636" fmla="*/ 4655354 w 4692539"/>
              <a:gd name="connsiteY636" fmla="*/ 4817240 h 5060781"/>
              <a:gd name="connsiteX637" fmla="*/ 4656234 w 4692539"/>
              <a:gd name="connsiteY637" fmla="*/ 4814624 h 5060781"/>
              <a:gd name="connsiteX638" fmla="*/ 4641452 w 4692539"/>
              <a:gd name="connsiteY638" fmla="*/ 4812411 h 5060781"/>
              <a:gd name="connsiteX639" fmla="*/ 4643964 w 4692539"/>
              <a:gd name="connsiteY639" fmla="*/ 4812411 h 5060781"/>
              <a:gd name="connsiteX640" fmla="*/ 4646476 w 4692539"/>
              <a:gd name="connsiteY640" fmla="*/ 4813959 h 5060781"/>
              <a:gd name="connsiteX641" fmla="*/ 4646476 w 4692539"/>
              <a:gd name="connsiteY641" fmla="*/ 4815506 h 5060781"/>
              <a:gd name="connsiteX642" fmla="*/ 4641452 w 4692539"/>
              <a:gd name="connsiteY642" fmla="*/ 4813959 h 5060781"/>
              <a:gd name="connsiteX643" fmla="*/ 4641452 w 4692539"/>
              <a:gd name="connsiteY643" fmla="*/ 4812411 h 5060781"/>
              <a:gd name="connsiteX644" fmla="*/ 4620848 w 4692539"/>
              <a:gd name="connsiteY644" fmla="*/ 4810554 h 5060781"/>
              <a:gd name="connsiteX645" fmla="*/ 4618504 w 4692539"/>
              <a:gd name="connsiteY645" fmla="*/ 4815506 h 5060781"/>
              <a:gd name="connsiteX646" fmla="*/ 4620848 w 4692539"/>
              <a:gd name="connsiteY646" fmla="*/ 4810554 h 5060781"/>
              <a:gd name="connsiteX647" fmla="*/ 4592718 w 4692539"/>
              <a:gd name="connsiteY647" fmla="*/ 4810348 h 5060781"/>
              <a:gd name="connsiteX648" fmla="*/ 4593294 w 4692539"/>
              <a:gd name="connsiteY648" fmla="*/ 4813649 h 5060781"/>
              <a:gd name="connsiteX649" fmla="*/ 4588688 w 4692539"/>
              <a:gd name="connsiteY649" fmla="*/ 4811998 h 5060781"/>
              <a:gd name="connsiteX650" fmla="*/ 4592718 w 4692539"/>
              <a:gd name="connsiteY650" fmla="*/ 4810348 h 5060781"/>
              <a:gd name="connsiteX651" fmla="*/ 4607364 w 4692539"/>
              <a:gd name="connsiteY651" fmla="*/ 4809974 h 5060781"/>
              <a:gd name="connsiteX652" fmla="*/ 4609124 w 4692539"/>
              <a:gd name="connsiteY652" fmla="*/ 4812101 h 5060781"/>
              <a:gd name="connsiteX653" fmla="*/ 4613813 w 4692539"/>
              <a:gd name="connsiteY653" fmla="*/ 4812101 h 5060781"/>
              <a:gd name="connsiteX654" fmla="*/ 4613813 w 4692539"/>
              <a:gd name="connsiteY654" fmla="*/ 4813804 h 5060781"/>
              <a:gd name="connsiteX655" fmla="*/ 4613813 w 4692539"/>
              <a:gd name="connsiteY655" fmla="*/ 4815506 h 5060781"/>
              <a:gd name="connsiteX656" fmla="*/ 4609124 w 4692539"/>
              <a:gd name="connsiteY656" fmla="*/ 4813804 h 5060781"/>
              <a:gd name="connsiteX657" fmla="*/ 4604433 w 4692539"/>
              <a:gd name="connsiteY657" fmla="*/ 4812101 h 5060781"/>
              <a:gd name="connsiteX658" fmla="*/ 4602088 w 4692539"/>
              <a:gd name="connsiteY658" fmla="*/ 4812101 h 5060781"/>
              <a:gd name="connsiteX659" fmla="*/ 4602088 w 4692539"/>
              <a:gd name="connsiteY659" fmla="*/ 4810400 h 5060781"/>
              <a:gd name="connsiteX660" fmla="*/ 4607364 w 4692539"/>
              <a:gd name="connsiteY660" fmla="*/ 4809974 h 5060781"/>
              <a:gd name="connsiteX661" fmla="*/ 4558643 w 4692539"/>
              <a:gd name="connsiteY661" fmla="*/ 4807904 h 5060781"/>
              <a:gd name="connsiteX662" fmla="*/ 4560678 w 4692539"/>
              <a:gd name="connsiteY662" fmla="*/ 4808542 h 5060781"/>
              <a:gd name="connsiteX663" fmla="*/ 4567658 w 4692539"/>
              <a:gd name="connsiteY663" fmla="*/ 4808542 h 5060781"/>
              <a:gd name="connsiteX664" fmla="*/ 4576964 w 4692539"/>
              <a:gd name="connsiteY664" fmla="*/ 4810244 h 5060781"/>
              <a:gd name="connsiteX665" fmla="*/ 4576964 w 4692539"/>
              <a:gd name="connsiteY665" fmla="*/ 4811947 h 5060781"/>
              <a:gd name="connsiteX666" fmla="*/ 4576964 w 4692539"/>
              <a:gd name="connsiteY666" fmla="*/ 4813649 h 5060781"/>
              <a:gd name="connsiteX667" fmla="*/ 4574638 w 4692539"/>
              <a:gd name="connsiteY667" fmla="*/ 4811947 h 5060781"/>
              <a:gd name="connsiteX668" fmla="*/ 4567658 w 4692539"/>
              <a:gd name="connsiteY668" fmla="*/ 4811947 h 5060781"/>
              <a:gd name="connsiteX669" fmla="*/ 4558352 w 4692539"/>
              <a:gd name="connsiteY669" fmla="*/ 4810244 h 5060781"/>
              <a:gd name="connsiteX670" fmla="*/ 4558352 w 4692539"/>
              <a:gd name="connsiteY670" fmla="*/ 4808542 h 5060781"/>
              <a:gd name="connsiteX671" fmla="*/ 4558643 w 4692539"/>
              <a:gd name="connsiteY671" fmla="*/ 4807904 h 5060781"/>
              <a:gd name="connsiteX672" fmla="*/ 4278424 w 4692539"/>
              <a:gd name="connsiteY672" fmla="*/ 4807288 h 5060781"/>
              <a:gd name="connsiteX673" fmla="*/ 4276299 w 4692539"/>
              <a:gd name="connsiteY673" fmla="*/ 4808852 h 5060781"/>
              <a:gd name="connsiteX674" fmla="*/ 4277100 w 4692539"/>
              <a:gd name="connsiteY674" fmla="*/ 4808852 h 5060781"/>
              <a:gd name="connsiteX675" fmla="*/ 4277602 w 4692539"/>
              <a:gd name="connsiteY675" fmla="*/ 4808550 h 5060781"/>
              <a:gd name="connsiteX676" fmla="*/ 4269002 w 4692539"/>
              <a:gd name="connsiteY676" fmla="*/ 4806751 h 5060781"/>
              <a:gd name="connsiteX677" fmla="*/ 4273104 w 4692539"/>
              <a:gd name="connsiteY677" fmla="*/ 4806922 h 5060781"/>
              <a:gd name="connsiteX678" fmla="*/ 4273137 w 4692539"/>
              <a:gd name="connsiteY678" fmla="*/ 4806751 h 5060781"/>
              <a:gd name="connsiteX679" fmla="*/ 4609417 w 4692539"/>
              <a:gd name="connsiteY679" fmla="*/ 4805603 h 5060781"/>
              <a:gd name="connsiteX680" fmla="*/ 4614022 w 4692539"/>
              <a:gd name="connsiteY680" fmla="*/ 4805603 h 5060781"/>
              <a:gd name="connsiteX681" fmla="*/ 4616326 w 4692539"/>
              <a:gd name="connsiteY681" fmla="*/ 4805603 h 5060781"/>
              <a:gd name="connsiteX682" fmla="*/ 4614022 w 4692539"/>
              <a:gd name="connsiteY682" fmla="*/ 4807150 h 5060781"/>
              <a:gd name="connsiteX683" fmla="*/ 4611720 w 4692539"/>
              <a:gd name="connsiteY683" fmla="*/ 4807150 h 5060781"/>
              <a:gd name="connsiteX684" fmla="*/ 4609417 w 4692539"/>
              <a:gd name="connsiteY684" fmla="*/ 4808698 h 5060781"/>
              <a:gd name="connsiteX685" fmla="*/ 4607114 w 4692539"/>
              <a:gd name="connsiteY685" fmla="*/ 4807150 h 5060781"/>
              <a:gd name="connsiteX686" fmla="*/ 4609417 w 4692539"/>
              <a:gd name="connsiteY686" fmla="*/ 4805603 h 5060781"/>
              <a:gd name="connsiteX687" fmla="*/ 4620846 w 4692539"/>
              <a:gd name="connsiteY687" fmla="*/ 4803073 h 5060781"/>
              <a:gd name="connsiteX688" fmla="*/ 4629726 w 4692539"/>
              <a:gd name="connsiteY688" fmla="*/ 4805293 h 5060781"/>
              <a:gd name="connsiteX689" fmla="*/ 4618838 w 4692539"/>
              <a:gd name="connsiteY689" fmla="*/ 4805293 h 5060781"/>
              <a:gd name="connsiteX690" fmla="*/ 4620846 w 4692539"/>
              <a:gd name="connsiteY690" fmla="*/ 4803073 h 5060781"/>
              <a:gd name="connsiteX691" fmla="*/ 4592597 w 4692539"/>
              <a:gd name="connsiteY691" fmla="*/ 4802920 h 5060781"/>
              <a:gd name="connsiteX692" fmla="*/ 4593154 w 4692539"/>
              <a:gd name="connsiteY692" fmla="*/ 4806839 h 5060781"/>
              <a:gd name="connsiteX693" fmla="*/ 4588688 w 4692539"/>
              <a:gd name="connsiteY693" fmla="*/ 4805190 h 5060781"/>
              <a:gd name="connsiteX694" fmla="*/ 4592597 w 4692539"/>
              <a:gd name="connsiteY694" fmla="*/ 4802920 h 5060781"/>
              <a:gd name="connsiteX695" fmla="*/ 4544771 w 4692539"/>
              <a:gd name="connsiteY695" fmla="*/ 4802239 h 5060781"/>
              <a:gd name="connsiteX696" fmla="*/ 4551838 w 4692539"/>
              <a:gd name="connsiteY696" fmla="*/ 4803436 h 5060781"/>
              <a:gd name="connsiteX697" fmla="*/ 4544301 w 4692539"/>
              <a:gd name="connsiteY697" fmla="*/ 4803436 h 5060781"/>
              <a:gd name="connsiteX698" fmla="*/ 4544771 w 4692539"/>
              <a:gd name="connsiteY698" fmla="*/ 4802239 h 5060781"/>
              <a:gd name="connsiteX699" fmla="*/ 100081 w 4692539"/>
              <a:gd name="connsiteY699" fmla="*/ 4801918 h 5060781"/>
              <a:gd name="connsiteX700" fmla="*/ 103850 w 4692539"/>
              <a:gd name="connsiteY700" fmla="*/ 4802154 h 5060781"/>
              <a:gd name="connsiteX701" fmla="*/ 100081 w 4692539"/>
              <a:gd name="connsiteY701" fmla="*/ 4801918 h 5060781"/>
              <a:gd name="connsiteX702" fmla="*/ 4507450 w 4692539"/>
              <a:gd name="connsiteY702" fmla="*/ 4801889 h 5060781"/>
              <a:gd name="connsiteX703" fmla="*/ 4514150 w 4692539"/>
              <a:gd name="connsiteY703" fmla="*/ 4805355 h 5060781"/>
              <a:gd name="connsiteX704" fmla="*/ 4505218 w 4692539"/>
              <a:gd name="connsiteY704" fmla="*/ 4807089 h 5060781"/>
              <a:gd name="connsiteX705" fmla="*/ 4507450 w 4692539"/>
              <a:gd name="connsiteY705" fmla="*/ 4801889 h 5060781"/>
              <a:gd name="connsiteX706" fmla="*/ 4282326 w 4692539"/>
              <a:gd name="connsiteY706" fmla="*/ 4801289 h 5060781"/>
              <a:gd name="connsiteX707" fmla="*/ 4276736 w 4692539"/>
              <a:gd name="connsiteY707" fmla="*/ 4807072 h 5060781"/>
              <a:gd name="connsiteX708" fmla="*/ 4278516 w 4692539"/>
              <a:gd name="connsiteY708" fmla="*/ 4807147 h 5060781"/>
              <a:gd name="connsiteX709" fmla="*/ 4556026 w 4692539"/>
              <a:gd name="connsiteY709" fmla="*/ 4798794 h 5060781"/>
              <a:gd name="connsiteX710" fmla="*/ 4558538 w 4692539"/>
              <a:gd name="connsiteY710" fmla="*/ 4798794 h 5060781"/>
              <a:gd name="connsiteX711" fmla="*/ 4556026 w 4692539"/>
              <a:gd name="connsiteY711" fmla="*/ 4800031 h 5060781"/>
              <a:gd name="connsiteX712" fmla="*/ 4556026 w 4692539"/>
              <a:gd name="connsiteY712" fmla="*/ 4798794 h 5060781"/>
              <a:gd name="connsiteX713" fmla="*/ 4565406 w 4692539"/>
              <a:gd name="connsiteY713" fmla="*/ 4798638 h 5060781"/>
              <a:gd name="connsiteX714" fmla="*/ 4560715 w 4692539"/>
              <a:gd name="connsiteY714" fmla="*/ 4803746 h 5060781"/>
              <a:gd name="connsiteX715" fmla="*/ 4565406 w 4692539"/>
              <a:gd name="connsiteY715" fmla="*/ 4798638 h 5060781"/>
              <a:gd name="connsiteX716" fmla="*/ 4497531 w 4692539"/>
              <a:gd name="connsiteY716" fmla="*/ 4797313 h 5060781"/>
              <a:gd name="connsiteX717" fmla="*/ 4498238 w 4692539"/>
              <a:gd name="connsiteY717" fmla="*/ 4800385 h 5060781"/>
              <a:gd name="connsiteX718" fmla="*/ 4497531 w 4692539"/>
              <a:gd name="connsiteY718" fmla="*/ 4797313 h 5060781"/>
              <a:gd name="connsiteX719" fmla="*/ 4530621 w 4692539"/>
              <a:gd name="connsiteY719" fmla="*/ 4795079 h 5060781"/>
              <a:gd name="connsiteX720" fmla="*/ 4535088 w 4692539"/>
              <a:gd name="connsiteY720" fmla="*/ 4798380 h 5060781"/>
              <a:gd name="connsiteX721" fmla="*/ 4535088 w 4692539"/>
              <a:gd name="connsiteY721" fmla="*/ 4800031 h 5060781"/>
              <a:gd name="connsiteX722" fmla="*/ 4532855 w 4692539"/>
              <a:gd name="connsiteY722" fmla="*/ 4800031 h 5060781"/>
              <a:gd name="connsiteX723" fmla="*/ 4532855 w 4692539"/>
              <a:gd name="connsiteY723" fmla="*/ 4798380 h 5060781"/>
              <a:gd name="connsiteX724" fmla="*/ 4530621 w 4692539"/>
              <a:gd name="connsiteY724" fmla="*/ 4798380 h 5060781"/>
              <a:gd name="connsiteX725" fmla="*/ 4528388 w 4692539"/>
              <a:gd name="connsiteY725" fmla="*/ 4796730 h 5060781"/>
              <a:gd name="connsiteX726" fmla="*/ 4530621 w 4692539"/>
              <a:gd name="connsiteY726" fmla="*/ 4795079 h 5060781"/>
              <a:gd name="connsiteX727" fmla="*/ 4631558 w 4692539"/>
              <a:gd name="connsiteY727" fmla="*/ 4793107 h 5060781"/>
              <a:gd name="connsiteX728" fmla="*/ 4641452 w 4692539"/>
              <a:gd name="connsiteY728" fmla="*/ 4793594 h 5060781"/>
              <a:gd name="connsiteX729" fmla="*/ 4629726 w 4692539"/>
              <a:gd name="connsiteY729" fmla="*/ 4795327 h 5060781"/>
              <a:gd name="connsiteX730" fmla="*/ 4631558 w 4692539"/>
              <a:gd name="connsiteY730" fmla="*/ 4793107 h 5060781"/>
              <a:gd name="connsiteX731" fmla="*/ 4475972 w 4692539"/>
              <a:gd name="connsiteY731" fmla="*/ 4788074 h 5060781"/>
              <a:gd name="connsiteX732" fmla="*/ 4475416 w 4692539"/>
              <a:gd name="connsiteY732" fmla="*/ 4788237 h 5060781"/>
              <a:gd name="connsiteX733" fmla="*/ 4475938 w 4692539"/>
              <a:gd name="connsiteY733" fmla="*/ 4788428 h 5060781"/>
              <a:gd name="connsiteX734" fmla="*/ 4516590 w 4692539"/>
              <a:gd name="connsiteY734" fmla="*/ 4778916 h 5060781"/>
              <a:gd name="connsiteX735" fmla="*/ 4516532 w 4692539"/>
              <a:gd name="connsiteY735" fmla="*/ 4782716 h 5060781"/>
              <a:gd name="connsiteX736" fmla="*/ 4517059 w 4692539"/>
              <a:gd name="connsiteY736" fmla="*/ 4781829 h 5060781"/>
              <a:gd name="connsiteX737" fmla="*/ 4528556 w 4692539"/>
              <a:gd name="connsiteY737" fmla="*/ 4767844 h 5060781"/>
              <a:gd name="connsiteX738" fmla="*/ 4528556 w 4692539"/>
              <a:gd name="connsiteY738" fmla="*/ 4771248 h 5060781"/>
              <a:gd name="connsiteX739" fmla="*/ 4528556 w 4692539"/>
              <a:gd name="connsiteY739" fmla="*/ 4767844 h 5060781"/>
              <a:gd name="connsiteX740" fmla="*/ 4683326 w 4692539"/>
              <a:gd name="connsiteY740" fmla="*/ 4757940 h 5060781"/>
              <a:gd name="connsiteX741" fmla="*/ 4692539 w 4692539"/>
              <a:gd name="connsiteY741" fmla="*/ 4759488 h 5060781"/>
              <a:gd name="connsiteX742" fmla="*/ 4692539 w 4692539"/>
              <a:gd name="connsiteY742" fmla="*/ 4761035 h 5060781"/>
              <a:gd name="connsiteX743" fmla="*/ 4683326 w 4692539"/>
              <a:gd name="connsiteY743" fmla="*/ 4759488 h 5060781"/>
              <a:gd name="connsiteX744" fmla="*/ 4683326 w 4692539"/>
              <a:gd name="connsiteY744" fmla="*/ 4757940 h 5060781"/>
              <a:gd name="connsiteX745" fmla="*/ 4452176 w 4692539"/>
              <a:gd name="connsiteY745" fmla="*/ 4756083 h 5060781"/>
              <a:gd name="connsiteX746" fmla="*/ 4454688 w 4692539"/>
              <a:gd name="connsiteY746" fmla="*/ 4759384 h 5060781"/>
              <a:gd name="connsiteX747" fmla="*/ 4452176 w 4692539"/>
              <a:gd name="connsiteY747" fmla="*/ 4761035 h 5060781"/>
              <a:gd name="connsiteX748" fmla="*/ 4449662 w 4692539"/>
              <a:gd name="connsiteY748" fmla="*/ 4759384 h 5060781"/>
              <a:gd name="connsiteX749" fmla="*/ 4449662 w 4692539"/>
              <a:gd name="connsiteY749" fmla="*/ 4757734 h 5060781"/>
              <a:gd name="connsiteX750" fmla="*/ 4452176 w 4692539"/>
              <a:gd name="connsiteY750" fmla="*/ 4756083 h 5060781"/>
              <a:gd name="connsiteX751" fmla="*/ 4656782 w 4692539"/>
              <a:gd name="connsiteY751" fmla="*/ 4752833 h 5060781"/>
              <a:gd name="connsiteX752" fmla="*/ 4662388 w 4692539"/>
              <a:gd name="connsiteY752" fmla="*/ 4752833 h 5060781"/>
              <a:gd name="connsiteX753" fmla="*/ 4656782 w 4692539"/>
              <a:gd name="connsiteY753" fmla="*/ 4752833 h 5060781"/>
              <a:gd name="connsiteX754" fmla="*/ 4623026 w 4692539"/>
              <a:gd name="connsiteY754" fmla="*/ 4747418 h 5060781"/>
              <a:gd name="connsiteX755" fmla="*/ 4625260 w 4692539"/>
              <a:gd name="connsiteY755" fmla="*/ 4747418 h 5060781"/>
              <a:gd name="connsiteX756" fmla="*/ 4627492 w 4692539"/>
              <a:gd name="connsiteY756" fmla="*/ 4749274 h 5060781"/>
              <a:gd name="connsiteX757" fmla="*/ 4629726 w 4692539"/>
              <a:gd name="connsiteY757" fmla="*/ 4749274 h 5060781"/>
              <a:gd name="connsiteX758" fmla="*/ 4629726 w 4692539"/>
              <a:gd name="connsiteY758" fmla="*/ 4751131 h 5060781"/>
              <a:gd name="connsiteX759" fmla="*/ 4627492 w 4692539"/>
              <a:gd name="connsiteY759" fmla="*/ 4751131 h 5060781"/>
              <a:gd name="connsiteX760" fmla="*/ 4623026 w 4692539"/>
              <a:gd name="connsiteY760" fmla="*/ 4749274 h 5060781"/>
              <a:gd name="connsiteX761" fmla="*/ 4623026 w 4692539"/>
              <a:gd name="connsiteY761" fmla="*/ 4747418 h 5060781"/>
              <a:gd name="connsiteX762" fmla="*/ 4641954 w 4692539"/>
              <a:gd name="connsiteY762" fmla="*/ 4747417 h 5060781"/>
              <a:gd name="connsiteX763" fmla="*/ 4648988 w 4692539"/>
              <a:gd name="connsiteY763" fmla="*/ 4750883 h 5060781"/>
              <a:gd name="connsiteX764" fmla="*/ 4644298 w 4692539"/>
              <a:gd name="connsiteY764" fmla="*/ 4756083 h 5060781"/>
              <a:gd name="connsiteX765" fmla="*/ 4641954 w 4692539"/>
              <a:gd name="connsiteY765" fmla="*/ 4747417 h 5060781"/>
              <a:gd name="connsiteX766" fmla="*/ 4685840 w 4692539"/>
              <a:gd name="connsiteY766" fmla="*/ 4744323 h 5060781"/>
              <a:gd name="connsiteX767" fmla="*/ 4687933 w 4692539"/>
              <a:gd name="connsiteY767" fmla="*/ 4744323 h 5060781"/>
              <a:gd name="connsiteX768" fmla="*/ 4690027 w 4692539"/>
              <a:gd name="connsiteY768" fmla="*/ 4745870 h 5060781"/>
              <a:gd name="connsiteX769" fmla="*/ 4690027 w 4692539"/>
              <a:gd name="connsiteY769" fmla="*/ 4747418 h 5060781"/>
              <a:gd name="connsiteX770" fmla="*/ 4687933 w 4692539"/>
              <a:gd name="connsiteY770" fmla="*/ 4747418 h 5060781"/>
              <a:gd name="connsiteX771" fmla="*/ 4685840 w 4692539"/>
              <a:gd name="connsiteY771" fmla="*/ 4745870 h 5060781"/>
              <a:gd name="connsiteX772" fmla="*/ 4685840 w 4692539"/>
              <a:gd name="connsiteY772" fmla="*/ 4744323 h 5060781"/>
              <a:gd name="connsiteX773" fmla="*/ 105999 w 4692539"/>
              <a:gd name="connsiteY773" fmla="*/ 4743861 h 5060781"/>
              <a:gd name="connsiteX774" fmla="*/ 118506 w 4692539"/>
              <a:gd name="connsiteY774" fmla="*/ 4747634 h 5060781"/>
              <a:gd name="connsiteX775" fmla="*/ 105999 w 4692539"/>
              <a:gd name="connsiteY775" fmla="*/ 4743861 h 5060781"/>
              <a:gd name="connsiteX776" fmla="*/ 4472286 w 4692539"/>
              <a:gd name="connsiteY776" fmla="*/ 4743142 h 5060781"/>
              <a:gd name="connsiteX777" fmla="*/ 4483508 w 4692539"/>
              <a:gd name="connsiteY777" fmla="*/ 4751441 h 5060781"/>
              <a:gd name="connsiteX778" fmla="*/ 4472286 w 4692539"/>
              <a:gd name="connsiteY778" fmla="*/ 4743142 h 5060781"/>
              <a:gd name="connsiteX779" fmla="*/ 4641590 w 4692539"/>
              <a:gd name="connsiteY779" fmla="*/ 4742156 h 5060781"/>
              <a:gd name="connsiteX780" fmla="*/ 4641590 w 4692539"/>
              <a:gd name="connsiteY780" fmla="*/ 4743859 h 5060781"/>
              <a:gd name="connsiteX781" fmla="*/ 4639724 w 4692539"/>
              <a:gd name="connsiteY781" fmla="*/ 4742500 h 5060781"/>
              <a:gd name="connsiteX782" fmla="*/ 4638922 w 4692539"/>
              <a:gd name="connsiteY782" fmla="*/ 4741917 h 5060781"/>
              <a:gd name="connsiteX783" fmla="*/ 4639724 w 4692539"/>
              <a:gd name="connsiteY783" fmla="*/ 4742500 h 5060781"/>
              <a:gd name="connsiteX784" fmla="*/ 4636252 w 4692539"/>
              <a:gd name="connsiteY784" fmla="*/ 4743139 h 5060781"/>
              <a:gd name="connsiteX785" fmla="*/ 4638922 w 4692539"/>
              <a:gd name="connsiteY785" fmla="*/ 4741917 h 5060781"/>
              <a:gd name="connsiteX786" fmla="*/ 4572311 w 4692539"/>
              <a:gd name="connsiteY786" fmla="*/ 4740376 h 5060781"/>
              <a:gd name="connsiteX787" fmla="*/ 4581988 w 4692539"/>
              <a:gd name="connsiteY787" fmla="*/ 4742466 h 5060781"/>
              <a:gd name="connsiteX788" fmla="*/ 4567751 w 4692539"/>
              <a:gd name="connsiteY788" fmla="*/ 4742466 h 5060781"/>
              <a:gd name="connsiteX789" fmla="*/ 4572311 w 4692539"/>
              <a:gd name="connsiteY789" fmla="*/ 4740376 h 5060781"/>
              <a:gd name="connsiteX790" fmla="*/ 4609493 w 4692539"/>
              <a:gd name="connsiteY790" fmla="*/ 4739881 h 5060781"/>
              <a:gd name="connsiteX791" fmla="*/ 4616206 w 4692539"/>
              <a:gd name="connsiteY791" fmla="*/ 4740856 h 5060781"/>
              <a:gd name="connsiteX792" fmla="*/ 4607114 w 4692539"/>
              <a:gd name="connsiteY792" fmla="*/ 4742589 h 5060781"/>
              <a:gd name="connsiteX793" fmla="*/ 4609493 w 4692539"/>
              <a:gd name="connsiteY793" fmla="*/ 4739881 h 5060781"/>
              <a:gd name="connsiteX794" fmla="*/ 4646476 w 4692539"/>
              <a:gd name="connsiteY794" fmla="*/ 4738751 h 5060781"/>
              <a:gd name="connsiteX795" fmla="*/ 4650664 w 4692539"/>
              <a:gd name="connsiteY795" fmla="*/ 4738751 h 5060781"/>
              <a:gd name="connsiteX796" fmla="*/ 4650664 w 4692539"/>
              <a:gd name="connsiteY796" fmla="*/ 4740608 h 5060781"/>
              <a:gd name="connsiteX797" fmla="*/ 4648570 w 4692539"/>
              <a:gd name="connsiteY797" fmla="*/ 4740608 h 5060781"/>
              <a:gd name="connsiteX798" fmla="*/ 4650664 w 4692539"/>
              <a:gd name="connsiteY798" fmla="*/ 4742466 h 5060781"/>
              <a:gd name="connsiteX799" fmla="*/ 4650664 w 4692539"/>
              <a:gd name="connsiteY799" fmla="*/ 4744323 h 5060781"/>
              <a:gd name="connsiteX800" fmla="*/ 4648570 w 4692539"/>
              <a:gd name="connsiteY800" fmla="*/ 4744323 h 5060781"/>
              <a:gd name="connsiteX801" fmla="*/ 4646476 w 4692539"/>
              <a:gd name="connsiteY801" fmla="*/ 4740608 h 5060781"/>
              <a:gd name="connsiteX802" fmla="*/ 4646476 w 4692539"/>
              <a:gd name="connsiteY802" fmla="*/ 4738751 h 5060781"/>
              <a:gd name="connsiteX803" fmla="*/ 4658034 w 4692539"/>
              <a:gd name="connsiteY803" fmla="*/ 4737513 h 5060781"/>
              <a:gd name="connsiteX804" fmla="*/ 4667414 w 4692539"/>
              <a:gd name="connsiteY804" fmla="*/ 4740732 h 5060781"/>
              <a:gd name="connsiteX805" fmla="*/ 4655688 w 4692539"/>
              <a:gd name="connsiteY805" fmla="*/ 4742342 h 5060781"/>
              <a:gd name="connsiteX806" fmla="*/ 4658034 w 4692539"/>
              <a:gd name="connsiteY806" fmla="*/ 4737513 h 5060781"/>
              <a:gd name="connsiteX807" fmla="*/ 4452211 w 4692539"/>
              <a:gd name="connsiteY807" fmla="*/ 4735392 h 5060781"/>
              <a:gd name="connsiteX808" fmla="*/ 4449881 w 4692539"/>
              <a:gd name="connsiteY808" fmla="*/ 4737071 h 5060781"/>
              <a:gd name="connsiteX809" fmla="*/ 4449283 w 4692539"/>
              <a:gd name="connsiteY809" fmla="*/ 4736640 h 5060781"/>
              <a:gd name="connsiteX810" fmla="*/ 4447968 w 4692539"/>
              <a:gd name="connsiteY810" fmla="*/ 4744603 h 5060781"/>
              <a:gd name="connsiteX811" fmla="*/ 4449657 w 4692539"/>
              <a:gd name="connsiteY811" fmla="*/ 4760681 h 5060781"/>
              <a:gd name="connsiteX812" fmla="*/ 4453514 w 4692539"/>
              <a:gd name="connsiteY812" fmla="*/ 4762756 h 5060781"/>
              <a:gd name="connsiteX813" fmla="*/ 4458336 w 4692539"/>
              <a:gd name="connsiteY813" fmla="*/ 4758607 h 5060781"/>
              <a:gd name="connsiteX814" fmla="*/ 4459298 w 4692539"/>
              <a:gd name="connsiteY814" fmla="*/ 4763793 h 5060781"/>
              <a:gd name="connsiteX815" fmla="*/ 4468852 w 4692539"/>
              <a:gd name="connsiteY815" fmla="*/ 4766873 h 5060781"/>
              <a:gd name="connsiteX816" fmla="*/ 4469540 w 4692539"/>
              <a:gd name="connsiteY816" fmla="*/ 4766562 h 5060781"/>
              <a:gd name="connsiteX817" fmla="*/ 4469272 w 4692539"/>
              <a:gd name="connsiteY817" fmla="*/ 4771781 h 5060781"/>
              <a:gd name="connsiteX818" fmla="*/ 4469372 w 4692539"/>
              <a:gd name="connsiteY818" fmla="*/ 4771807 h 5060781"/>
              <a:gd name="connsiteX819" fmla="*/ 4475416 w 4692539"/>
              <a:gd name="connsiteY819" fmla="*/ 4771386 h 5060781"/>
              <a:gd name="connsiteX820" fmla="*/ 4475416 w 4692539"/>
              <a:gd name="connsiteY820" fmla="*/ 4778126 h 5060781"/>
              <a:gd name="connsiteX821" fmla="*/ 4476682 w 4692539"/>
              <a:gd name="connsiteY821" fmla="*/ 4778215 h 5060781"/>
              <a:gd name="connsiteX822" fmla="*/ 4477666 w 4692539"/>
              <a:gd name="connsiteY822" fmla="*/ 4763736 h 5060781"/>
              <a:gd name="connsiteX823" fmla="*/ 4472556 w 4692539"/>
              <a:gd name="connsiteY823" fmla="*/ 4760264 h 5060781"/>
              <a:gd name="connsiteX824" fmla="*/ 4471836 w 4692539"/>
              <a:gd name="connsiteY824" fmla="*/ 4746160 h 5060781"/>
              <a:gd name="connsiteX825" fmla="*/ 4470872 w 4692539"/>
              <a:gd name="connsiteY825" fmla="*/ 4740974 h 5060781"/>
              <a:gd name="connsiteX826" fmla="*/ 4474730 w 4692539"/>
              <a:gd name="connsiteY826" fmla="*/ 4743048 h 5060781"/>
              <a:gd name="connsiteX827" fmla="*/ 4471488 w 4692539"/>
              <a:gd name="connsiteY827" fmla="*/ 4737162 h 5060781"/>
              <a:gd name="connsiteX828" fmla="*/ 4470854 w 4692539"/>
              <a:gd name="connsiteY828" fmla="*/ 4737071 h 5060781"/>
              <a:gd name="connsiteX829" fmla="*/ 4461532 w 4692539"/>
              <a:gd name="connsiteY829" fmla="*/ 4737071 h 5060781"/>
              <a:gd name="connsiteX830" fmla="*/ 4452211 w 4692539"/>
              <a:gd name="connsiteY830" fmla="*/ 4737071 h 5060781"/>
              <a:gd name="connsiteX831" fmla="*/ 4452211 w 4692539"/>
              <a:gd name="connsiteY831" fmla="*/ 4735392 h 5060781"/>
              <a:gd name="connsiteX832" fmla="*/ 4616118 w 4692539"/>
              <a:gd name="connsiteY832" fmla="*/ 4731943 h 5060781"/>
              <a:gd name="connsiteX833" fmla="*/ 4623027 w 4692539"/>
              <a:gd name="connsiteY833" fmla="*/ 4735346 h 5060781"/>
              <a:gd name="connsiteX834" fmla="*/ 4623027 w 4692539"/>
              <a:gd name="connsiteY834" fmla="*/ 4737049 h 5060781"/>
              <a:gd name="connsiteX835" fmla="*/ 4616118 w 4692539"/>
              <a:gd name="connsiteY835" fmla="*/ 4731943 h 5060781"/>
              <a:gd name="connsiteX836" fmla="*/ 4586176 w 4692539"/>
              <a:gd name="connsiteY836" fmla="*/ 4730705 h 5060781"/>
              <a:gd name="connsiteX837" fmla="*/ 4588502 w 4692539"/>
              <a:gd name="connsiteY837" fmla="*/ 4730705 h 5060781"/>
              <a:gd name="connsiteX838" fmla="*/ 4600134 w 4692539"/>
              <a:gd name="connsiteY838" fmla="*/ 4732253 h 5060781"/>
              <a:gd name="connsiteX839" fmla="*/ 4607114 w 4692539"/>
              <a:gd name="connsiteY839" fmla="*/ 4732253 h 5060781"/>
              <a:gd name="connsiteX840" fmla="*/ 4607114 w 4692539"/>
              <a:gd name="connsiteY840" fmla="*/ 4733800 h 5060781"/>
              <a:gd name="connsiteX841" fmla="*/ 4604787 w 4692539"/>
              <a:gd name="connsiteY841" fmla="*/ 4733800 h 5060781"/>
              <a:gd name="connsiteX842" fmla="*/ 4600134 w 4692539"/>
              <a:gd name="connsiteY842" fmla="*/ 4733800 h 5060781"/>
              <a:gd name="connsiteX843" fmla="*/ 4586176 w 4692539"/>
              <a:gd name="connsiteY843" fmla="*/ 4732253 h 5060781"/>
              <a:gd name="connsiteX844" fmla="*/ 4586176 w 4692539"/>
              <a:gd name="connsiteY844" fmla="*/ 4730705 h 5060781"/>
              <a:gd name="connsiteX845" fmla="*/ 4518670 w 4692539"/>
              <a:gd name="connsiteY845" fmla="*/ 4728055 h 5060781"/>
              <a:gd name="connsiteX846" fmla="*/ 4514966 w 4692539"/>
              <a:gd name="connsiteY846" fmla="*/ 4735026 h 5060781"/>
              <a:gd name="connsiteX847" fmla="*/ 4517657 w 4692539"/>
              <a:gd name="connsiteY847" fmla="*/ 4735203 h 5060781"/>
              <a:gd name="connsiteX848" fmla="*/ 4518472 w 4692539"/>
              <a:gd name="connsiteY848" fmla="*/ 4729448 h 5060781"/>
              <a:gd name="connsiteX849" fmla="*/ 4518670 w 4692539"/>
              <a:gd name="connsiteY849" fmla="*/ 4728055 h 5060781"/>
              <a:gd name="connsiteX850" fmla="*/ 4549012 w 4692539"/>
              <a:gd name="connsiteY850" fmla="*/ 4724205 h 5060781"/>
              <a:gd name="connsiteX851" fmla="*/ 4551838 w 4692539"/>
              <a:gd name="connsiteY851" fmla="*/ 4725505 h 5060781"/>
              <a:gd name="connsiteX852" fmla="*/ 4544301 w 4692539"/>
              <a:gd name="connsiteY852" fmla="*/ 4725505 h 5060781"/>
              <a:gd name="connsiteX853" fmla="*/ 4549012 w 4692539"/>
              <a:gd name="connsiteY853" fmla="*/ 4724205 h 5060781"/>
              <a:gd name="connsiteX854" fmla="*/ 4453514 w 4692539"/>
              <a:gd name="connsiteY854" fmla="*/ 4721266 h 5060781"/>
              <a:gd name="connsiteX855" fmla="*/ 4451584 w 4692539"/>
              <a:gd name="connsiteY855" fmla="*/ 4728527 h 5060781"/>
              <a:gd name="connsiteX856" fmla="*/ 4451584 w 4692539"/>
              <a:gd name="connsiteY856" fmla="*/ 4730601 h 5060781"/>
              <a:gd name="connsiteX857" fmla="*/ 4450620 w 4692539"/>
              <a:gd name="connsiteY857" fmla="*/ 4728527 h 5060781"/>
              <a:gd name="connsiteX858" fmla="*/ 4450043 w 4692539"/>
              <a:gd name="connsiteY858" fmla="*/ 4732031 h 5060781"/>
              <a:gd name="connsiteX859" fmla="*/ 4452211 w 4692539"/>
              <a:gd name="connsiteY859" fmla="*/ 4732031 h 5060781"/>
              <a:gd name="connsiteX860" fmla="*/ 4461532 w 4692539"/>
              <a:gd name="connsiteY860" fmla="*/ 4732031 h 5060781"/>
              <a:gd name="connsiteX861" fmla="*/ 4469446 w 4692539"/>
              <a:gd name="connsiteY861" fmla="*/ 4733457 h 5060781"/>
              <a:gd name="connsiteX862" fmla="*/ 4467016 w 4692539"/>
              <a:gd name="connsiteY862" fmla="*/ 4729045 h 5060781"/>
              <a:gd name="connsiteX863" fmla="*/ 4453514 w 4692539"/>
              <a:gd name="connsiteY863" fmla="*/ 4721266 h 5060781"/>
              <a:gd name="connsiteX864" fmla="*/ 4448438 w 4692539"/>
              <a:gd name="connsiteY864" fmla="*/ 4719756 h 5060781"/>
              <a:gd name="connsiteX865" fmla="*/ 4450542 w 4692539"/>
              <a:gd name="connsiteY865" fmla="*/ 4728055 h 5060781"/>
              <a:gd name="connsiteX866" fmla="*/ 4448438 w 4692539"/>
              <a:gd name="connsiteY866" fmla="*/ 4719756 h 5060781"/>
              <a:gd name="connsiteX867" fmla="*/ 4485471 w 4692539"/>
              <a:gd name="connsiteY867" fmla="*/ 4718851 h 5060781"/>
              <a:gd name="connsiteX868" fmla="*/ 4480741 w 4692539"/>
              <a:gd name="connsiteY868" fmla="*/ 4723514 h 5060781"/>
              <a:gd name="connsiteX869" fmla="*/ 4479689 w 4692539"/>
              <a:gd name="connsiteY869" fmla="*/ 4724552 h 5060781"/>
              <a:gd name="connsiteX870" fmla="*/ 4488924 w 4692539"/>
              <a:gd name="connsiteY870" fmla="*/ 4700255 h 5060781"/>
              <a:gd name="connsiteX871" fmla="*/ 4495726 w 4692539"/>
              <a:gd name="connsiteY871" fmla="*/ 4706667 h 5060781"/>
              <a:gd name="connsiteX872" fmla="*/ 4488816 w 4692539"/>
              <a:gd name="connsiteY872" fmla="*/ 4706667 h 5060781"/>
              <a:gd name="connsiteX873" fmla="*/ 4486512 w 4692539"/>
              <a:gd name="connsiteY873" fmla="*/ 4701405 h 5060781"/>
              <a:gd name="connsiteX874" fmla="*/ 4488924 w 4692539"/>
              <a:gd name="connsiteY874" fmla="*/ 4700255 h 5060781"/>
              <a:gd name="connsiteX875" fmla="*/ 4560842 w 4692539"/>
              <a:gd name="connsiteY875" fmla="*/ 4697898 h 5060781"/>
              <a:gd name="connsiteX876" fmla="*/ 4567751 w 4692539"/>
              <a:gd name="connsiteY876" fmla="*/ 4699754 h 5060781"/>
              <a:gd name="connsiteX877" fmla="*/ 4560842 w 4692539"/>
              <a:gd name="connsiteY877" fmla="*/ 4697898 h 5060781"/>
              <a:gd name="connsiteX878" fmla="*/ 4575707 w 4692539"/>
              <a:gd name="connsiteY878" fmla="*/ 4674686 h 5060781"/>
              <a:gd name="connsiteX879" fmla="*/ 4579476 w 4692539"/>
              <a:gd name="connsiteY879" fmla="*/ 4675985 h 5060781"/>
              <a:gd name="connsiteX880" fmla="*/ 4571938 w 4692539"/>
              <a:gd name="connsiteY880" fmla="*/ 4675985 h 5060781"/>
              <a:gd name="connsiteX881" fmla="*/ 4575707 w 4692539"/>
              <a:gd name="connsiteY881" fmla="*/ 4674686 h 5060781"/>
              <a:gd name="connsiteX882" fmla="*/ 89906 w 4692539"/>
              <a:gd name="connsiteY882" fmla="*/ 4669180 h 5060781"/>
              <a:gd name="connsiteX883" fmla="*/ 97019 w 4692539"/>
              <a:gd name="connsiteY883" fmla="*/ 4676252 h 5060781"/>
              <a:gd name="connsiteX884" fmla="*/ 101491 w 4692539"/>
              <a:gd name="connsiteY884" fmla="*/ 4676317 h 5060781"/>
              <a:gd name="connsiteX885" fmla="*/ 91761 w 4692539"/>
              <a:gd name="connsiteY885" fmla="*/ 4683083 h 5060781"/>
              <a:gd name="connsiteX886" fmla="*/ 93660 w 4692539"/>
              <a:gd name="connsiteY886" fmla="*/ 4681763 h 5060781"/>
              <a:gd name="connsiteX887" fmla="*/ 101491 w 4692539"/>
              <a:gd name="connsiteY887" fmla="*/ 4676317 h 5060781"/>
              <a:gd name="connsiteX888" fmla="*/ 105987 w 4692539"/>
              <a:gd name="connsiteY888" fmla="*/ 4676380 h 5060781"/>
              <a:gd name="connsiteX889" fmla="*/ 103195 w 4692539"/>
              <a:gd name="connsiteY889" fmla="*/ 4675132 h 5060781"/>
              <a:gd name="connsiteX890" fmla="*/ 91917 w 4692539"/>
              <a:gd name="connsiteY890" fmla="*/ 4670080 h 5060781"/>
              <a:gd name="connsiteX891" fmla="*/ 89906 w 4692539"/>
              <a:gd name="connsiteY891" fmla="*/ 4669180 h 5060781"/>
              <a:gd name="connsiteX892" fmla="*/ 4535189 w 4692539"/>
              <a:gd name="connsiteY892" fmla="*/ 4626476 h 5060781"/>
              <a:gd name="connsiteX893" fmla="*/ 4535189 w 4692539"/>
              <a:gd name="connsiteY893" fmla="*/ 4628502 h 5060781"/>
              <a:gd name="connsiteX894" fmla="*/ 4532832 w 4692539"/>
              <a:gd name="connsiteY894" fmla="*/ 4627490 h 5060781"/>
              <a:gd name="connsiteX895" fmla="*/ 153127 w 4692539"/>
              <a:gd name="connsiteY895" fmla="*/ 4618636 h 5060781"/>
              <a:gd name="connsiteX896" fmla="*/ 147655 w 4692539"/>
              <a:gd name="connsiteY896" fmla="*/ 4619561 h 5060781"/>
              <a:gd name="connsiteX897" fmla="*/ 146969 w 4692539"/>
              <a:gd name="connsiteY897" fmla="*/ 4619678 h 5060781"/>
              <a:gd name="connsiteX898" fmla="*/ 146874 w 4692539"/>
              <a:gd name="connsiteY898" fmla="*/ 4619693 h 5060781"/>
              <a:gd name="connsiteX899" fmla="*/ 140621 w 4692539"/>
              <a:gd name="connsiteY899" fmla="*/ 4621805 h 5060781"/>
              <a:gd name="connsiteX900" fmla="*/ 144372 w 4692539"/>
              <a:gd name="connsiteY900" fmla="*/ 4629198 h 5060781"/>
              <a:gd name="connsiteX901" fmla="*/ 146874 w 4692539"/>
              <a:gd name="connsiteY901" fmla="*/ 4623918 h 5060781"/>
              <a:gd name="connsiteX902" fmla="*/ 147117 w 4692539"/>
              <a:gd name="connsiteY902" fmla="*/ 4623958 h 5060781"/>
              <a:gd name="connsiteX903" fmla="*/ 150997 w 4692539"/>
              <a:gd name="connsiteY903" fmla="*/ 4629593 h 5060781"/>
              <a:gd name="connsiteX904" fmla="*/ 155558 w 4692539"/>
              <a:gd name="connsiteY904" fmla="*/ 4632185 h 5060781"/>
              <a:gd name="connsiteX905" fmla="*/ 155558 w 4692539"/>
              <a:gd name="connsiteY905" fmla="*/ 4631069 h 5060781"/>
              <a:gd name="connsiteX906" fmla="*/ 148652 w 4692539"/>
              <a:gd name="connsiteY906" fmla="*/ 4625237 h 5060781"/>
              <a:gd name="connsiteX907" fmla="*/ 147142 w 4692539"/>
              <a:gd name="connsiteY907" fmla="*/ 4623962 h 5060781"/>
              <a:gd name="connsiteX908" fmla="*/ 152346 w 4692539"/>
              <a:gd name="connsiteY908" fmla="*/ 4624841 h 5060781"/>
              <a:gd name="connsiteX909" fmla="*/ 153127 w 4692539"/>
              <a:gd name="connsiteY909" fmla="*/ 4624974 h 5060781"/>
              <a:gd name="connsiteX910" fmla="*/ 153127 w 4692539"/>
              <a:gd name="connsiteY910" fmla="*/ 4618636 h 5060781"/>
              <a:gd name="connsiteX911" fmla="*/ 4490322 w 4692539"/>
              <a:gd name="connsiteY911" fmla="*/ 4618425 h 5060781"/>
              <a:gd name="connsiteX912" fmla="*/ 4493015 w 4692539"/>
              <a:gd name="connsiteY912" fmla="*/ 4618425 h 5060781"/>
              <a:gd name="connsiteX913" fmla="*/ 4493015 w 4692539"/>
              <a:gd name="connsiteY913" fmla="*/ 4621989 h 5060781"/>
              <a:gd name="connsiteX914" fmla="*/ 4489472 w 4692539"/>
              <a:gd name="connsiteY914" fmla="*/ 4619675 h 5060781"/>
              <a:gd name="connsiteX915" fmla="*/ 4489348 w 4692539"/>
              <a:gd name="connsiteY915" fmla="*/ 4619274 h 5060781"/>
              <a:gd name="connsiteX916" fmla="*/ 101090 w 4692539"/>
              <a:gd name="connsiteY916" fmla="*/ 4605926 h 5060781"/>
              <a:gd name="connsiteX917" fmla="*/ 118065 w 4692539"/>
              <a:gd name="connsiteY917" fmla="*/ 4625539 h 5060781"/>
              <a:gd name="connsiteX918" fmla="*/ 101090 w 4692539"/>
              <a:gd name="connsiteY918" fmla="*/ 4605926 h 5060781"/>
              <a:gd name="connsiteX919" fmla="*/ 130174 w 4692539"/>
              <a:gd name="connsiteY919" fmla="*/ 4605382 h 5060781"/>
              <a:gd name="connsiteX920" fmla="*/ 129280 w 4692539"/>
              <a:gd name="connsiteY920" fmla="*/ 4621977 h 5060781"/>
              <a:gd name="connsiteX921" fmla="*/ 130174 w 4692539"/>
              <a:gd name="connsiteY921" fmla="*/ 4605382 h 5060781"/>
              <a:gd name="connsiteX922" fmla="*/ 4583664 w 4692539"/>
              <a:gd name="connsiteY922" fmla="*/ 4595765 h 5060781"/>
              <a:gd name="connsiteX923" fmla="*/ 4583664 w 4692539"/>
              <a:gd name="connsiteY923" fmla="*/ 4597622 h 5060781"/>
              <a:gd name="connsiteX924" fmla="*/ 4581570 w 4692539"/>
              <a:gd name="connsiteY924" fmla="*/ 4597622 h 5060781"/>
              <a:gd name="connsiteX925" fmla="*/ 4583664 w 4692539"/>
              <a:gd name="connsiteY925" fmla="*/ 4595765 h 5060781"/>
              <a:gd name="connsiteX926" fmla="*/ 4482645 w 4692539"/>
              <a:gd name="connsiteY926" fmla="*/ 4576884 h 5060781"/>
              <a:gd name="connsiteX927" fmla="*/ 4487518 w 4692539"/>
              <a:gd name="connsiteY927" fmla="*/ 4583084 h 5060781"/>
              <a:gd name="connsiteX928" fmla="*/ 4488234 w 4692539"/>
              <a:gd name="connsiteY928" fmla="*/ 4583997 h 5060781"/>
              <a:gd name="connsiteX929" fmla="*/ 4484408 w 4692539"/>
              <a:gd name="connsiteY929" fmla="*/ 4590256 h 5060781"/>
              <a:gd name="connsiteX930" fmla="*/ 4488234 w 4692539"/>
              <a:gd name="connsiteY930" fmla="*/ 4592344 h 5060781"/>
              <a:gd name="connsiteX931" fmla="*/ 4487278 w 4692539"/>
              <a:gd name="connsiteY931" fmla="*/ 4597559 h 5060781"/>
              <a:gd name="connsiteX932" fmla="*/ 4487278 w 4692539"/>
              <a:gd name="connsiteY932" fmla="*/ 4607993 h 5060781"/>
              <a:gd name="connsiteX933" fmla="*/ 4488234 w 4692539"/>
              <a:gd name="connsiteY933" fmla="*/ 4613208 h 5060781"/>
              <a:gd name="connsiteX934" fmla="*/ 4487295 w 4692539"/>
              <a:gd name="connsiteY934" fmla="*/ 4612696 h 5060781"/>
              <a:gd name="connsiteX935" fmla="*/ 4486522 w 4692539"/>
              <a:gd name="connsiteY935" fmla="*/ 4611772 h 5060781"/>
              <a:gd name="connsiteX936" fmla="*/ 4485768 w 4692539"/>
              <a:gd name="connsiteY936" fmla="*/ 4610871 h 5060781"/>
              <a:gd name="connsiteX937" fmla="*/ 4475861 w 4692539"/>
              <a:gd name="connsiteY937" fmla="*/ 4599033 h 5060781"/>
              <a:gd name="connsiteX938" fmla="*/ 4478506 w 4692539"/>
              <a:gd name="connsiteY938" fmla="*/ 4590394 h 5060781"/>
              <a:gd name="connsiteX939" fmla="*/ 4482006 w 4692539"/>
              <a:gd name="connsiteY939" fmla="*/ 4578972 h 5060781"/>
              <a:gd name="connsiteX940" fmla="*/ 96159 w 4692539"/>
              <a:gd name="connsiteY940" fmla="*/ 4572619 h 5060781"/>
              <a:gd name="connsiteX941" fmla="*/ 95266 w 4692539"/>
              <a:gd name="connsiteY941" fmla="*/ 4580163 h 5060781"/>
              <a:gd name="connsiteX942" fmla="*/ 96159 w 4692539"/>
              <a:gd name="connsiteY942" fmla="*/ 4572619 h 5060781"/>
              <a:gd name="connsiteX943" fmla="*/ 4476926 w 4692539"/>
              <a:gd name="connsiteY943" fmla="*/ 4568349 h 5060781"/>
              <a:gd name="connsiteX944" fmla="*/ 4476837 w 4692539"/>
              <a:gd name="connsiteY944" fmla="*/ 4569669 h 5060781"/>
              <a:gd name="connsiteX945" fmla="*/ 4476713 w 4692539"/>
              <a:gd name="connsiteY945" fmla="*/ 4571555 h 5060781"/>
              <a:gd name="connsiteX946" fmla="*/ 4476222 w 4692539"/>
              <a:gd name="connsiteY946" fmla="*/ 4578909 h 5060781"/>
              <a:gd name="connsiteX947" fmla="*/ 4476630 w 4692539"/>
              <a:gd name="connsiteY947" fmla="*/ 4572803 h 5060781"/>
              <a:gd name="connsiteX948" fmla="*/ 4476713 w 4692539"/>
              <a:gd name="connsiteY948" fmla="*/ 4571555 h 5060781"/>
              <a:gd name="connsiteX949" fmla="*/ 137254 w 4692539"/>
              <a:gd name="connsiteY949" fmla="*/ 4567340 h 5060781"/>
              <a:gd name="connsiteX950" fmla="*/ 137365 w 4692539"/>
              <a:gd name="connsiteY950" fmla="*/ 4568188 h 5060781"/>
              <a:gd name="connsiteX951" fmla="*/ 138142 w 4692539"/>
              <a:gd name="connsiteY951" fmla="*/ 4574087 h 5060781"/>
              <a:gd name="connsiteX952" fmla="*/ 132790 w 4692539"/>
              <a:gd name="connsiteY952" fmla="*/ 4573173 h 5060781"/>
              <a:gd name="connsiteX953" fmla="*/ 132022 w 4692539"/>
              <a:gd name="connsiteY953" fmla="*/ 4573043 h 5060781"/>
              <a:gd name="connsiteX954" fmla="*/ 140621 w 4692539"/>
              <a:gd name="connsiteY954" fmla="*/ 4611848 h 5060781"/>
              <a:gd name="connsiteX955" fmla="*/ 144305 w 4692539"/>
              <a:gd name="connsiteY955" fmla="*/ 4609750 h 5060781"/>
              <a:gd name="connsiteX956" fmla="*/ 144431 w 4692539"/>
              <a:gd name="connsiteY956" fmla="*/ 4609677 h 5060781"/>
              <a:gd name="connsiteX957" fmla="*/ 147529 w 4692539"/>
              <a:gd name="connsiteY957" fmla="*/ 4607915 h 5060781"/>
              <a:gd name="connsiteX958" fmla="*/ 147990 w 4692539"/>
              <a:gd name="connsiteY958" fmla="*/ 4607652 h 5060781"/>
              <a:gd name="connsiteX959" fmla="*/ 152750 w 4692539"/>
              <a:gd name="connsiteY959" fmla="*/ 4601622 h 5060781"/>
              <a:gd name="connsiteX960" fmla="*/ 155558 w 4692539"/>
              <a:gd name="connsiteY960" fmla="*/ 4596061 h 5060781"/>
              <a:gd name="connsiteX961" fmla="*/ 155558 w 4692539"/>
              <a:gd name="connsiteY961" fmla="*/ 4578291 h 5060781"/>
              <a:gd name="connsiteX962" fmla="*/ 152903 w 4692539"/>
              <a:gd name="connsiteY962" fmla="*/ 4568848 h 5060781"/>
              <a:gd name="connsiteX963" fmla="*/ 147990 w 4692539"/>
              <a:gd name="connsiteY963" fmla="*/ 4570945 h 5060781"/>
              <a:gd name="connsiteX964" fmla="*/ 144305 w 4692539"/>
              <a:gd name="connsiteY964" fmla="*/ 4568848 h 5060781"/>
              <a:gd name="connsiteX965" fmla="*/ 140621 w 4692539"/>
              <a:gd name="connsiteY965" fmla="*/ 4568848 h 5060781"/>
              <a:gd name="connsiteX966" fmla="*/ 138164 w 4692539"/>
              <a:gd name="connsiteY966" fmla="*/ 4574092 h 5060781"/>
              <a:gd name="connsiteX967" fmla="*/ 138142 w 4692539"/>
              <a:gd name="connsiteY967" fmla="*/ 4574087 h 5060781"/>
              <a:gd name="connsiteX968" fmla="*/ 74790 w 4692539"/>
              <a:gd name="connsiteY968" fmla="*/ 4549124 h 5060781"/>
              <a:gd name="connsiteX969" fmla="*/ 78299 w 4692539"/>
              <a:gd name="connsiteY969" fmla="*/ 4566155 h 5060781"/>
              <a:gd name="connsiteX970" fmla="*/ 78148 w 4692539"/>
              <a:gd name="connsiteY970" fmla="*/ 4566475 h 5060781"/>
              <a:gd name="connsiteX971" fmla="*/ 78357 w 4692539"/>
              <a:gd name="connsiteY971" fmla="*/ 4566440 h 5060781"/>
              <a:gd name="connsiteX972" fmla="*/ 78365 w 4692539"/>
              <a:gd name="connsiteY972" fmla="*/ 4566475 h 5060781"/>
              <a:gd name="connsiteX973" fmla="*/ 78363 w 4692539"/>
              <a:gd name="connsiteY973" fmla="*/ 4566438 h 5060781"/>
              <a:gd name="connsiteX974" fmla="*/ 83619 w 4692539"/>
              <a:gd name="connsiteY974" fmla="*/ 4565551 h 5060781"/>
              <a:gd name="connsiteX975" fmla="*/ 84402 w 4692539"/>
              <a:gd name="connsiteY975" fmla="*/ 4565418 h 5060781"/>
              <a:gd name="connsiteX976" fmla="*/ 80649 w 4692539"/>
              <a:gd name="connsiteY976" fmla="*/ 4561194 h 5060781"/>
              <a:gd name="connsiteX977" fmla="*/ 78461 w 4692539"/>
              <a:gd name="connsiteY977" fmla="*/ 4565815 h 5060781"/>
              <a:gd name="connsiteX978" fmla="*/ 78343 w 4692539"/>
              <a:gd name="connsiteY978" fmla="*/ 4566064 h 5060781"/>
              <a:gd name="connsiteX979" fmla="*/ 77918 w 4692539"/>
              <a:gd name="connsiteY979" fmla="*/ 4558205 h 5060781"/>
              <a:gd name="connsiteX980" fmla="*/ 74790 w 4692539"/>
              <a:gd name="connsiteY980" fmla="*/ 4549124 h 5060781"/>
              <a:gd name="connsiteX981" fmla="*/ 131485 w 4692539"/>
              <a:gd name="connsiteY981" fmla="*/ 4540181 h 5060781"/>
              <a:gd name="connsiteX982" fmla="*/ 131485 w 4692539"/>
              <a:gd name="connsiteY982" fmla="*/ 4547725 h 5060781"/>
              <a:gd name="connsiteX983" fmla="*/ 139219 w 4692539"/>
              <a:gd name="connsiteY983" fmla="*/ 4547725 h 5060781"/>
              <a:gd name="connsiteX984" fmla="*/ 136887 w 4692539"/>
              <a:gd name="connsiteY984" fmla="*/ 4548368 h 5060781"/>
              <a:gd name="connsiteX985" fmla="*/ 130285 w 4692539"/>
              <a:gd name="connsiteY985" fmla="*/ 4547852 h 5060781"/>
              <a:gd name="connsiteX986" fmla="*/ 119230 w 4692539"/>
              <a:gd name="connsiteY986" fmla="*/ 4549915 h 5060781"/>
              <a:gd name="connsiteX987" fmla="*/ 122914 w 4692539"/>
              <a:gd name="connsiteY987" fmla="*/ 4563336 h 5060781"/>
              <a:gd name="connsiteX988" fmla="*/ 124143 w 4692539"/>
              <a:gd name="connsiteY988" fmla="*/ 4565400 h 5060781"/>
              <a:gd name="connsiteX989" fmla="*/ 146253 w 4692539"/>
              <a:gd name="connsiteY989" fmla="*/ 4545787 h 5060781"/>
              <a:gd name="connsiteX990" fmla="*/ 140417 w 4692539"/>
              <a:gd name="connsiteY990" fmla="*/ 4547396 h 5060781"/>
              <a:gd name="connsiteX991" fmla="*/ 140417 w 4692539"/>
              <a:gd name="connsiteY991" fmla="*/ 4540181 h 5060781"/>
              <a:gd name="connsiteX992" fmla="*/ 131485 w 4692539"/>
              <a:gd name="connsiteY992" fmla="*/ 4540181 h 5060781"/>
              <a:gd name="connsiteX993" fmla="*/ 4535189 w 4692539"/>
              <a:gd name="connsiteY993" fmla="*/ 4526325 h 5060781"/>
              <a:gd name="connsiteX994" fmla="*/ 4535189 w 4692539"/>
              <a:gd name="connsiteY994" fmla="*/ 4544280 h 5060781"/>
              <a:gd name="connsiteX995" fmla="*/ 4526463 w 4692539"/>
              <a:gd name="connsiteY995" fmla="*/ 4532133 h 5060781"/>
              <a:gd name="connsiteX996" fmla="*/ 4525992 w 4692539"/>
              <a:gd name="connsiteY996" fmla="*/ 4530113 h 5060781"/>
              <a:gd name="connsiteX997" fmla="*/ 4525886 w 4692539"/>
              <a:gd name="connsiteY997" fmla="*/ 4529655 h 5060781"/>
              <a:gd name="connsiteX998" fmla="*/ 4534420 w 4692539"/>
              <a:gd name="connsiteY998" fmla="*/ 4529655 h 5060781"/>
              <a:gd name="connsiteX999" fmla="*/ 107423 w 4692539"/>
              <a:gd name="connsiteY999" fmla="*/ 4526174 h 5060781"/>
              <a:gd name="connsiteX1000" fmla="*/ 113263 w 4692539"/>
              <a:gd name="connsiteY1000" fmla="*/ 4535442 h 5060781"/>
              <a:gd name="connsiteX1001" fmla="*/ 112580 w 4692539"/>
              <a:gd name="connsiteY1001" fmla="*/ 4534902 h 5060781"/>
              <a:gd name="connsiteX1002" fmla="*/ 111389 w 4692539"/>
              <a:gd name="connsiteY1002" fmla="*/ 4539212 h 5060781"/>
              <a:gd name="connsiteX1003" fmla="*/ 122109 w 4692539"/>
              <a:gd name="connsiteY1003" fmla="*/ 4542445 h 5060781"/>
              <a:gd name="connsiteX1004" fmla="*/ 118072 w 4692539"/>
              <a:gd name="connsiteY1004" fmla="*/ 4539250 h 5060781"/>
              <a:gd name="connsiteX1005" fmla="*/ 120191 w 4692539"/>
              <a:gd name="connsiteY1005" fmla="*/ 4538162 h 5060781"/>
              <a:gd name="connsiteX1006" fmla="*/ 128862 w 4692539"/>
              <a:gd name="connsiteY1006" fmla="*/ 4540184 h 5060781"/>
              <a:gd name="connsiteX1007" fmla="*/ 123817 w 4692539"/>
              <a:gd name="connsiteY1007" fmla="*/ 4526174 h 5060781"/>
              <a:gd name="connsiteX1008" fmla="*/ 107423 w 4692539"/>
              <a:gd name="connsiteY1008" fmla="*/ 4526174 h 5060781"/>
              <a:gd name="connsiteX1009" fmla="*/ 44839 w 4692539"/>
              <a:gd name="connsiteY1009" fmla="*/ 4516042 h 5060781"/>
              <a:gd name="connsiteX1010" fmla="*/ 46891 w 4692539"/>
              <a:gd name="connsiteY1010" fmla="*/ 4516042 h 5060781"/>
              <a:gd name="connsiteX1011" fmla="*/ 44839 w 4692539"/>
              <a:gd name="connsiteY1011" fmla="*/ 4518312 h 5060781"/>
              <a:gd name="connsiteX1012" fmla="*/ 133742 w 4692539"/>
              <a:gd name="connsiteY1012" fmla="*/ 4506559 h 5060781"/>
              <a:gd name="connsiteX1013" fmla="*/ 133742 w 4692539"/>
              <a:gd name="connsiteY1013" fmla="*/ 4508715 h 5060781"/>
              <a:gd name="connsiteX1014" fmla="*/ 139102 w 4692539"/>
              <a:gd name="connsiteY1014" fmla="*/ 4514103 h 5060781"/>
              <a:gd name="connsiteX1015" fmla="*/ 133742 w 4692539"/>
              <a:gd name="connsiteY1015" fmla="*/ 4506559 h 5060781"/>
              <a:gd name="connsiteX1016" fmla="*/ 4490342 w 4692539"/>
              <a:gd name="connsiteY1016" fmla="*/ 4506374 h 5060781"/>
              <a:gd name="connsiteX1017" fmla="*/ 4495974 w 4692539"/>
              <a:gd name="connsiteY1017" fmla="*/ 4508191 h 5060781"/>
              <a:gd name="connsiteX1018" fmla="*/ 4493050 w 4692539"/>
              <a:gd name="connsiteY1018" fmla="*/ 4510703 h 5060781"/>
              <a:gd name="connsiteX1019" fmla="*/ 4491334 w 4692539"/>
              <a:gd name="connsiteY1019" fmla="*/ 4508946 h 5060781"/>
              <a:gd name="connsiteX1020" fmla="*/ 4475363 w 4692539"/>
              <a:gd name="connsiteY1020" fmla="*/ 4501208 h 5060781"/>
              <a:gd name="connsiteX1021" fmla="*/ 4472184 w 4692539"/>
              <a:gd name="connsiteY1021" fmla="*/ 4509668 h 5060781"/>
              <a:gd name="connsiteX1022" fmla="*/ 4470556 w 4692539"/>
              <a:gd name="connsiteY1022" fmla="*/ 4514003 h 5060781"/>
              <a:gd name="connsiteX1023" fmla="*/ 4467760 w 4692539"/>
              <a:gd name="connsiteY1023" fmla="*/ 4518890 h 5060781"/>
              <a:gd name="connsiteX1024" fmla="*/ 4467059 w 4692539"/>
              <a:gd name="connsiteY1024" fmla="*/ 4520116 h 5060781"/>
              <a:gd name="connsiteX1025" fmla="*/ 4470556 w 4692539"/>
              <a:gd name="connsiteY1025" fmla="*/ 4514003 h 5060781"/>
              <a:gd name="connsiteX1026" fmla="*/ 4468667 w 4692539"/>
              <a:gd name="connsiteY1026" fmla="*/ 4519031 h 5060781"/>
              <a:gd name="connsiteX1027" fmla="*/ 4467712 w 4692539"/>
              <a:gd name="connsiteY1027" fmla="*/ 4521577 h 5060781"/>
              <a:gd name="connsiteX1028" fmla="*/ 4478233 w 4692539"/>
              <a:gd name="connsiteY1028" fmla="*/ 4508338 h 5060781"/>
              <a:gd name="connsiteX1029" fmla="*/ 4475363 w 4692539"/>
              <a:gd name="connsiteY1029" fmla="*/ 4501208 h 5060781"/>
              <a:gd name="connsiteX1030" fmla="*/ 116566 w 4692539"/>
              <a:gd name="connsiteY1030" fmla="*/ 4501153 h 5060781"/>
              <a:gd name="connsiteX1031" fmla="*/ 100486 w 4692539"/>
              <a:gd name="connsiteY1031" fmla="*/ 4519321 h 5060781"/>
              <a:gd name="connsiteX1032" fmla="*/ 112856 w 4692539"/>
              <a:gd name="connsiteY1032" fmla="*/ 4504360 h 5060781"/>
              <a:gd name="connsiteX1033" fmla="*/ 116566 w 4692539"/>
              <a:gd name="connsiteY1033" fmla="*/ 4501153 h 5060781"/>
              <a:gd name="connsiteX1034" fmla="*/ 75281 w 4692539"/>
              <a:gd name="connsiteY1034" fmla="*/ 4498757 h 5060781"/>
              <a:gd name="connsiteX1035" fmla="*/ 78958 w 4692539"/>
              <a:gd name="connsiteY1035" fmla="*/ 4506424 h 5060781"/>
              <a:gd name="connsiteX1036" fmla="*/ 78841 w 4692539"/>
              <a:gd name="connsiteY1036" fmla="*/ 4506914 h 5060781"/>
              <a:gd name="connsiteX1037" fmla="*/ 74555 w 4692539"/>
              <a:gd name="connsiteY1037" fmla="*/ 4506195 h 5060781"/>
              <a:gd name="connsiteX1038" fmla="*/ 151735 w 4692539"/>
              <a:gd name="connsiteY1038" fmla="*/ 4496428 h 5060781"/>
              <a:gd name="connsiteX1039" fmla="*/ 154237 w 4692539"/>
              <a:gd name="connsiteY1039" fmla="*/ 4513779 h 5060781"/>
              <a:gd name="connsiteX1040" fmla="*/ 151735 w 4692539"/>
              <a:gd name="connsiteY1040" fmla="*/ 4496428 h 5060781"/>
              <a:gd name="connsiteX1041" fmla="*/ 4484476 w 4692539"/>
              <a:gd name="connsiteY1041" fmla="*/ 4491181 h 5060781"/>
              <a:gd name="connsiteX1042" fmla="*/ 4468938 w 4692539"/>
              <a:gd name="connsiteY1042" fmla="*/ 4540425 h 5060781"/>
              <a:gd name="connsiteX1043" fmla="*/ 4481563 w 4692539"/>
              <a:gd name="connsiteY1043" fmla="*/ 4547760 h 5060781"/>
              <a:gd name="connsiteX1044" fmla="*/ 4483262 w 4692539"/>
              <a:gd name="connsiteY1044" fmla="*/ 4543177 h 5060781"/>
              <a:gd name="connsiteX1045" fmla="*/ 4483500 w 4692539"/>
              <a:gd name="connsiteY1045" fmla="*/ 4542537 h 5060781"/>
              <a:gd name="connsiteX1046" fmla="*/ 4485932 w 4692539"/>
              <a:gd name="connsiteY1046" fmla="*/ 4549081 h 5060781"/>
              <a:gd name="connsiteX1047" fmla="*/ 4486284 w 4692539"/>
              <a:gd name="connsiteY1047" fmla="*/ 4550024 h 5060781"/>
              <a:gd name="connsiteX1048" fmla="*/ 4483500 w 4692539"/>
              <a:gd name="connsiteY1048" fmla="*/ 4542537 h 5060781"/>
              <a:gd name="connsiteX1049" fmla="*/ 4483502 w 4692539"/>
              <a:gd name="connsiteY1049" fmla="*/ 4542522 h 5060781"/>
              <a:gd name="connsiteX1050" fmla="*/ 4487389 w 4692539"/>
              <a:gd name="connsiteY1050" fmla="*/ 4544617 h 5060781"/>
              <a:gd name="connsiteX1051" fmla="*/ 4491272 w 4692539"/>
              <a:gd name="connsiteY1051" fmla="*/ 4529948 h 5060781"/>
              <a:gd name="connsiteX1052" fmla="*/ 4489574 w 4692539"/>
              <a:gd name="connsiteY1052" fmla="*/ 4523531 h 5060781"/>
              <a:gd name="connsiteX1053" fmla="*/ 4489457 w 4692539"/>
              <a:gd name="connsiteY1053" fmla="*/ 4523093 h 5060781"/>
              <a:gd name="connsiteX1054" fmla="*/ 4489330 w 4692539"/>
              <a:gd name="connsiteY1054" fmla="*/ 4522614 h 5060781"/>
              <a:gd name="connsiteX1055" fmla="*/ 4492830 w 4692539"/>
              <a:gd name="connsiteY1055" fmla="*/ 4518084 h 5060781"/>
              <a:gd name="connsiteX1056" fmla="*/ 4495551 w 4692539"/>
              <a:gd name="connsiteY1056" fmla="*/ 4517500 h 5060781"/>
              <a:gd name="connsiteX1057" fmla="*/ 4496032 w 4692539"/>
              <a:gd name="connsiteY1057" fmla="*/ 4517396 h 5060781"/>
              <a:gd name="connsiteX1058" fmla="*/ 4495726 w 4692539"/>
              <a:gd name="connsiteY1058" fmla="*/ 4518218 h 5060781"/>
              <a:gd name="connsiteX1059" fmla="*/ 4493270 w 4692539"/>
              <a:gd name="connsiteY1059" fmla="*/ 4524819 h 5060781"/>
              <a:gd name="connsiteX1060" fmla="*/ 4496032 w 4692539"/>
              <a:gd name="connsiteY1060" fmla="*/ 4517396 h 5060781"/>
              <a:gd name="connsiteX1061" fmla="*/ 4496153 w 4692539"/>
              <a:gd name="connsiteY1061" fmla="*/ 4517370 h 5060781"/>
              <a:gd name="connsiteX1062" fmla="*/ 4497118 w 4692539"/>
              <a:gd name="connsiteY1062" fmla="*/ 4522556 h 5060781"/>
              <a:gd name="connsiteX1063" fmla="*/ 4506763 w 4692539"/>
              <a:gd name="connsiteY1063" fmla="*/ 4504923 h 5060781"/>
              <a:gd name="connsiteX1064" fmla="*/ 4491334 w 4692539"/>
              <a:gd name="connsiteY1064" fmla="*/ 4504923 h 5060781"/>
              <a:gd name="connsiteX1065" fmla="*/ 4496153 w 4692539"/>
              <a:gd name="connsiteY1065" fmla="*/ 4508034 h 5060781"/>
              <a:gd name="connsiteX1066" fmla="*/ 4495974 w 4692539"/>
              <a:gd name="connsiteY1066" fmla="*/ 4508191 h 5060781"/>
              <a:gd name="connsiteX1067" fmla="*/ 4490342 w 4692539"/>
              <a:gd name="connsiteY1067" fmla="*/ 4506373 h 5060781"/>
              <a:gd name="connsiteX1068" fmla="*/ 4490342 w 4692539"/>
              <a:gd name="connsiteY1068" fmla="*/ 4506374 h 5060781"/>
              <a:gd name="connsiteX1069" fmla="*/ 4490340 w 4692539"/>
              <a:gd name="connsiteY1069" fmla="*/ 4506373 h 5060781"/>
              <a:gd name="connsiteX1070" fmla="*/ 4448072 w 4692539"/>
              <a:gd name="connsiteY1070" fmla="*/ 4483105 h 5060781"/>
              <a:gd name="connsiteX1071" fmla="*/ 4445619 w 4692539"/>
              <a:gd name="connsiteY1071" fmla="*/ 4490677 h 5060781"/>
              <a:gd name="connsiteX1072" fmla="*/ 4445270 w 4692539"/>
              <a:gd name="connsiteY1072" fmla="*/ 4496643 h 5060781"/>
              <a:gd name="connsiteX1073" fmla="*/ 4445240 w 4692539"/>
              <a:gd name="connsiteY1073" fmla="*/ 4496727 h 5060781"/>
              <a:gd name="connsiteX1074" fmla="*/ 4440367 w 4692539"/>
              <a:gd name="connsiteY1074" fmla="*/ 4495662 h 5060781"/>
              <a:gd name="connsiteX1075" fmla="*/ 4447187 w 4692539"/>
              <a:gd name="connsiteY1075" fmla="*/ 4509507 h 5060781"/>
              <a:gd name="connsiteX1076" fmla="*/ 4447187 w 4692539"/>
              <a:gd name="connsiteY1076" fmla="*/ 4491401 h 5060781"/>
              <a:gd name="connsiteX1077" fmla="*/ 4445482 w 4692539"/>
              <a:gd name="connsiteY1077" fmla="*/ 4496060 h 5060781"/>
              <a:gd name="connsiteX1078" fmla="*/ 4445283 w 4692539"/>
              <a:gd name="connsiteY1078" fmla="*/ 4496608 h 5060781"/>
              <a:gd name="connsiteX1079" fmla="*/ 153342 w 4692539"/>
              <a:gd name="connsiteY1079" fmla="*/ 4480588 h 5060781"/>
              <a:gd name="connsiteX1080" fmla="*/ 151554 w 4692539"/>
              <a:gd name="connsiteY1080" fmla="*/ 4496429 h 5060781"/>
              <a:gd name="connsiteX1081" fmla="*/ 153342 w 4692539"/>
              <a:gd name="connsiteY1081" fmla="*/ 4480588 h 5060781"/>
              <a:gd name="connsiteX1082" fmla="*/ 24085 w 4692539"/>
              <a:gd name="connsiteY1082" fmla="*/ 4478819 h 5060781"/>
              <a:gd name="connsiteX1083" fmla="*/ 28134 w 4692539"/>
              <a:gd name="connsiteY1083" fmla="*/ 4480211 h 5060781"/>
              <a:gd name="connsiteX1084" fmla="*/ 28161 w 4692539"/>
              <a:gd name="connsiteY1084" fmla="*/ 4480221 h 5060781"/>
              <a:gd name="connsiteX1085" fmla="*/ 27098 w 4692539"/>
              <a:gd name="connsiteY1085" fmla="*/ 4481111 h 5060781"/>
              <a:gd name="connsiteX1086" fmla="*/ 24085 w 4692539"/>
              <a:gd name="connsiteY1086" fmla="*/ 4480628 h 5060781"/>
              <a:gd name="connsiteX1087" fmla="*/ 70807 w 4692539"/>
              <a:gd name="connsiteY1087" fmla="*/ 4475026 h 5060781"/>
              <a:gd name="connsiteX1088" fmla="*/ 71001 w 4692539"/>
              <a:gd name="connsiteY1088" fmla="*/ 4475069 h 5060781"/>
              <a:gd name="connsiteX1089" fmla="*/ 70386 w 4692539"/>
              <a:gd name="connsiteY1089" fmla="*/ 4475930 h 5060781"/>
              <a:gd name="connsiteX1090" fmla="*/ 120578 w 4692539"/>
              <a:gd name="connsiteY1090" fmla="*/ 4473043 h 5060781"/>
              <a:gd name="connsiteX1091" fmla="*/ 104687 w 4692539"/>
              <a:gd name="connsiteY1091" fmla="*/ 4490920 h 5060781"/>
              <a:gd name="connsiteX1092" fmla="*/ 120578 w 4692539"/>
              <a:gd name="connsiteY1092" fmla="*/ 4495126 h 5060781"/>
              <a:gd name="connsiteX1093" fmla="*/ 127912 w 4692539"/>
              <a:gd name="connsiteY1093" fmla="*/ 4480403 h 5060781"/>
              <a:gd name="connsiteX1094" fmla="*/ 120578 w 4692539"/>
              <a:gd name="connsiteY1094" fmla="*/ 4473043 h 5060781"/>
              <a:gd name="connsiteX1095" fmla="*/ 32368 w 4692539"/>
              <a:gd name="connsiteY1095" fmla="*/ 4470543 h 5060781"/>
              <a:gd name="connsiteX1096" fmla="*/ 32488 w 4692539"/>
              <a:gd name="connsiteY1096" fmla="*/ 4476602 h 5060781"/>
              <a:gd name="connsiteX1097" fmla="*/ 29333 w 4692539"/>
              <a:gd name="connsiteY1097" fmla="*/ 4479241 h 5060781"/>
              <a:gd name="connsiteX1098" fmla="*/ 32351 w 4692539"/>
              <a:gd name="connsiteY1098" fmla="*/ 4469666 h 5060781"/>
              <a:gd name="connsiteX1099" fmla="*/ 32587 w 4692539"/>
              <a:gd name="connsiteY1099" fmla="*/ 4469915 h 5060781"/>
              <a:gd name="connsiteX1100" fmla="*/ 32368 w 4692539"/>
              <a:gd name="connsiteY1100" fmla="*/ 4470543 h 5060781"/>
              <a:gd name="connsiteX1101" fmla="*/ 123027 w 4692539"/>
              <a:gd name="connsiteY1101" fmla="*/ 4468087 h 5060781"/>
              <a:gd name="connsiteX1102" fmla="*/ 132853 w 4692539"/>
              <a:gd name="connsiteY1102" fmla="*/ 4476385 h 5060781"/>
              <a:gd name="connsiteX1103" fmla="*/ 123027 w 4692539"/>
              <a:gd name="connsiteY1103" fmla="*/ 4468087 h 5060781"/>
              <a:gd name="connsiteX1104" fmla="*/ 4455784 w 4692539"/>
              <a:gd name="connsiteY1104" fmla="*/ 4458210 h 5060781"/>
              <a:gd name="connsiteX1105" fmla="*/ 4453328 w 4692539"/>
              <a:gd name="connsiteY1105" fmla="*/ 4467629 h 5060781"/>
              <a:gd name="connsiteX1106" fmla="*/ 4452980 w 4692539"/>
              <a:gd name="connsiteY1106" fmla="*/ 4477823 h 5060781"/>
              <a:gd name="connsiteX1107" fmla="*/ 4448684 w 4692539"/>
              <a:gd name="connsiteY1107" fmla="*/ 4482444 h 5060781"/>
              <a:gd name="connsiteX1108" fmla="*/ 4448070 w 4692539"/>
              <a:gd name="connsiteY1108" fmla="*/ 4483105 h 5060781"/>
              <a:gd name="connsiteX1109" fmla="*/ 4452980 w 4692539"/>
              <a:gd name="connsiteY1109" fmla="*/ 4477823 h 5060781"/>
              <a:gd name="connsiteX1110" fmla="*/ 4454600 w 4692539"/>
              <a:gd name="connsiteY1110" fmla="*/ 4466483 h 5060781"/>
              <a:gd name="connsiteX1111" fmla="*/ 4455784 w 4692539"/>
              <a:gd name="connsiteY1111" fmla="*/ 4458210 h 5060781"/>
              <a:gd name="connsiteX1112" fmla="*/ 24085 w 4692539"/>
              <a:gd name="connsiteY1112" fmla="*/ 4453765 h 5060781"/>
              <a:gd name="connsiteX1113" fmla="*/ 40228 w 4692539"/>
              <a:gd name="connsiteY1113" fmla="*/ 4462426 h 5060781"/>
              <a:gd name="connsiteX1114" fmla="*/ 32295 w 4692539"/>
              <a:gd name="connsiteY1114" fmla="*/ 4466856 h 5060781"/>
              <a:gd name="connsiteX1115" fmla="*/ 32351 w 4692539"/>
              <a:gd name="connsiteY1115" fmla="*/ 4469666 h 5060781"/>
              <a:gd name="connsiteX1116" fmla="*/ 24085 w 4692539"/>
              <a:gd name="connsiteY1116" fmla="*/ 4460923 h 5060781"/>
              <a:gd name="connsiteX1117" fmla="*/ 4454434 w 4692539"/>
              <a:gd name="connsiteY1117" fmla="*/ 4429591 h 5060781"/>
              <a:gd name="connsiteX1118" fmla="*/ 4465481 w 4692539"/>
              <a:gd name="connsiteY1118" fmla="*/ 4445433 h 5060781"/>
              <a:gd name="connsiteX1119" fmla="*/ 4467059 w 4692539"/>
              <a:gd name="connsiteY1119" fmla="*/ 4447696 h 5060781"/>
              <a:gd name="connsiteX1120" fmla="*/ 4459344 w 4692539"/>
              <a:gd name="connsiteY1120" fmla="*/ 4455995 h 5060781"/>
              <a:gd name="connsiteX1121" fmla="*/ 4457855 w 4692539"/>
              <a:gd name="connsiteY1121" fmla="*/ 4455743 h 5060781"/>
              <a:gd name="connsiteX1122" fmla="*/ 4455676 w 4692539"/>
              <a:gd name="connsiteY1122" fmla="*/ 4455375 h 5060781"/>
              <a:gd name="connsiteX1123" fmla="*/ 4447420 w 4692539"/>
              <a:gd name="connsiteY1123" fmla="*/ 4453982 h 5060781"/>
              <a:gd name="connsiteX1124" fmla="*/ 4454312 w 4692539"/>
              <a:gd name="connsiteY1124" fmla="*/ 4455147 h 5060781"/>
              <a:gd name="connsiteX1125" fmla="*/ 4455676 w 4692539"/>
              <a:gd name="connsiteY1125" fmla="*/ 4455375 h 5060781"/>
              <a:gd name="connsiteX1126" fmla="*/ 4459344 w 4692539"/>
              <a:gd name="connsiteY1126" fmla="*/ 4455995 h 5060781"/>
              <a:gd name="connsiteX1127" fmla="*/ 4456504 w 4692539"/>
              <a:gd name="connsiteY1127" fmla="*/ 4469514 h 5060781"/>
              <a:gd name="connsiteX1128" fmla="*/ 4456284 w 4692539"/>
              <a:gd name="connsiteY1128" fmla="*/ 4470565 h 5060781"/>
              <a:gd name="connsiteX1129" fmla="*/ 4454434 w 4692539"/>
              <a:gd name="connsiteY1129" fmla="*/ 4479380 h 5060781"/>
              <a:gd name="connsiteX1130" fmla="*/ 4455048 w 4692539"/>
              <a:gd name="connsiteY1130" fmla="*/ 4476457 h 5060781"/>
              <a:gd name="connsiteX1131" fmla="*/ 4456284 w 4692539"/>
              <a:gd name="connsiteY1131" fmla="*/ 4470565 h 5060781"/>
              <a:gd name="connsiteX1132" fmla="*/ 4459344 w 4692539"/>
              <a:gd name="connsiteY1132" fmla="*/ 4455995 h 5060781"/>
              <a:gd name="connsiteX1133" fmla="*/ 4466096 w 4692539"/>
              <a:gd name="connsiteY1133" fmla="*/ 4448733 h 5060781"/>
              <a:gd name="connsiteX1134" fmla="*/ 4467059 w 4692539"/>
              <a:gd name="connsiteY1134" fmla="*/ 4447696 h 5060781"/>
              <a:gd name="connsiteX1135" fmla="*/ 4462568 w 4692539"/>
              <a:gd name="connsiteY1135" fmla="*/ 4436647 h 5060781"/>
              <a:gd name="connsiteX1136" fmla="*/ 4454434 w 4692539"/>
              <a:gd name="connsiteY1136" fmla="*/ 4429591 h 5060781"/>
              <a:gd name="connsiteX1137" fmla="*/ 131007 w 4692539"/>
              <a:gd name="connsiteY1137" fmla="*/ 4429289 h 5060781"/>
              <a:gd name="connsiteX1138" fmla="*/ 134580 w 4692539"/>
              <a:gd name="connsiteY1138" fmla="*/ 4457201 h 5060781"/>
              <a:gd name="connsiteX1139" fmla="*/ 138154 w 4692539"/>
              <a:gd name="connsiteY1139" fmla="*/ 4439627 h 5060781"/>
              <a:gd name="connsiteX1140" fmla="*/ 131007 w 4692539"/>
              <a:gd name="connsiteY1140" fmla="*/ 4429289 h 5060781"/>
              <a:gd name="connsiteX1141" fmla="*/ 4512096 w 4692539"/>
              <a:gd name="connsiteY1141" fmla="*/ 4428024 h 5060781"/>
              <a:gd name="connsiteX1142" fmla="*/ 4515532 w 4692539"/>
              <a:gd name="connsiteY1142" fmla="*/ 4428346 h 5060781"/>
              <a:gd name="connsiteX1143" fmla="*/ 4513674 w 4692539"/>
              <a:gd name="connsiteY1143" fmla="*/ 4429603 h 5060781"/>
              <a:gd name="connsiteX1144" fmla="*/ 4523904 w 4692539"/>
              <a:gd name="connsiteY1144" fmla="*/ 4426634 h 5060781"/>
              <a:gd name="connsiteX1145" fmla="*/ 4526129 w 4692539"/>
              <a:gd name="connsiteY1145" fmla="*/ 4427612 h 5060781"/>
              <a:gd name="connsiteX1146" fmla="*/ 4526081 w 4692539"/>
              <a:gd name="connsiteY1146" fmla="*/ 4427921 h 5060781"/>
              <a:gd name="connsiteX1147" fmla="*/ 4524870 w 4692539"/>
              <a:gd name="connsiteY1147" fmla="*/ 4427708 h 5060781"/>
              <a:gd name="connsiteX1148" fmla="*/ 4524809 w 4692539"/>
              <a:gd name="connsiteY1148" fmla="*/ 4427469 h 5060781"/>
              <a:gd name="connsiteX1149" fmla="*/ 4524466 w 4692539"/>
              <a:gd name="connsiteY1149" fmla="*/ 4427636 h 5060781"/>
              <a:gd name="connsiteX1150" fmla="*/ 4523803 w 4692539"/>
              <a:gd name="connsiteY1150" fmla="*/ 4427519 h 5060781"/>
              <a:gd name="connsiteX1151" fmla="*/ 4523866 w 4692539"/>
              <a:gd name="connsiteY1151" fmla="*/ 4426963 h 5060781"/>
              <a:gd name="connsiteX1152" fmla="*/ 4523790 w 4692539"/>
              <a:gd name="connsiteY1152" fmla="*/ 4426585 h 5060781"/>
              <a:gd name="connsiteX1153" fmla="*/ 4523899 w 4692539"/>
              <a:gd name="connsiteY1153" fmla="*/ 4426632 h 5060781"/>
              <a:gd name="connsiteX1154" fmla="*/ 4523755 w 4692539"/>
              <a:gd name="connsiteY1154" fmla="*/ 4427510 h 5060781"/>
              <a:gd name="connsiteX1155" fmla="*/ 4522276 w 4692539"/>
              <a:gd name="connsiteY1155" fmla="*/ 4427249 h 5060781"/>
              <a:gd name="connsiteX1156" fmla="*/ 81927 w 4692539"/>
              <a:gd name="connsiteY1156" fmla="*/ 4421315 h 5060781"/>
              <a:gd name="connsiteX1157" fmla="*/ 84458 w 4692539"/>
              <a:gd name="connsiteY1157" fmla="*/ 4436101 h 5060781"/>
              <a:gd name="connsiteX1158" fmla="*/ 90755 w 4692539"/>
              <a:gd name="connsiteY1158" fmla="*/ 4436627 h 5060781"/>
              <a:gd name="connsiteX1159" fmla="*/ 79676 w 4692539"/>
              <a:gd name="connsiteY1159" fmla="*/ 4441565 h 5060781"/>
              <a:gd name="connsiteX1160" fmla="*/ 92517 w 4692539"/>
              <a:gd name="connsiteY1160" fmla="*/ 4456447 h 5060781"/>
              <a:gd name="connsiteX1161" fmla="*/ 95153 w 4692539"/>
              <a:gd name="connsiteY1161" fmla="*/ 4446624 h 5060781"/>
              <a:gd name="connsiteX1162" fmla="*/ 100624 w 4692539"/>
              <a:gd name="connsiteY1162" fmla="*/ 4444349 h 5060781"/>
              <a:gd name="connsiteX1163" fmla="*/ 107346 w 4692539"/>
              <a:gd name="connsiteY1163" fmla="*/ 4437702 h 5060781"/>
              <a:gd name="connsiteX1164" fmla="*/ 96403 w 4692539"/>
              <a:gd name="connsiteY1164" fmla="*/ 4445623 h 5060781"/>
              <a:gd name="connsiteX1165" fmla="*/ 95186 w 4692539"/>
              <a:gd name="connsiteY1165" fmla="*/ 4446504 h 5060781"/>
              <a:gd name="connsiteX1166" fmla="*/ 95406 w 4692539"/>
              <a:gd name="connsiteY1166" fmla="*/ 4445685 h 5060781"/>
              <a:gd name="connsiteX1167" fmla="*/ 96123 w 4692539"/>
              <a:gd name="connsiteY1167" fmla="*/ 4437075 h 5060781"/>
              <a:gd name="connsiteX1168" fmla="*/ 97114 w 4692539"/>
              <a:gd name="connsiteY1168" fmla="*/ 4437157 h 5060781"/>
              <a:gd name="connsiteX1169" fmla="*/ 97115 w 4692539"/>
              <a:gd name="connsiteY1169" fmla="*/ 4437157 h 5060781"/>
              <a:gd name="connsiteX1170" fmla="*/ 96196 w 4692539"/>
              <a:gd name="connsiteY1170" fmla="*/ 4436199 h 5060781"/>
              <a:gd name="connsiteX1171" fmla="*/ 96368 w 4692539"/>
              <a:gd name="connsiteY1171" fmla="*/ 4434124 h 5060781"/>
              <a:gd name="connsiteX1172" fmla="*/ 94855 w 4692539"/>
              <a:gd name="connsiteY1172" fmla="*/ 4434799 h 5060781"/>
              <a:gd name="connsiteX1173" fmla="*/ 83826 w 4692539"/>
              <a:gd name="connsiteY1173" fmla="*/ 4423296 h 5060781"/>
              <a:gd name="connsiteX1174" fmla="*/ 81927 w 4692539"/>
              <a:gd name="connsiteY1174" fmla="*/ 4421315 h 5060781"/>
              <a:gd name="connsiteX1175" fmla="*/ 133686 w 4692539"/>
              <a:gd name="connsiteY1175" fmla="*/ 4418729 h 5060781"/>
              <a:gd name="connsiteX1176" fmla="*/ 132137 w 4692539"/>
              <a:gd name="connsiteY1176" fmla="*/ 4424834 h 5060781"/>
              <a:gd name="connsiteX1177" fmla="*/ 131728 w 4692539"/>
              <a:gd name="connsiteY1177" fmla="*/ 4426448 h 5060781"/>
              <a:gd name="connsiteX1178" fmla="*/ 131341 w 4692539"/>
              <a:gd name="connsiteY1178" fmla="*/ 4427969 h 5060781"/>
              <a:gd name="connsiteX1179" fmla="*/ 131006 w 4692539"/>
              <a:gd name="connsiteY1179" fmla="*/ 4429289 h 5060781"/>
              <a:gd name="connsiteX1180" fmla="*/ 131728 w 4692539"/>
              <a:gd name="connsiteY1180" fmla="*/ 4426448 h 5060781"/>
              <a:gd name="connsiteX1181" fmla="*/ 127786 w 4692539"/>
              <a:gd name="connsiteY1181" fmla="*/ 4412053 h 5060781"/>
              <a:gd name="connsiteX1182" fmla="*/ 127786 w 4692539"/>
              <a:gd name="connsiteY1182" fmla="*/ 4414824 h 5060781"/>
              <a:gd name="connsiteX1183" fmla="*/ 127786 w 4692539"/>
              <a:gd name="connsiteY1183" fmla="*/ 4414847 h 5060781"/>
              <a:gd name="connsiteX1184" fmla="*/ 127786 w 4692539"/>
              <a:gd name="connsiteY1184" fmla="*/ 4415221 h 5060781"/>
              <a:gd name="connsiteX1185" fmla="*/ 124102 w 4692539"/>
              <a:gd name="connsiteY1185" fmla="*/ 4415221 h 5060781"/>
              <a:gd name="connsiteX1186" fmla="*/ 124102 w 4692539"/>
              <a:gd name="connsiteY1186" fmla="*/ 4418390 h 5060781"/>
              <a:gd name="connsiteX1187" fmla="*/ 127326 w 4692539"/>
              <a:gd name="connsiteY1187" fmla="*/ 4418390 h 5060781"/>
              <a:gd name="connsiteX1188" fmla="*/ 127586 w 4692539"/>
              <a:gd name="connsiteY1188" fmla="*/ 4418390 h 5060781"/>
              <a:gd name="connsiteX1189" fmla="*/ 127786 w 4692539"/>
              <a:gd name="connsiteY1189" fmla="*/ 4418390 h 5060781"/>
              <a:gd name="connsiteX1190" fmla="*/ 127786 w 4692539"/>
              <a:gd name="connsiteY1190" fmla="*/ 4422614 h 5060781"/>
              <a:gd name="connsiteX1191" fmla="*/ 132393 w 4692539"/>
              <a:gd name="connsiteY1191" fmla="*/ 4417730 h 5060781"/>
              <a:gd name="connsiteX1192" fmla="*/ 127786 w 4692539"/>
              <a:gd name="connsiteY1192" fmla="*/ 4412053 h 5060781"/>
              <a:gd name="connsiteX1193" fmla="*/ 147089 w 4692539"/>
              <a:gd name="connsiteY1193" fmla="*/ 4405149 h 5060781"/>
              <a:gd name="connsiteX1194" fmla="*/ 150998 w 4692539"/>
              <a:gd name="connsiteY1194" fmla="*/ 4413506 h 5060781"/>
              <a:gd name="connsiteX1195" fmla="*/ 155558 w 4692539"/>
              <a:gd name="connsiteY1195" fmla="*/ 4416276 h 5060781"/>
              <a:gd name="connsiteX1196" fmla="*/ 155558 w 4692539"/>
              <a:gd name="connsiteY1196" fmla="*/ 4414344 h 5060781"/>
              <a:gd name="connsiteX1197" fmla="*/ 148653 w 4692539"/>
              <a:gd name="connsiteY1197" fmla="*/ 4406847 h 5060781"/>
              <a:gd name="connsiteX1198" fmla="*/ 147089 w 4692539"/>
              <a:gd name="connsiteY1198" fmla="*/ 4405149 h 5060781"/>
              <a:gd name="connsiteX1199" fmla="*/ 4458904 w 4692539"/>
              <a:gd name="connsiteY1199" fmla="*/ 4401857 h 5060781"/>
              <a:gd name="connsiteX1200" fmla="*/ 4463812 w 4692539"/>
              <a:gd name="connsiteY1200" fmla="*/ 4406384 h 5060781"/>
              <a:gd name="connsiteX1201" fmla="*/ 4473634 w 4692539"/>
              <a:gd name="connsiteY1201" fmla="*/ 4404120 h 5060781"/>
              <a:gd name="connsiteX1202" fmla="*/ 4467327 w 4692539"/>
              <a:gd name="connsiteY1202" fmla="*/ 4403151 h 5060781"/>
              <a:gd name="connsiteX1203" fmla="*/ 4503382 w 4692539"/>
              <a:gd name="connsiteY1203" fmla="*/ 4400123 h 5060781"/>
              <a:gd name="connsiteX1204" fmla="*/ 4503382 w 4692539"/>
              <a:gd name="connsiteY1204" fmla="*/ 4408480 h 5060781"/>
              <a:gd name="connsiteX1205" fmla="*/ 4506328 w 4692539"/>
              <a:gd name="connsiteY1205" fmla="*/ 4413702 h 5060781"/>
              <a:gd name="connsiteX1206" fmla="*/ 4503382 w 4692539"/>
              <a:gd name="connsiteY1206" fmla="*/ 4400123 h 5060781"/>
              <a:gd name="connsiteX1207" fmla="*/ 4476589 w 4692539"/>
              <a:gd name="connsiteY1207" fmla="*/ 4390096 h 5060781"/>
              <a:gd name="connsiteX1208" fmla="*/ 4471767 w 4692539"/>
              <a:gd name="connsiteY1208" fmla="*/ 4391153 h 5060781"/>
              <a:gd name="connsiteX1209" fmla="*/ 4468874 w 4692539"/>
              <a:gd name="connsiteY1209" fmla="*/ 4400658 h 5060781"/>
              <a:gd name="connsiteX1210" fmla="*/ 4476589 w 4692539"/>
              <a:gd name="connsiteY1210" fmla="*/ 4390096 h 5060781"/>
              <a:gd name="connsiteX1211" fmla="*/ 4507628 w 4692539"/>
              <a:gd name="connsiteY1211" fmla="*/ 4383858 h 5060781"/>
              <a:gd name="connsiteX1212" fmla="*/ 4507334 w 4692539"/>
              <a:gd name="connsiteY1212" fmla="*/ 4384072 h 5060781"/>
              <a:gd name="connsiteX1213" fmla="*/ 4507278 w 4692539"/>
              <a:gd name="connsiteY1213" fmla="*/ 4384011 h 5060781"/>
              <a:gd name="connsiteX1214" fmla="*/ 4530205 w 4692539"/>
              <a:gd name="connsiteY1214" fmla="*/ 4373945 h 5060781"/>
              <a:gd name="connsiteX1215" fmla="*/ 4530319 w 4692539"/>
              <a:gd name="connsiteY1215" fmla="*/ 4373945 h 5060781"/>
              <a:gd name="connsiteX1216" fmla="*/ 4531416 w 4692539"/>
              <a:gd name="connsiteY1216" fmla="*/ 4375229 h 5060781"/>
              <a:gd name="connsiteX1217" fmla="*/ 4531515 w 4692539"/>
              <a:gd name="connsiteY1217" fmla="*/ 4375124 h 5060781"/>
              <a:gd name="connsiteX1218" fmla="*/ 4535189 w 4692539"/>
              <a:gd name="connsiteY1218" fmla="*/ 4388465 h 5060781"/>
              <a:gd name="connsiteX1219" fmla="*/ 4535189 w 4692539"/>
              <a:gd name="connsiteY1219" fmla="*/ 4401147 h 5060781"/>
              <a:gd name="connsiteX1220" fmla="*/ 4534234 w 4692539"/>
              <a:gd name="connsiteY1220" fmla="*/ 4402898 h 5060781"/>
              <a:gd name="connsiteX1221" fmla="*/ 4531525 w 4692539"/>
              <a:gd name="connsiteY1221" fmla="*/ 4398673 h 5060781"/>
              <a:gd name="connsiteX1222" fmla="*/ 4523404 w 4692539"/>
              <a:gd name="connsiteY1222" fmla="*/ 4386919 h 5060781"/>
              <a:gd name="connsiteX1223" fmla="*/ 4527194 w 4692539"/>
              <a:gd name="connsiteY1223" fmla="*/ 4386090 h 5060781"/>
              <a:gd name="connsiteX1224" fmla="*/ 4527796 w 4692539"/>
              <a:gd name="connsiteY1224" fmla="*/ 4385958 h 5060781"/>
              <a:gd name="connsiteX1225" fmla="*/ 4529955 w 4692539"/>
              <a:gd name="connsiteY1225" fmla="*/ 4377032 h 5060781"/>
              <a:gd name="connsiteX1226" fmla="*/ 4453792 w 4692539"/>
              <a:gd name="connsiteY1226" fmla="*/ 4347663 h 5060781"/>
              <a:gd name="connsiteX1227" fmla="*/ 4450702 w 4692539"/>
              <a:gd name="connsiteY1227" fmla="*/ 4349386 h 5060781"/>
              <a:gd name="connsiteX1228" fmla="*/ 4461959 w 4692539"/>
              <a:gd name="connsiteY1228" fmla="*/ 4363287 h 5060781"/>
              <a:gd name="connsiteX1229" fmla="*/ 4466134 w 4692539"/>
              <a:gd name="connsiteY1229" fmla="*/ 4360832 h 5060781"/>
              <a:gd name="connsiteX1230" fmla="*/ 4453792 w 4692539"/>
              <a:gd name="connsiteY1230" fmla="*/ 4347663 h 5060781"/>
              <a:gd name="connsiteX1231" fmla="*/ 4467767 w 4692539"/>
              <a:gd name="connsiteY1231" fmla="*/ 4339822 h 5060781"/>
              <a:gd name="connsiteX1232" fmla="*/ 4479692 w 4692539"/>
              <a:gd name="connsiteY1232" fmla="*/ 4355663 h 5060781"/>
              <a:gd name="connsiteX1233" fmla="*/ 4478776 w 4692539"/>
              <a:gd name="connsiteY1233" fmla="*/ 4348855 h 5060781"/>
              <a:gd name="connsiteX1234" fmla="*/ 4484506 w 4692539"/>
              <a:gd name="connsiteY1234" fmla="*/ 4353887 h 5060781"/>
              <a:gd name="connsiteX1235" fmla="*/ 4491379 w 4692539"/>
              <a:gd name="connsiteY1235" fmla="*/ 4346495 h 5060781"/>
              <a:gd name="connsiteX1236" fmla="*/ 4480088 w 4692539"/>
              <a:gd name="connsiteY1236" fmla="*/ 4342138 h 5060781"/>
              <a:gd name="connsiteX1237" fmla="*/ 4477914 w 4692539"/>
              <a:gd name="connsiteY1237" fmla="*/ 4342446 h 5060781"/>
              <a:gd name="connsiteX1238" fmla="*/ 4477704 w 4692539"/>
              <a:gd name="connsiteY1238" fmla="*/ 4340877 h 5060781"/>
              <a:gd name="connsiteX1239" fmla="*/ 4514612 w 4692539"/>
              <a:gd name="connsiteY1239" fmla="*/ 4313771 h 5060781"/>
              <a:gd name="connsiteX1240" fmla="*/ 4515382 w 4692539"/>
              <a:gd name="connsiteY1240" fmla="*/ 4316571 h 5060781"/>
              <a:gd name="connsiteX1241" fmla="*/ 4512430 w 4692539"/>
              <a:gd name="connsiteY1241" fmla="*/ 4314552 h 5060781"/>
              <a:gd name="connsiteX1242" fmla="*/ 4439708 w 4692539"/>
              <a:gd name="connsiteY1242" fmla="*/ 4300593 h 5060781"/>
              <a:gd name="connsiteX1243" fmla="*/ 4447422 w 4692539"/>
              <a:gd name="connsiteY1243" fmla="*/ 4308892 h 5060781"/>
              <a:gd name="connsiteX1244" fmla="*/ 4439708 w 4692539"/>
              <a:gd name="connsiteY1244" fmla="*/ 4300593 h 5060781"/>
              <a:gd name="connsiteX1245" fmla="*/ 147089 w 4692539"/>
              <a:gd name="connsiteY1245" fmla="*/ 4287467 h 5060781"/>
              <a:gd name="connsiteX1246" fmla="*/ 131902 w 4692539"/>
              <a:gd name="connsiteY1246" fmla="*/ 4298029 h 5060781"/>
              <a:gd name="connsiteX1247" fmla="*/ 147089 w 4692539"/>
              <a:gd name="connsiteY1247" fmla="*/ 4287467 h 5060781"/>
              <a:gd name="connsiteX1248" fmla="*/ 57654 w 4692539"/>
              <a:gd name="connsiteY1248" fmla="*/ 4268457 h 5060781"/>
              <a:gd name="connsiteX1249" fmla="*/ 57286 w 4692539"/>
              <a:gd name="connsiteY1249" fmla="*/ 4270231 h 5060781"/>
              <a:gd name="connsiteX1250" fmla="*/ 56485 w 4692539"/>
              <a:gd name="connsiteY1250" fmla="*/ 4270231 h 5060781"/>
              <a:gd name="connsiteX1251" fmla="*/ 51038 w 4692539"/>
              <a:gd name="connsiteY1251" fmla="*/ 4272556 h 5060781"/>
              <a:gd name="connsiteX1252" fmla="*/ 51856 w 4692539"/>
              <a:gd name="connsiteY1252" fmla="*/ 4268710 h 5060781"/>
              <a:gd name="connsiteX1253" fmla="*/ 56296 w 4692539"/>
              <a:gd name="connsiteY1253" fmla="*/ 4269848 h 5060781"/>
              <a:gd name="connsiteX1254" fmla="*/ 4434802 w 4692539"/>
              <a:gd name="connsiteY1254" fmla="*/ 4262876 h 5060781"/>
              <a:gd name="connsiteX1255" fmla="*/ 4439010 w 4692539"/>
              <a:gd name="connsiteY1255" fmla="*/ 4270420 h 5060781"/>
              <a:gd name="connsiteX1256" fmla="*/ 4439010 w 4692539"/>
              <a:gd name="connsiteY1256" fmla="*/ 4268264 h 5060781"/>
              <a:gd name="connsiteX1257" fmla="*/ 4434802 w 4692539"/>
              <a:gd name="connsiteY1257" fmla="*/ 4262876 h 5060781"/>
              <a:gd name="connsiteX1258" fmla="*/ 4469100 w 4692539"/>
              <a:gd name="connsiteY1258" fmla="*/ 4258198 h 5060781"/>
              <a:gd name="connsiteX1259" fmla="*/ 4481636 w 4692539"/>
              <a:gd name="connsiteY1259" fmla="*/ 4282221 h 5060781"/>
              <a:gd name="connsiteX1260" fmla="*/ 4484529 w 4692539"/>
              <a:gd name="connsiteY1260" fmla="*/ 4265509 h 5060781"/>
              <a:gd name="connsiteX1261" fmla="*/ 4469100 w 4692539"/>
              <a:gd name="connsiteY1261" fmla="*/ 4258198 h 5060781"/>
              <a:gd name="connsiteX1262" fmla="*/ 4465120 w 4692539"/>
              <a:gd name="connsiteY1262" fmla="*/ 4257658 h 5060781"/>
              <a:gd name="connsiteX1263" fmla="*/ 4455407 w 4692539"/>
              <a:gd name="connsiteY1263" fmla="*/ 4272618 h 5060781"/>
              <a:gd name="connsiteX1264" fmla="*/ 4452494 w 4692539"/>
              <a:gd name="connsiteY1264" fmla="*/ 4275826 h 5060781"/>
              <a:gd name="connsiteX1265" fmla="*/ 4465120 w 4692539"/>
              <a:gd name="connsiteY1265" fmla="*/ 4257658 h 5060781"/>
              <a:gd name="connsiteX1266" fmla="*/ 98017 w 4692539"/>
              <a:gd name="connsiteY1266" fmla="*/ 4256863 h 5060781"/>
              <a:gd name="connsiteX1267" fmla="*/ 93245 w 4692539"/>
              <a:gd name="connsiteY1267" fmla="*/ 4263409 h 5060781"/>
              <a:gd name="connsiteX1268" fmla="*/ 92437 w 4692539"/>
              <a:gd name="connsiteY1268" fmla="*/ 4261064 h 5060781"/>
              <a:gd name="connsiteX1269" fmla="*/ 84781 w 4692539"/>
              <a:gd name="connsiteY1269" fmla="*/ 4261064 h 5060781"/>
              <a:gd name="connsiteX1270" fmla="*/ 79676 w 4692539"/>
              <a:gd name="connsiteY1270" fmla="*/ 4268398 h 5060781"/>
              <a:gd name="connsiteX1271" fmla="*/ 96266 w 4692539"/>
              <a:gd name="connsiteY1271" fmla="*/ 4275732 h 5060781"/>
              <a:gd name="connsiteX1272" fmla="*/ 95467 w 4692539"/>
              <a:gd name="connsiteY1272" fmla="*/ 4271435 h 5060781"/>
              <a:gd name="connsiteX1273" fmla="*/ 94829 w 4692539"/>
              <a:gd name="connsiteY1273" fmla="*/ 4268005 h 5060781"/>
              <a:gd name="connsiteX1274" fmla="*/ 93245 w 4692539"/>
              <a:gd name="connsiteY1274" fmla="*/ 4263409 h 5060781"/>
              <a:gd name="connsiteX1275" fmla="*/ 97124 w 4692539"/>
              <a:gd name="connsiteY1275" fmla="*/ 4258089 h 5060781"/>
              <a:gd name="connsiteX1276" fmla="*/ 98017 w 4692539"/>
              <a:gd name="connsiteY1276" fmla="*/ 4256863 h 5060781"/>
              <a:gd name="connsiteX1277" fmla="*/ 4442842 w 4692539"/>
              <a:gd name="connsiteY1277" fmla="*/ 4236795 h 5060781"/>
              <a:gd name="connsiteX1278" fmla="*/ 4446802 w 4692539"/>
              <a:gd name="connsiteY1278" fmla="*/ 4250804 h 5060781"/>
              <a:gd name="connsiteX1279" fmla="*/ 4459673 w 4692539"/>
              <a:gd name="connsiteY1279" fmla="*/ 4250804 h 5060781"/>
              <a:gd name="connsiteX1280" fmla="*/ 4452742 w 4692539"/>
              <a:gd name="connsiteY1280" fmla="*/ 4236795 h 5060781"/>
              <a:gd name="connsiteX1281" fmla="*/ 4442842 w 4692539"/>
              <a:gd name="connsiteY1281" fmla="*/ 4236795 h 5060781"/>
              <a:gd name="connsiteX1282" fmla="*/ 127141 w 4692539"/>
              <a:gd name="connsiteY1282" fmla="*/ 4227872 h 5060781"/>
              <a:gd name="connsiteX1283" fmla="*/ 128332 w 4692539"/>
              <a:gd name="connsiteY1283" fmla="*/ 4248240 h 5060781"/>
              <a:gd name="connsiteX1284" fmla="*/ 127141 w 4692539"/>
              <a:gd name="connsiteY1284" fmla="*/ 4227872 h 5060781"/>
              <a:gd name="connsiteX1285" fmla="*/ 81256 w 4692539"/>
              <a:gd name="connsiteY1285" fmla="*/ 4222255 h 5060781"/>
              <a:gd name="connsiteX1286" fmla="*/ 81491 w 4692539"/>
              <a:gd name="connsiteY1286" fmla="*/ 4224047 h 5060781"/>
              <a:gd name="connsiteX1287" fmla="*/ 81615 w 4692539"/>
              <a:gd name="connsiteY1287" fmla="*/ 4224985 h 5060781"/>
              <a:gd name="connsiteX1288" fmla="*/ 81937 w 4692539"/>
              <a:gd name="connsiteY1288" fmla="*/ 4227441 h 5060781"/>
              <a:gd name="connsiteX1289" fmla="*/ 81882 w 4692539"/>
              <a:gd name="connsiteY1289" fmla="*/ 4227018 h 5060781"/>
              <a:gd name="connsiteX1290" fmla="*/ 81615 w 4692539"/>
              <a:gd name="connsiteY1290" fmla="*/ 4224985 h 5060781"/>
              <a:gd name="connsiteX1291" fmla="*/ 4468854 w 4692539"/>
              <a:gd name="connsiteY1291" fmla="*/ 4212065 h 5060781"/>
              <a:gd name="connsiteX1292" fmla="*/ 4453672 w 4692539"/>
              <a:gd name="connsiteY1292" fmla="*/ 4222509 h 5060781"/>
              <a:gd name="connsiteX1293" fmla="*/ 4466007 w 4692539"/>
              <a:gd name="connsiteY1293" fmla="*/ 4225643 h 5060781"/>
              <a:gd name="connsiteX1294" fmla="*/ 4468854 w 4692539"/>
              <a:gd name="connsiteY1294" fmla="*/ 4212065 h 5060781"/>
              <a:gd name="connsiteX1295" fmla="*/ 4439471 w 4692539"/>
              <a:gd name="connsiteY1295" fmla="*/ 4211549 h 5060781"/>
              <a:gd name="connsiteX1296" fmla="*/ 4437543 w 4692539"/>
              <a:gd name="connsiteY1296" fmla="*/ 4215600 h 5060781"/>
              <a:gd name="connsiteX1297" fmla="*/ 4439558 w 4692539"/>
              <a:gd name="connsiteY1297" fmla="*/ 4219475 h 5060781"/>
              <a:gd name="connsiteX1298" fmla="*/ 4431358 w 4692539"/>
              <a:gd name="connsiteY1298" fmla="*/ 4228740 h 5060781"/>
              <a:gd name="connsiteX1299" fmla="*/ 4431158 w 4692539"/>
              <a:gd name="connsiteY1299" fmla="*/ 4228965 h 5060781"/>
              <a:gd name="connsiteX1300" fmla="*/ 4431158 w 4692539"/>
              <a:gd name="connsiteY1300" fmla="*/ 4230500 h 5060781"/>
              <a:gd name="connsiteX1301" fmla="*/ 4436542 w 4692539"/>
              <a:gd name="connsiteY1301" fmla="*/ 4228611 h 5060781"/>
              <a:gd name="connsiteX1302" fmla="*/ 4437636 w 4692539"/>
              <a:gd name="connsiteY1302" fmla="*/ 4228720 h 5060781"/>
              <a:gd name="connsiteX1303" fmla="*/ 4436508 w 4692539"/>
              <a:gd name="connsiteY1303" fmla="*/ 4229736 h 5060781"/>
              <a:gd name="connsiteX1304" fmla="*/ 4431229 w 4692539"/>
              <a:gd name="connsiteY1304" fmla="*/ 4233037 h 5060781"/>
              <a:gd name="connsiteX1305" fmla="*/ 4442398 w 4692539"/>
              <a:gd name="connsiteY1305" fmla="*/ 4232113 h 5060781"/>
              <a:gd name="connsiteX1306" fmla="*/ 4441773 w 4692539"/>
              <a:gd name="connsiteY1306" fmla="*/ 4229115 h 5060781"/>
              <a:gd name="connsiteX1307" fmla="*/ 4450403 w 4692539"/>
              <a:gd name="connsiteY1307" fmla="*/ 4227063 h 5060781"/>
              <a:gd name="connsiteX1308" fmla="*/ 4447510 w 4692539"/>
              <a:gd name="connsiteY1308" fmla="*/ 4213643 h 5060781"/>
              <a:gd name="connsiteX1309" fmla="*/ 4446547 w 4692539"/>
              <a:gd name="connsiteY1309" fmla="*/ 4211578 h 5060781"/>
              <a:gd name="connsiteX1310" fmla="*/ 4443854 w 4692539"/>
              <a:gd name="connsiteY1310" fmla="*/ 4214620 h 5060781"/>
              <a:gd name="connsiteX1311" fmla="*/ 4443854 w 4692539"/>
              <a:gd name="connsiteY1311" fmla="*/ 4211970 h 5060781"/>
              <a:gd name="connsiteX1312" fmla="*/ 4439471 w 4692539"/>
              <a:gd name="connsiteY1312" fmla="*/ 4211549 h 5060781"/>
              <a:gd name="connsiteX1313" fmla="*/ 98841 w 4692539"/>
              <a:gd name="connsiteY1313" fmla="*/ 4181402 h 5060781"/>
              <a:gd name="connsiteX1314" fmla="*/ 111349 w 4692539"/>
              <a:gd name="connsiteY1314" fmla="*/ 4185627 h 5060781"/>
              <a:gd name="connsiteX1315" fmla="*/ 98841 w 4692539"/>
              <a:gd name="connsiteY1315" fmla="*/ 4181402 h 5060781"/>
              <a:gd name="connsiteX1316" fmla="*/ 4458948 w 4692539"/>
              <a:gd name="connsiteY1316" fmla="*/ 4156136 h 5060781"/>
              <a:gd name="connsiteX1317" fmla="*/ 4454160 w 4692539"/>
              <a:gd name="connsiteY1317" fmla="*/ 4163995 h 5060781"/>
              <a:gd name="connsiteX1318" fmla="*/ 4470854 w 4692539"/>
              <a:gd name="connsiteY1318" fmla="*/ 4171329 h 5060781"/>
              <a:gd name="connsiteX1319" fmla="*/ 4468890 w 4692539"/>
              <a:gd name="connsiteY1319" fmla="*/ 4157708 h 5060781"/>
              <a:gd name="connsiteX1320" fmla="*/ 4458948 w 4692539"/>
              <a:gd name="connsiteY1320" fmla="*/ 4156136 h 5060781"/>
              <a:gd name="connsiteX1321" fmla="*/ 4442514 w 4692539"/>
              <a:gd name="connsiteY1321" fmla="*/ 4155000 h 5060781"/>
              <a:gd name="connsiteX1322" fmla="*/ 4441811 w 4692539"/>
              <a:gd name="connsiteY1322" fmla="*/ 4171596 h 5060781"/>
              <a:gd name="connsiteX1323" fmla="*/ 4442514 w 4692539"/>
              <a:gd name="connsiteY1323" fmla="*/ 4155000 h 5060781"/>
              <a:gd name="connsiteX1324" fmla="*/ 4474774 w 4692539"/>
              <a:gd name="connsiteY1324" fmla="*/ 4143684 h 5060781"/>
              <a:gd name="connsiteX1325" fmla="*/ 4475709 w 4692539"/>
              <a:gd name="connsiteY1325" fmla="*/ 4164052 h 5060781"/>
              <a:gd name="connsiteX1326" fmla="*/ 4474774 w 4692539"/>
              <a:gd name="connsiteY1326" fmla="*/ 4143684 h 5060781"/>
              <a:gd name="connsiteX1327" fmla="*/ 147564 w 4692539"/>
              <a:gd name="connsiteY1327" fmla="*/ 4141120 h 5060781"/>
              <a:gd name="connsiteX1328" fmla="*/ 155558 w 4692539"/>
              <a:gd name="connsiteY1328" fmla="*/ 4153806 h 5060781"/>
              <a:gd name="connsiteX1329" fmla="*/ 155558 w 4692539"/>
              <a:gd name="connsiteY1329" fmla="*/ 4141120 h 5060781"/>
              <a:gd name="connsiteX1330" fmla="*/ 108668 w 4692539"/>
              <a:gd name="connsiteY1330" fmla="*/ 4140366 h 5060781"/>
              <a:gd name="connsiteX1331" fmla="*/ 124749 w 4692539"/>
              <a:gd name="connsiteY1331" fmla="*/ 4180346 h 5060781"/>
              <a:gd name="connsiteX1332" fmla="*/ 121038 w 4692539"/>
              <a:gd name="connsiteY1332" fmla="*/ 4149834 h 5060781"/>
              <a:gd name="connsiteX1333" fmla="*/ 108668 w 4692539"/>
              <a:gd name="connsiteY1333" fmla="*/ 4140366 h 5060781"/>
              <a:gd name="connsiteX1334" fmla="*/ 90178 w 4692539"/>
              <a:gd name="connsiteY1334" fmla="*/ 4137048 h 5060781"/>
              <a:gd name="connsiteX1335" fmla="*/ 90629 w 4692539"/>
              <a:gd name="connsiteY1335" fmla="*/ 4138347 h 5060781"/>
              <a:gd name="connsiteX1336" fmla="*/ 90944 w 4692539"/>
              <a:gd name="connsiteY1336" fmla="*/ 4139253 h 5060781"/>
              <a:gd name="connsiteX1337" fmla="*/ 85576 w 4692539"/>
              <a:gd name="connsiteY1337" fmla="*/ 4142787 h 5060781"/>
              <a:gd name="connsiteX1338" fmla="*/ 82719 w 4692539"/>
              <a:gd name="connsiteY1338" fmla="*/ 4139086 h 5060781"/>
              <a:gd name="connsiteX1339" fmla="*/ 81840 w 4692539"/>
              <a:gd name="connsiteY1339" fmla="*/ 4137948 h 5060781"/>
              <a:gd name="connsiteX1340" fmla="*/ 87393 w 4692539"/>
              <a:gd name="connsiteY1340" fmla="*/ 4140294 h 5060781"/>
              <a:gd name="connsiteX1341" fmla="*/ 88331 w 4692539"/>
              <a:gd name="connsiteY1341" fmla="*/ 4140688 h 5060781"/>
              <a:gd name="connsiteX1342" fmla="*/ 80827 w 4692539"/>
              <a:gd name="connsiteY1342" fmla="*/ 4130187 h 5060781"/>
              <a:gd name="connsiteX1343" fmla="*/ 80827 w 4692539"/>
              <a:gd name="connsiteY1343" fmla="*/ 4136597 h 5060781"/>
              <a:gd name="connsiteX1344" fmla="*/ 80827 w 4692539"/>
              <a:gd name="connsiteY1344" fmla="*/ 4136918 h 5060781"/>
              <a:gd name="connsiteX1345" fmla="*/ 79869 w 4692539"/>
              <a:gd name="connsiteY1345" fmla="*/ 4136918 h 5060781"/>
              <a:gd name="connsiteX1346" fmla="*/ 80283 w 4692539"/>
              <a:gd name="connsiteY1346" fmla="*/ 4134973 h 5060781"/>
              <a:gd name="connsiteX1347" fmla="*/ 80084 w 4692539"/>
              <a:gd name="connsiteY1347" fmla="*/ 4130516 h 5060781"/>
              <a:gd name="connsiteX1348" fmla="*/ 4490304 w 4692539"/>
              <a:gd name="connsiteY1348" fmla="*/ 4126335 h 5060781"/>
              <a:gd name="connsiteX1349" fmla="*/ 4486213 w 4692539"/>
              <a:gd name="connsiteY1349" fmla="*/ 4134602 h 5060781"/>
              <a:gd name="connsiteX1350" fmla="*/ 4488433 w 4692539"/>
              <a:gd name="connsiteY1350" fmla="*/ 4143686 h 5060781"/>
              <a:gd name="connsiteX1351" fmla="*/ 136820 w 4692539"/>
              <a:gd name="connsiteY1351" fmla="*/ 4126146 h 5060781"/>
              <a:gd name="connsiteX1352" fmla="*/ 133246 w 4692539"/>
              <a:gd name="connsiteY1352" fmla="*/ 4135953 h 5060781"/>
              <a:gd name="connsiteX1353" fmla="*/ 136820 w 4692539"/>
              <a:gd name="connsiteY1353" fmla="*/ 4126146 h 5060781"/>
              <a:gd name="connsiteX1354" fmla="*/ 155558 w 4692539"/>
              <a:gd name="connsiteY1354" fmla="*/ 4116739 h 5060781"/>
              <a:gd name="connsiteX1355" fmla="*/ 146108 w 4692539"/>
              <a:gd name="connsiteY1355" fmla="*/ 4121997 h 5060781"/>
              <a:gd name="connsiteX1356" fmla="*/ 139614 w 4692539"/>
              <a:gd name="connsiteY1356" fmla="*/ 4125185 h 5060781"/>
              <a:gd name="connsiteX1357" fmla="*/ 136823 w 4692539"/>
              <a:gd name="connsiteY1357" fmla="*/ 4126557 h 5060781"/>
              <a:gd name="connsiteX1358" fmla="*/ 143991 w 4692539"/>
              <a:gd name="connsiteY1358" fmla="*/ 4125922 h 5060781"/>
              <a:gd name="connsiteX1359" fmla="*/ 140627 w 4692539"/>
              <a:gd name="connsiteY1359" fmla="*/ 4134267 h 5060781"/>
              <a:gd name="connsiteX1360" fmla="*/ 148668 w 4692539"/>
              <a:gd name="connsiteY1360" fmla="*/ 4128389 h 5060781"/>
              <a:gd name="connsiteX1361" fmla="*/ 148650 w 4692539"/>
              <a:gd name="connsiteY1361" fmla="*/ 4125510 h 5060781"/>
              <a:gd name="connsiteX1362" fmla="*/ 149231 w 4692539"/>
              <a:gd name="connsiteY1362" fmla="*/ 4125460 h 5060781"/>
              <a:gd name="connsiteX1363" fmla="*/ 155558 w 4692539"/>
              <a:gd name="connsiteY1363" fmla="*/ 4119165 h 5060781"/>
              <a:gd name="connsiteX1364" fmla="*/ 155558 w 4692539"/>
              <a:gd name="connsiteY1364" fmla="*/ 4117353 h 5060781"/>
              <a:gd name="connsiteX1365" fmla="*/ 154859 w 4692539"/>
              <a:gd name="connsiteY1365" fmla="*/ 4117696 h 5060781"/>
              <a:gd name="connsiteX1366" fmla="*/ 155558 w 4692539"/>
              <a:gd name="connsiteY1366" fmla="*/ 4117093 h 5060781"/>
              <a:gd name="connsiteX1367" fmla="*/ 4438620 w 4692539"/>
              <a:gd name="connsiteY1367" fmla="*/ 4116259 h 5060781"/>
              <a:gd name="connsiteX1368" fmla="*/ 4437391 w 4692539"/>
              <a:gd name="connsiteY1368" fmla="*/ 4116730 h 5060781"/>
              <a:gd name="connsiteX1369" fmla="*/ 4431158 w 4692539"/>
              <a:gd name="connsiteY1369" fmla="*/ 4119124 h 5060781"/>
              <a:gd name="connsiteX1370" fmla="*/ 4453582 w 4692539"/>
              <a:gd name="connsiteY1370" fmla="*/ 4113544 h 5060781"/>
              <a:gd name="connsiteX1371" fmla="*/ 4450702 w 4692539"/>
              <a:gd name="connsiteY1371" fmla="*/ 4127274 h 5060781"/>
              <a:gd name="connsiteX1372" fmla="*/ 4458171 w 4692539"/>
              <a:gd name="connsiteY1372" fmla="*/ 4129881 h 5060781"/>
              <a:gd name="connsiteX1373" fmla="*/ 4453582 w 4692539"/>
              <a:gd name="connsiteY1373" fmla="*/ 4113544 h 5060781"/>
              <a:gd name="connsiteX1374" fmla="*/ 79318 w 4692539"/>
              <a:gd name="connsiteY1374" fmla="*/ 4113373 h 5060781"/>
              <a:gd name="connsiteX1375" fmla="*/ 80872 w 4692539"/>
              <a:gd name="connsiteY1375" fmla="*/ 4113834 h 5060781"/>
              <a:gd name="connsiteX1376" fmla="*/ 80872 w 4692539"/>
              <a:gd name="connsiteY1376" fmla="*/ 4117710 h 5060781"/>
              <a:gd name="connsiteX1377" fmla="*/ 80872 w 4692539"/>
              <a:gd name="connsiteY1377" fmla="*/ 4118758 h 5060781"/>
              <a:gd name="connsiteX1378" fmla="*/ 79524 w 4692539"/>
              <a:gd name="connsiteY1378" fmla="*/ 4117990 h 5060781"/>
              <a:gd name="connsiteX1379" fmla="*/ 101987 w 4692539"/>
              <a:gd name="connsiteY1379" fmla="*/ 4112566 h 5060781"/>
              <a:gd name="connsiteX1380" fmla="*/ 88331 w 4692539"/>
              <a:gd name="connsiteY1380" fmla="*/ 4117393 h 5060781"/>
              <a:gd name="connsiteX1381" fmla="*/ 81439 w 4692539"/>
              <a:gd name="connsiteY1381" fmla="*/ 4119828 h 5060781"/>
              <a:gd name="connsiteX1382" fmla="*/ 84008 w 4692539"/>
              <a:gd name="connsiteY1382" fmla="*/ 4118921 h 5060781"/>
              <a:gd name="connsiteX1383" fmla="*/ 88331 w 4692539"/>
              <a:gd name="connsiteY1383" fmla="*/ 4117393 h 5060781"/>
              <a:gd name="connsiteX1384" fmla="*/ 90108 w 4692539"/>
              <a:gd name="connsiteY1384" fmla="*/ 4116765 h 5060781"/>
              <a:gd name="connsiteX1385" fmla="*/ 101987 w 4692539"/>
              <a:gd name="connsiteY1385" fmla="*/ 4112566 h 5060781"/>
              <a:gd name="connsiteX1386" fmla="*/ 134145 w 4692539"/>
              <a:gd name="connsiteY1386" fmla="*/ 4109550 h 5060781"/>
              <a:gd name="connsiteX1387" fmla="*/ 136308 w 4692539"/>
              <a:gd name="connsiteY1387" fmla="*/ 4122949 h 5060781"/>
              <a:gd name="connsiteX1388" fmla="*/ 136825 w 4692539"/>
              <a:gd name="connsiteY1388" fmla="*/ 4126146 h 5060781"/>
              <a:gd name="connsiteX1389" fmla="*/ 136490 w 4692539"/>
              <a:gd name="connsiteY1389" fmla="*/ 4124070 h 5060781"/>
              <a:gd name="connsiteX1390" fmla="*/ 136308 w 4692539"/>
              <a:gd name="connsiteY1390" fmla="*/ 4122949 h 5060781"/>
              <a:gd name="connsiteX1391" fmla="*/ 135694 w 4692539"/>
              <a:gd name="connsiteY1391" fmla="*/ 4119143 h 5060781"/>
              <a:gd name="connsiteX1392" fmla="*/ 134145 w 4692539"/>
              <a:gd name="connsiteY1392" fmla="*/ 4109550 h 5060781"/>
              <a:gd name="connsiteX1393" fmla="*/ 96845 w 4692539"/>
              <a:gd name="connsiteY1393" fmla="*/ 4096724 h 5060781"/>
              <a:gd name="connsiteX1394" fmla="*/ 96845 w 4692539"/>
              <a:gd name="connsiteY1394" fmla="*/ 4099872 h 5060781"/>
              <a:gd name="connsiteX1395" fmla="*/ 100531 w 4692539"/>
              <a:gd name="connsiteY1395" fmla="*/ 4099872 h 5060781"/>
              <a:gd name="connsiteX1396" fmla="*/ 96845 w 4692539"/>
              <a:gd name="connsiteY1396" fmla="*/ 4096724 h 5060781"/>
              <a:gd name="connsiteX1397" fmla="*/ 4434036 w 4692539"/>
              <a:gd name="connsiteY1397" fmla="*/ 4095890 h 5060781"/>
              <a:gd name="connsiteX1398" fmla="*/ 4434036 w 4692539"/>
              <a:gd name="connsiteY1398" fmla="*/ 4105698 h 5060781"/>
              <a:gd name="connsiteX1399" fmla="*/ 4441050 w 4692539"/>
              <a:gd name="connsiteY1399" fmla="*/ 4105698 h 5060781"/>
              <a:gd name="connsiteX1400" fmla="*/ 4441050 w 4692539"/>
              <a:gd name="connsiteY1400" fmla="*/ 4095890 h 5060781"/>
              <a:gd name="connsiteX1401" fmla="*/ 4434036 w 4692539"/>
              <a:gd name="connsiteY1401" fmla="*/ 4095890 h 5060781"/>
              <a:gd name="connsiteX1402" fmla="*/ 4471970 w 4692539"/>
              <a:gd name="connsiteY1402" fmla="*/ 4093895 h 5060781"/>
              <a:gd name="connsiteX1403" fmla="*/ 4460047 w 4692539"/>
              <a:gd name="connsiteY1403" fmla="*/ 4104457 h 5060781"/>
              <a:gd name="connsiteX1404" fmla="*/ 4471970 w 4692539"/>
              <a:gd name="connsiteY1404" fmla="*/ 4093895 h 5060781"/>
              <a:gd name="connsiteX1405" fmla="*/ 4499910 w 4692539"/>
              <a:gd name="connsiteY1405" fmla="*/ 4076384 h 5060781"/>
              <a:gd name="connsiteX1406" fmla="*/ 4500232 w 4692539"/>
              <a:gd name="connsiteY1406" fmla="*/ 4076501 h 5060781"/>
              <a:gd name="connsiteX1407" fmla="*/ 4500057 w 4692539"/>
              <a:gd name="connsiteY1407" fmla="*/ 4077964 h 5060781"/>
              <a:gd name="connsiteX1408" fmla="*/ 4500032 w 4692539"/>
              <a:gd name="connsiteY1408" fmla="*/ 4077701 h 5060781"/>
              <a:gd name="connsiteX1409" fmla="*/ 4499910 w 4692539"/>
              <a:gd name="connsiteY1409" fmla="*/ 4076384 h 5060781"/>
              <a:gd name="connsiteX1410" fmla="*/ 100531 w 4692539"/>
              <a:gd name="connsiteY1410" fmla="*/ 4068395 h 5060781"/>
              <a:gd name="connsiteX1411" fmla="*/ 101671 w 4692539"/>
              <a:gd name="connsiteY1411" fmla="*/ 4069296 h 5060781"/>
              <a:gd name="connsiteX1412" fmla="*/ 101164 w 4692539"/>
              <a:gd name="connsiteY1412" fmla="*/ 4070022 h 5060781"/>
              <a:gd name="connsiteX1413" fmla="*/ 100715 w 4692539"/>
              <a:gd name="connsiteY1413" fmla="*/ 4069171 h 5060781"/>
              <a:gd name="connsiteX1414" fmla="*/ 122069 w 4692539"/>
              <a:gd name="connsiteY1414" fmla="*/ 4036261 h 5060781"/>
              <a:gd name="connsiteX1415" fmla="*/ 124600 w 4692539"/>
              <a:gd name="connsiteY1415" fmla="*/ 4051047 h 5060781"/>
              <a:gd name="connsiteX1416" fmla="*/ 137257 w 4692539"/>
              <a:gd name="connsiteY1416" fmla="*/ 4052103 h 5060781"/>
              <a:gd name="connsiteX1417" fmla="*/ 122069 w 4692539"/>
              <a:gd name="connsiteY1417" fmla="*/ 4036261 h 5060781"/>
              <a:gd name="connsiteX1418" fmla="*/ 4431158 w 4692539"/>
              <a:gd name="connsiteY1418" fmla="*/ 4027368 h 5060781"/>
              <a:gd name="connsiteX1419" fmla="*/ 4431158 w 4692539"/>
              <a:gd name="connsiteY1419" fmla="*/ 4039612 h 5060781"/>
              <a:gd name="connsiteX1420" fmla="*/ 4434102 w 4692539"/>
              <a:gd name="connsiteY1420" fmla="*/ 4042331 h 5060781"/>
              <a:gd name="connsiteX1421" fmla="*/ 4437978 w 4692539"/>
              <a:gd name="connsiteY1421" fmla="*/ 4028686 h 5060781"/>
              <a:gd name="connsiteX1422" fmla="*/ 101985 w 4692539"/>
              <a:gd name="connsiteY1422" fmla="*/ 4020534 h 5060781"/>
              <a:gd name="connsiteX1423" fmla="*/ 114492 w 4692539"/>
              <a:gd name="connsiteY1423" fmla="*/ 4024306 h 5060781"/>
              <a:gd name="connsiteX1424" fmla="*/ 101985 w 4692539"/>
              <a:gd name="connsiteY1424" fmla="*/ 4020534 h 5060781"/>
              <a:gd name="connsiteX1425" fmla="*/ 4443854 w 4692539"/>
              <a:gd name="connsiteY1425" fmla="*/ 4000361 h 5060781"/>
              <a:gd name="connsiteX1426" fmla="*/ 4434036 w 4692539"/>
              <a:gd name="connsiteY1426" fmla="*/ 4003447 h 5060781"/>
              <a:gd name="connsiteX1427" fmla="*/ 4443854 w 4692539"/>
              <a:gd name="connsiteY1427" fmla="*/ 4010647 h 5060781"/>
              <a:gd name="connsiteX1428" fmla="*/ 4443854 w 4692539"/>
              <a:gd name="connsiteY1428" fmla="*/ 4000361 h 5060781"/>
              <a:gd name="connsiteX1429" fmla="*/ 88144 w 4692539"/>
              <a:gd name="connsiteY1429" fmla="*/ 3977210 h 5060781"/>
              <a:gd name="connsiteX1430" fmla="*/ 86943 w 4692539"/>
              <a:gd name="connsiteY1430" fmla="*/ 3986711 h 5060781"/>
              <a:gd name="connsiteX1431" fmla="*/ 85263 w 4692539"/>
              <a:gd name="connsiteY1431" fmla="*/ 3984965 h 5060781"/>
              <a:gd name="connsiteX1432" fmla="*/ 79102 w 4692539"/>
              <a:gd name="connsiteY1432" fmla="*/ 3998481 h 5060781"/>
              <a:gd name="connsiteX1433" fmla="*/ 74240 w 4692539"/>
              <a:gd name="connsiteY1433" fmla="*/ 3999757 h 5060781"/>
              <a:gd name="connsiteX1434" fmla="*/ 73996 w 4692539"/>
              <a:gd name="connsiteY1434" fmla="*/ 3994311 h 5060781"/>
              <a:gd name="connsiteX1435" fmla="*/ 81179 w 4692539"/>
              <a:gd name="connsiteY1435" fmla="*/ 3985111 h 5060781"/>
              <a:gd name="connsiteX1436" fmla="*/ 86083 w 4692539"/>
              <a:gd name="connsiteY1436" fmla="*/ 3979549 h 5060781"/>
              <a:gd name="connsiteX1437" fmla="*/ 85553 w 4692539"/>
              <a:gd name="connsiteY1437" fmla="*/ 3984021 h 5060781"/>
              <a:gd name="connsiteX1438" fmla="*/ 85442 w 4692539"/>
              <a:gd name="connsiteY1438" fmla="*/ 3984965 h 5060781"/>
              <a:gd name="connsiteX1439" fmla="*/ 86083 w 4692539"/>
              <a:gd name="connsiteY1439" fmla="*/ 3979549 h 5060781"/>
              <a:gd name="connsiteX1440" fmla="*/ 4450226 w 4692539"/>
              <a:gd name="connsiteY1440" fmla="*/ 3973196 h 5060781"/>
              <a:gd name="connsiteX1441" fmla="*/ 4460047 w 4692539"/>
              <a:gd name="connsiteY1441" fmla="*/ 3986776 h 5060781"/>
              <a:gd name="connsiteX1442" fmla="*/ 4450226 w 4692539"/>
              <a:gd name="connsiteY1442" fmla="*/ 3973196 h 5060781"/>
              <a:gd name="connsiteX1443" fmla="*/ 4472675 w 4692539"/>
              <a:gd name="connsiteY1443" fmla="*/ 3962635 h 5060781"/>
              <a:gd name="connsiteX1444" fmla="*/ 4472106 w 4692539"/>
              <a:gd name="connsiteY1444" fmla="*/ 3965476 h 5060781"/>
              <a:gd name="connsiteX1445" fmla="*/ 4470568 w 4692539"/>
              <a:gd name="connsiteY1445" fmla="*/ 3973196 h 5060781"/>
              <a:gd name="connsiteX1446" fmla="*/ 4471785 w 4692539"/>
              <a:gd name="connsiteY1446" fmla="*/ 3967091 h 5060781"/>
              <a:gd name="connsiteX1447" fmla="*/ 4472106 w 4692539"/>
              <a:gd name="connsiteY1447" fmla="*/ 3965476 h 5060781"/>
              <a:gd name="connsiteX1448" fmla="*/ 4472412 w 4692539"/>
              <a:gd name="connsiteY1448" fmla="*/ 3963955 h 5060781"/>
              <a:gd name="connsiteX1449" fmla="*/ 4472675 w 4692539"/>
              <a:gd name="connsiteY1449" fmla="*/ 3962635 h 5060781"/>
              <a:gd name="connsiteX1450" fmla="*/ 105162 w 4692539"/>
              <a:gd name="connsiteY1450" fmla="*/ 3961903 h 5060781"/>
              <a:gd name="connsiteX1451" fmla="*/ 111417 w 4692539"/>
              <a:gd name="connsiteY1451" fmla="*/ 3969446 h 5060781"/>
              <a:gd name="connsiteX1452" fmla="*/ 105162 w 4692539"/>
              <a:gd name="connsiteY1452" fmla="*/ 3961903 h 5060781"/>
              <a:gd name="connsiteX1453" fmla="*/ 4434114 w 4692539"/>
              <a:gd name="connsiteY1453" fmla="*/ 3951052 h 5060781"/>
              <a:gd name="connsiteX1454" fmla="*/ 4431160 w 4692539"/>
              <a:gd name="connsiteY1454" fmla="*/ 3957501 h 5060781"/>
              <a:gd name="connsiteX1455" fmla="*/ 4431160 w 4692539"/>
              <a:gd name="connsiteY1455" fmla="*/ 3959867 h 5060781"/>
              <a:gd name="connsiteX1456" fmla="*/ 4431158 w 4692539"/>
              <a:gd name="connsiteY1456" fmla="*/ 3959867 h 5060781"/>
              <a:gd name="connsiteX1457" fmla="*/ 4431158 w 4692539"/>
              <a:gd name="connsiteY1457" fmla="*/ 3962673 h 5060781"/>
              <a:gd name="connsiteX1458" fmla="*/ 4434114 w 4692539"/>
              <a:gd name="connsiteY1458" fmla="*/ 3964630 h 5060781"/>
              <a:gd name="connsiteX1459" fmla="*/ 4434114 w 4692539"/>
              <a:gd name="connsiteY1459" fmla="*/ 3951052 h 5060781"/>
              <a:gd name="connsiteX1460" fmla="*/ 4512416 w 4692539"/>
              <a:gd name="connsiteY1460" fmla="*/ 3950676 h 5060781"/>
              <a:gd name="connsiteX1461" fmla="*/ 4512361 w 4692539"/>
              <a:gd name="connsiteY1461" fmla="*/ 3951658 h 5060781"/>
              <a:gd name="connsiteX1462" fmla="*/ 4509976 w 4692539"/>
              <a:gd name="connsiteY1462" fmla="*/ 3995278 h 5060781"/>
              <a:gd name="connsiteX1463" fmla="*/ 4509815 w 4692539"/>
              <a:gd name="connsiteY1463" fmla="*/ 3996622 h 5060781"/>
              <a:gd name="connsiteX1464" fmla="*/ 4507304 w 4692539"/>
              <a:gd name="connsiteY1464" fmla="*/ 3993958 h 5060781"/>
              <a:gd name="connsiteX1465" fmla="*/ 4502820 w 4692539"/>
              <a:gd name="connsiteY1465" fmla="*/ 3996329 h 5060781"/>
              <a:gd name="connsiteX1466" fmla="*/ 4508639 w 4692539"/>
              <a:gd name="connsiteY1466" fmla="*/ 3975262 h 5060781"/>
              <a:gd name="connsiteX1467" fmla="*/ 4507198 w 4692539"/>
              <a:gd name="connsiteY1467" fmla="*/ 3971607 h 5060781"/>
              <a:gd name="connsiteX1468" fmla="*/ 4510619 w 4692539"/>
              <a:gd name="connsiteY1468" fmla="*/ 3971935 h 5060781"/>
              <a:gd name="connsiteX1469" fmla="*/ 4509656 w 4692539"/>
              <a:gd name="connsiteY1469" fmla="*/ 3953005 h 5060781"/>
              <a:gd name="connsiteX1470" fmla="*/ 4509526 w 4692539"/>
              <a:gd name="connsiteY1470" fmla="*/ 3952317 h 5060781"/>
              <a:gd name="connsiteX1471" fmla="*/ 147983 w 4692539"/>
              <a:gd name="connsiteY1471" fmla="*/ 3935930 h 5060781"/>
              <a:gd name="connsiteX1472" fmla="*/ 139384 w 4692539"/>
              <a:gd name="connsiteY1472" fmla="*/ 3943192 h 5060781"/>
              <a:gd name="connsiteX1473" fmla="*/ 138157 w 4692539"/>
              <a:gd name="connsiteY1473" fmla="*/ 3944229 h 5060781"/>
              <a:gd name="connsiteX1474" fmla="*/ 143878 w 4692539"/>
              <a:gd name="connsiteY1474" fmla="*/ 3955277 h 5060781"/>
              <a:gd name="connsiteX1475" fmla="*/ 154237 w 4692539"/>
              <a:gd name="connsiteY1475" fmla="*/ 3962333 h 5060781"/>
              <a:gd name="connsiteX1476" fmla="*/ 140167 w 4692539"/>
              <a:gd name="connsiteY1476" fmla="*/ 3946492 h 5060781"/>
              <a:gd name="connsiteX1477" fmla="*/ 138157 w 4692539"/>
              <a:gd name="connsiteY1477" fmla="*/ 3944229 h 5060781"/>
              <a:gd name="connsiteX1478" fmla="*/ 4469868 w 4692539"/>
              <a:gd name="connsiteY1478" fmla="*/ 3934724 h 5060781"/>
              <a:gd name="connsiteX1479" fmla="*/ 4467062 w 4692539"/>
              <a:gd name="connsiteY1479" fmla="*/ 3952297 h 5060781"/>
              <a:gd name="connsiteX1480" fmla="*/ 4472672 w 4692539"/>
              <a:gd name="connsiteY1480" fmla="*/ 3962635 h 5060781"/>
              <a:gd name="connsiteX1481" fmla="*/ 4469868 w 4692539"/>
              <a:gd name="connsiteY1481" fmla="*/ 3934724 h 5060781"/>
              <a:gd name="connsiteX1482" fmla="*/ 4486258 w 4692539"/>
              <a:gd name="connsiteY1482" fmla="*/ 3926603 h 5060781"/>
              <a:gd name="connsiteX1483" fmla="*/ 4487746 w 4692539"/>
              <a:gd name="connsiteY1483" fmla="*/ 3932472 h 5060781"/>
              <a:gd name="connsiteX1484" fmla="*/ 4486522 w 4692539"/>
              <a:gd name="connsiteY1484" fmla="*/ 3927640 h 5060781"/>
              <a:gd name="connsiteX1485" fmla="*/ 4486258 w 4692539"/>
              <a:gd name="connsiteY1485" fmla="*/ 3926603 h 5060781"/>
              <a:gd name="connsiteX1486" fmla="*/ 154237 w 4692539"/>
              <a:gd name="connsiteY1486" fmla="*/ 3912545 h 5060781"/>
              <a:gd name="connsiteX1487" fmla="*/ 147984 w 4692539"/>
              <a:gd name="connsiteY1487" fmla="*/ 3935930 h 5060781"/>
              <a:gd name="connsiteX1488" fmla="*/ 152657 w 4692539"/>
              <a:gd name="connsiteY1488" fmla="*/ 3936549 h 5060781"/>
              <a:gd name="connsiteX1489" fmla="*/ 155558 w 4692539"/>
              <a:gd name="connsiteY1489" fmla="*/ 3936934 h 5060781"/>
              <a:gd name="connsiteX1490" fmla="*/ 154391 w 4692539"/>
              <a:gd name="connsiteY1490" fmla="*/ 3936779 h 5060781"/>
              <a:gd name="connsiteX1491" fmla="*/ 152657 w 4692539"/>
              <a:gd name="connsiteY1491" fmla="*/ 3936549 h 5060781"/>
              <a:gd name="connsiteX1492" fmla="*/ 149882 w 4692539"/>
              <a:gd name="connsiteY1492" fmla="*/ 3936181 h 5060781"/>
              <a:gd name="connsiteX1493" fmla="*/ 147984 w 4692539"/>
              <a:gd name="connsiteY1493" fmla="*/ 3935930 h 5060781"/>
              <a:gd name="connsiteX1494" fmla="*/ 154237 w 4692539"/>
              <a:gd name="connsiteY1494" fmla="*/ 3912545 h 5060781"/>
              <a:gd name="connsiteX1495" fmla="*/ 4431160 w 4692539"/>
              <a:gd name="connsiteY1495" fmla="*/ 3907490 h 5060781"/>
              <a:gd name="connsiteX1496" fmla="*/ 4431160 w 4692539"/>
              <a:gd name="connsiteY1496" fmla="*/ 3914223 h 5060781"/>
              <a:gd name="connsiteX1497" fmla="*/ 4432109 w 4692539"/>
              <a:gd name="connsiteY1497" fmla="*/ 3912625 h 5060781"/>
              <a:gd name="connsiteX1498" fmla="*/ 4456540 w 4692539"/>
              <a:gd name="connsiteY1498" fmla="*/ 3895495 h 5060781"/>
              <a:gd name="connsiteX1499" fmla="*/ 4455136 w 4692539"/>
              <a:gd name="connsiteY1499" fmla="*/ 3911337 h 5060781"/>
              <a:gd name="connsiteX1500" fmla="*/ 4456540 w 4692539"/>
              <a:gd name="connsiteY1500" fmla="*/ 3895495 h 5060781"/>
              <a:gd name="connsiteX1501" fmla="*/ 149113 w 4692539"/>
              <a:gd name="connsiteY1501" fmla="*/ 3895308 h 5060781"/>
              <a:gd name="connsiteX1502" fmla="*/ 144908 w 4692539"/>
              <a:gd name="connsiteY1502" fmla="*/ 3896019 h 5060781"/>
              <a:gd name="connsiteX1503" fmla="*/ 143641 w 4692539"/>
              <a:gd name="connsiteY1503" fmla="*/ 3896232 h 5060781"/>
              <a:gd name="connsiteX1504" fmla="*/ 142955 w 4692539"/>
              <a:gd name="connsiteY1504" fmla="*/ 3896349 h 5060781"/>
              <a:gd name="connsiteX1505" fmla="*/ 142860 w 4692539"/>
              <a:gd name="connsiteY1505" fmla="*/ 3896365 h 5060781"/>
              <a:gd name="connsiteX1506" fmla="*/ 136607 w 4692539"/>
              <a:gd name="connsiteY1506" fmla="*/ 3898476 h 5060781"/>
              <a:gd name="connsiteX1507" fmla="*/ 140358 w 4692539"/>
              <a:gd name="connsiteY1507" fmla="*/ 3905869 h 5060781"/>
              <a:gd name="connsiteX1508" fmla="*/ 142860 w 4692539"/>
              <a:gd name="connsiteY1508" fmla="*/ 3900589 h 5060781"/>
              <a:gd name="connsiteX1509" fmla="*/ 143103 w 4692539"/>
              <a:gd name="connsiteY1509" fmla="*/ 3900629 h 5060781"/>
              <a:gd name="connsiteX1510" fmla="*/ 146983 w 4692539"/>
              <a:gd name="connsiteY1510" fmla="*/ 3906266 h 5060781"/>
              <a:gd name="connsiteX1511" fmla="*/ 155558 w 4692539"/>
              <a:gd name="connsiteY1511" fmla="*/ 3911137 h 5060781"/>
              <a:gd name="connsiteX1512" fmla="*/ 155558 w 4692539"/>
              <a:gd name="connsiteY1512" fmla="*/ 3911131 h 5060781"/>
              <a:gd name="connsiteX1513" fmla="*/ 144637 w 4692539"/>
              <a:gd name="connsiteY1513" fmla="*/ 3901909 h 5060781"/>
              <a:gd name="connsiteX1514" fmla="*/ 143128 w 4692539"/>
              <a:gd name="connsiteY1514" fmla="*/ 3900633 h 5060781"/>
              <a:gd name="connsiteX1515" fmla="*/ 148332 w 4692539"/>
              <a:gd name="connsiteY1515" fmla="*/ 3901512 h 5060781"/>
              <a:gd name="connsiteX1516" fmla="*/ 149113 w 4692539"/>
              <a:gd name="connsiteY1516" fmla="*/ 3901645 h 5060781"/>
              <a:gd name="connsiteX1517" fmla="*/ 149113 w 4692539"/>
              <a:gd name="connsiteY1517" fmla="*/ 3900377 h 5060781"/>
              <a:gd name="connsiteX1518" fmla="*/ 4483755 w 4692539"/>
              <a:gd name="connsiteY1518" fmla="*/ 3892724 h 5060781"/>
              <a:gd name="connsiteX1519" fmla="*/ 4480860 w 4692539"/>
              <a:gd name="connsiteY1519" fmla="*/ 3896799 h 5060781"/>
              <a:gd name="connsiteX1520" fmla="*/ 4481222 w 4692539"/>
              <a:gd name="connsiteY1520" fmla="*/ 3904161 h 5060781"/>
              <a:gd name="connsiteX1521" fmla="*/ 4476926 w 4692539"/>
              <a:gd name="connsiteY1521" fmla="*/ 3909329 h 5060781"/>
              <a:gd name="connsiteX1522" fmla="*/ 4478397 w 4692539"/>
              <a:gd name="connsiteY1522" fmla="*/ 3904972 h 5060781"/>
              <a:gd name="connsiteX1523" fmla="*/ 4462968 w 4692539"/>
              <a:gd name="connsiteY1523" fmla="*/ 3904972 h 5060781"/>
              <a:gd name="connsiteX1524" fmla="*/ 4467790 w 4692539"/>
              <a:gd name="connsiteY1524" fmla="*/ 3908085 h 5060781"/>
              <a:gd name="connsiteX1525" fmla="*/ 4467608 w 4692539"/>
              <a:gd name="connsiteY1525" fmla="*/ 3908240 h 5060781"/>
              <a:gd name="connsiteX1526" fmla="*/ 4461574 w 4692539"/>
              <a:gd name="connsiteY1526" fmla="*/ 3906292 h 5060781"/>
              <a:gd name="connsiteX1527" fmla="*/ 4460697 w 4692539"/>
              <a:gd name="connsiteY1527" fmla="*/ 3906010 h 5060781"/>
              <a:gd name="connsiteX1528" fmla="*/ 4467608 w 4692539"/>
              <a:gd name="connsiteY1528" fmla="*/ 3908240 h 5060781"/>
              <a:gd name="connsiteX1529" fmla="*/ 4463570 w 4692539"/>
              <a:gd name="connsiteY1529" fmla="*/ 3911715 h 5060781"/>
              <a:gd name="connsiteX1530" fmla="*/ 4462968 w 4692539"/>
              <a:gd name="connsiteY1530" fmla="*/ 3912233 h 5060781"/>
              <a:gd name="connsiteX1531" fmla="*/ 4462968 w 4692539"/>
              <a:gd name="connsiteY1531" fmla="*/ 3918457 h 5060781"/>
              <a:gd name="connsiteX1532" fmla="*/ 4467188 w 4692539"/>
              <a:gd name="connsiteY1532" fmla="*/ 3917549 h 5060781"/>
              <a:gd name="connsiteX1533" fmla="*/ 4467666 w 4692539"/>
              <a:gd name="connsiteY1533" fmla="*/ 3917446 h 5060781"/>
              <a:gd name="connsiteX1534" fmla="*/ 4467360 w 4692539"/>
              <a:gd name="connsiteY1534" fmla="*/ 3918268 h 5060781"/>
              <a:gd name="connsiteX1535" fmla="*/ 4464904 w 4692539"/>
              <a:gd name="connsiteY1535" fmla="*/ 3924868 h 5060781"/>
              <a:gd name="connsiteX1536" fmla="*/ 4467666 w 4692539"/>
              <a:gd name="connsiteY1536" fmla="*/ 3917446 h 5060781"/>
              <a:gd name="connsiteX1537" fmla="*/ 4467790 w 4692539"/>
              <a:gd name="connsiteY1537" fmla="*/ 3917419 h 5060781"/>
              <a:gd name="connsiteX1538" fmla="*/ 4468753 w 4692539"/>
              <a:gd name="connsiteY1538" fmla="*/ 3922605 h 5060781"/>
              <a:gd name="connsiteX1539" fmla="*/ 4475022 w 4692539"/>
              <a:gd name="connsiteY1539" fmla="*/ 3914955 h 5060781"/>
              <a:gd name="connsiteX1540" fmla="*/ 4475906 w 4692539"/>
              <a:gd name="connsiteY1540" fmla="*/ 3912337 h 5060781"/>
              <a:gd name="connsiteX1541" fmla="*/ 4478342 w 4692539"/>
              <a:gd name="connsiteY1541" fmla="*/ 3914807 h 5060781"/>
              <a:gd name="connsiteX1542" fmla="*/ 4480860 w 4692539"/>
              <a:gd name="connsiteY1542" fmla="*/ 3918882 h 5060781"/>
              <a:gd name="connsiteX1543" fmla="*/ 4493338 w 4692539"/>
              <a:gd name="connsiteY1543" fmla="*/ 3901005 h 5060781"/>
              <a:gd name="connsiteX1544" fmla="*/ 4483755 w 4692539"/>
              <a:gd name="connsiteY1544" fmla="*/ 3892724 h 5060781"/>
              <a:gd name="connsiteX1545" fmla="*/ 113595 w 4692539"/>
              <a:gd name="connsiteY1545" fmla="*/ 3889573 h 5060781"/>
              <a:gd name="connsiteX1546" fmla="*/ 103309 w 4692539"/>
              <a:gd name="connsiteY1546" fmla="*/ 3890787 h 5060781"/>
              <a:gd name="connsiteX1547" fmla="*/ 122962 w 4692539"/>
              <a:gd name="connsiteY1547" fmla="*/ 3894020 h 5060781"/>
              <a:gd name="connsiteX1548" fmla="*/ 113595 w 4692539"/>
              <a:gd name="connsiteY1548" fmla="*/ 3889573 h 5060781"/>
              <a:gd name="connsiteX1549" fmla="*/ 96163 w 4692539"/>
              <a:gd name="connsiteY1549" fmla="*/ 3874072 h 5060781"/>
              <a:gd name="connsiteX1550" fmla="*/ 107418 w 4692539"/>
              <a:gd name="connsiteY1550" fmla="*/ 3883124 h 5060781"/>
              <a:gd name="connsiteX1551" fmla="*/ 121176 w 4692539"/>
              <a:gd name="connsiteY1551" fmla="*/ 3879101 h 5060781"/>
              <a:gd name="connsiteX1552" fmla="*/ 96163 w 4692539"/>
              <a:gd name="connsiteY1552" fmla="*/ 3874072 h 5060781"/>
              <a:gd name="connsiteX1553" fmla="*/ 4504864 w 4692539"/>
              <a:gd name="connsiteY1553" fmla="*/ 3870437 h 5060781"/>
              <a:gd name="connsiteX1554" fmla="*/ 4504806 w 4692539"/>
              <a:gd name="connsiteY1554" fmla="*/ 3870713 h 5060781"/>
              <a:gd name="connsiteX1555" fmla="*/ 4499232 w 4692539"/>
              <a:gd name="connsiteY1555" fmla="*/ 3876709 h 5060781"/>
              <a:gd name="connsiteX1556" fmla="*/ 4496294 w 4692539"/>
              <a:gd name="connsiteY1556" fmla="*/ 3879869 h 5060781"/>
              <a:gd name="connsiteX1557" fmla="*/ 4496294 w 4692539"/>
              <a:gd name="connsiteY1557" fmla="*/ 3872471 h 5060781"/>
              <a:gd name="connsiteX1558" fmla="*/ 4493200 w 4692539"/>
              <a:gd name="connsiteY1558" fmla="*/ 3864860 h 5060781"/>
              <a:gd name="connsiteX1559" fmla="*/ 4497594 w 4692539"/>
              <a:gd name="connsiteY1559" fmla="*/ 3867409 h 5060781"/>
              <a:gd name="connsiteX1560" fmla="*/ 4494224 w 4692539"/>
              <a:gd name="connsiteY1560" fmla="*/ 3868130 h 5060781"/>
              <a:gd name="connsiteX1561" fmla="*/ 4492474 w 4692539"/>
              <a:gd name="connsiteY1561" fmla="*/ 3867165 h 5060781"/>
              <a:gd name="connsiteX1562" fmla="*/ 4475428 w 4692539"/>
              <a:gd name="connsiteY1562" fmla="*/ 3850187 h 5060781"/>
              <a:gd name="connsiteX1563" fmla="*/ 4471044 w 4692539"/>
              <a:gd name="connsiteY1563" fmla="*/ 3863724 h 5060781"/>
              <a:gd name="connsiteX1564" fmla="*/ 4470430 w 4692539"/>
              <a:gd name="connsiteY1564" fmla="*/ 3878565 h 5060781"/>
              <a:gd name="connsiteX1565" fmla="*/ 4462783 w 4692539"/>
              <a:gd name="connsiteY1565" fmla="*/ 3876193 h 5060781"/>
              <a:gd name="connsiteX1566" fmla="*/ 4455048 w 4692539"/>
              <a:gd name="connsiteY1566" fmla="*/ 3875393 h 5060781"/>
              <a:gd name="connsiteX1567" fmla="*/ 4434746 w 4692539"/>
              <a:gd name="connsiteY1567" fmla="*/ 3905255 h 5060781"/>
              <a:gd name="connsiteX1568" fmla="*/ 4455734 w 4692539"/>
              <a:gd name="connsiteY1568" fmla="*/ 3889612 h 5060781"/>
              <a:gd name="connsiteX1569" fmla="*/ 4456153 w 4692539"/>
              <a:gd name="connsiteY1569" fmla="*/ 3893327 h 5060781"/>
              <a:gd name="connsiteX1570" fmla="*/ 4456398 w 4692539"/>
              <a:gd name="connsiteY1570" fmla="*/ 3895496 h 5060781"/>
              <a:gd name="connsiteX1571" fmla="*/ 4457316 w 4692539"/>
              <a:gd name="connsiteY1571" fmla="*/ 3888432 h 5060781"/>
              <a:gd name="connsiteX1572" fmla="*/ 4461784 w 4692539"/>
              <a:gd name="connsiteY1572" fmla="*/ 3885101 h 5060781"/>
              <a:gd name="connsiteX1573" fmla="*/ 4469959 w 4692539"/>
              <a:gd name="connsiteY1573" fmla="*/ 3879009 h 5060781"/>
              <a:gd name="connsiteX1574" fmla="*/ 4470424 w 4692539"/>
              <a:gd name="connsiteY1574" fmla="*/ 3878661 h 5060781"/>
              <a:gd name="connsiteX1575" fmla="*/ 4470417 w 4692539"/>
              <a:gd name="connsiteY1575" fmla="*/ 3878853 h 5060781"/>
              <a:gd name="connsiteX1576" fmla="*/ 4470455 w 4692539"/>
              <a:gd name="connsiteY1576" fmla="*/ 3878638 h 5060781"/>
              <a:gd name="connsiteX1577" fmla="*/ 4470518 w 4692539"/>
              <a:gd name="connsiteY1577" fmla="*/ 3878593 h 5060781"/>
              <a:gd name="connsiteX1578" fmla="*/ 4470468 w 4692539"/>
              <a:gd name="connsiteY1578" fmla="*/ 3878576 h 5060781"/>
              <a:gd name="connsiteX1579" fmla="*/ 4473314 w 4692539"/>
              <a:gd name="connsiteY1579" fmla="*/ 3862280 h 5060781"/>
              <a:gd name="connsiteX1580" fmla="*/ 4475428 w 4692539"/>
              <a:gd name="connsiteY1580" fmla="*/ 3850187 h 5060781"/>
              <a:gd name="connsiteX1581" fmla="*/ 4479659 w 4692539"/>
              <a:gd name="connsiteY1581" fmla="*/ 3849480 h 5060781"/>
              <a:gd name="connsiteX1582" fmla="*/ 4487141 w 4692539"/>
              <a:gd name="connsiteY1582" fmla="*/ 3857024 h 5060781"/>
              <a:gd name="connsiteX1583" fmla="*/ 4488076 w 4692539"/>
              <a:gd name="connsiteY1583" fmla="*/ 3852713 h 5060781"/>
              <a:gd name="connsiteX1584" fmla="*/ 4479659 w 4692539"/>
              <a:gd name="connsiteY1584" fmla="*/ 3849480 h 5060781"/>
              <a:gd name="connsiteX1585" fmla="*/ 4473775 w 4692539"/>
              <a:gd name="connsiteY1585" fmla="*/ 3845020 h 5060781"/>
              <a:gd name="connsiteX1586" fmla="*/ 4473686 w 4692539"/>
              <a:gd name="connsiteY1586" fmla="*/ 3846341 h 5060781"/>
              <a:gd name="connsiteX1587" fmla="*/ 4473560 w 4692539"/>
              <a:gd name="connsiteY1587" fmla="*/ 3848227 h 5060781"/>
              <a:gd name="connsiteX1588" fmla="*/ 4473072 w 4692539"/>
              <a:gd name="connsiteY1588" fmla="*/ 3855581 h 5060781"/>
              <a:gd name="connsiteX1589" fmla="*/ 4473479 w 4692539"/>
              <a:gd name="connsiteY1589" fmla="*/ 3849475 h 5060781"/>
              <a:gd name="connsiteX1590" fmla="*/ 4473560 w 4692539"/>
              <a:gd name="connsiteY1590" fmla="*/ 3848227 h 5060781"/>
              <a:gd name="connsiteX1591" fmla="*/ 133240 w 4692539"/>
              <a:gd name="connsiteY1591" fmla="*/ 3844011 h 5060781"/>
              <a:gd name="connsiteX1592" fmla="*/ 133351 w 4692539"/>
              <a:gd name="connsiteY1592" fmla="*/ 3844859 h 5060781"/>
              <a:gd name="connsiteX1593" fmla="*/ 134127 w 4692539"/>
              <a:gd name="connsiteY1593" fmla="*/ 3850759 h 5060781"/>
              <a:gd name="connsiteX1594" fmla="*/ 128776 w 4692539"/>
              <a:gd name="connsiteY1594" fmla="*/ 3849845 h 5060781"/>
              <a:gd name="connsiteX1595" fmla="*/ 128008 w 4692539"/>
              <a:gd name="connsiteY1595" fmla="*/ 3849715 h 5060781"/>
              <a:gd name="connsiteX1596" fmla="*/ 128623 w 4692539"/>
              <a:gd name="connsiteY1596" fmla="*/ 3871871 h 5060781"/>
              <a:gd name="connsiteX1597" fmla="*/ 132389 w 4692539"/>
              <a:gd name="connsiteY1597" fmla="*/ 3879724 h 5060781"/>
              <a:gd name="connsiteX1598" fmla="*/ 135555 w 4692539"/>
              <a:gd name="connsiteY1598" fmla="*/ 3886325 h 5060781"/>
              <a:gd name="connsiteX1599" fmla="*/ 136607 w 4692539"/>
              <a:gd name="connsiteY1599" fmla="*/ 3888519 h 5060781"/>
              <a:gd name="connsiteX1600" fmla="*/ 137294 w 4692539"/>
              <a:gd name="connsiteY1600" fmla="*/ 3888128 h 5060781"/>
              <a:gd name="connsiteX1601" fmla="*/ 140291 w 4692539"/>
              <a:gd name="connsiteY1601" fmla="*/ 3886421 h 5060781"/>
              <a:gd name="connsiteX1602" fmla="*/ 140417 w 4692539"/>
              <a:gd name="connsiteY1602" fmla="*/ 3886349 h 5060781"/>
              <a:gd name="connsiteX1603" fmla="*/ 143515 w 4692539"/>
              <a:gd name="connsiteY1603" fmla="*/ 3884586 h 5060781"/>
              <a:gd name="connsiteX1604" fmla="*/ 143976 w 4692539"/>
              <a:gd name="connsiteY1604" fmla="*/ 3884324 h 5060781"/>
              <a:gd name="connsiteX1605" fmla="*/ 152575 w 4692539"/>
              <a:gd name="connsiteY1605" fmla="*/ 3870690 h 5060781"/>
              <a:gd name="connsiteX1606" fmla="*/ 155558 w 4692539"/>
              <a:gd name="connsiteY1606" fmla="*/ 3870690 h 5060781"/>
              <a:gd name="connsiteX1607" fmla="*/ 155558 w 4692539"/>
              <a:gd name="connsiteY1607" fmla="*/ 3869492 h 5060781"/>
              <a:gd name="connsiteX1608" fmla="*/ 155031 w 4692539"/>
              <a:gd name="connsiteY1608" fmla="*/ 3868592 h 5060781"/>
              <a:gd name="connsiteX1609" fmla="*/ 155558 w 4692539"/>
              <a:gd name="connsiteY1609" fmla="*/ 3868143 h 5060781"/>
              <a:gd name="connsiteX1610" fmla="*/ 155558 w 4692539"/>
              <a:gd name="connsiteY1610" fmla="*/ 3867543 h 5060781"/>
              <a:gd name="connsiteX1611" fmla="*/ 152575 w 4692539"/>
              <a:gd name="connsiteY1611" fmla="*/ 3867543 h 5060781"/>
              <a:gd name="connsiteX1612" fmla="*/ 148889 w 4692539"/>
              <a:gd name="connsiteY1612" fmla="*/ 3845519 h 5060781"/>
              <a:gd name="connsiteX1613" fmla="*/ 143976 w 4692539"/>
              <a:gd name="connsiteY1613" fmla="*/ 3847618 h 5060781"/>
              <a:gd name="connsiteX1614" fmla="*/ 140291 w 4692539"/>
              <a:gd name="connsiteY1614" fmla="*/ 3845519 h 5060781"/>
              <a:gd name="connsiteX1615" fmla="*/ 136607 w 4692539"/>
              <a:gd name="connsiteY1615" fmla="*/ 3845519 h 5060781"/>
              <a:gd name="connsiteX1616" fmla="*/ 134150 w 4692539"/>
              <a:gd name="connsiteY1616" fmla="*/ 3850763 h 5060781"/>
              <a:gd name="connsiteX1617" fmla="*/ 134127 w 4692539"/>
              <a:gd name="connsiteY1617" fmla="*/ 3850759 h 5060781"/>
              <a:gd name="connsiteX1618" fmla="*/ 4466330 w 4692539"/>
              <a:gd name="connsiteY1618" fmla="*/ 3840913 h 5060781"/>
              <a:gd name="connsiteX1619" fmla="*/ 4462697 w 4692539"/>
              <a:gd name="connsiteY1619" fmla="*/ 3849972 h 5060781"/>
              <a:gd name="connsiteX1620" fmla="*/ 4466330 w 4692539"/>
              <a:gd name="connsiteY1620" fmla="*/ 3858264 h 5060781"/>
              <a:gd name="connsiteX1621" fmla="*/ 4468920 w 4692539"/>
              <a:gd name="connsiteY1621" fmla="*/ 3851743 h 5060781"/>
              <a:gd name="connsiteX1622" fmla="*/ 4472298 w 4692539"/>
              <a:gd name="connsiteY1622" fmla="*/ 3851743 h 5060781"/>
              <a:gd name="connsiteX1623" fmla="*/ 4472298 w 4692539"/>
              <a:gd name="connsiteY1623" fmla="*/ 3844199 h 5060781"/>
              <a:gd name="connsiteX1624" fmla="*/ 4471436 w 4692539"/>
              <a:gd name="connsiteY1624" fmla="*/ 3844199 h 5060781"/>
              <a:gd name="connsiteX1625" fmla="*/ 4471504 w 4692539"/>
              <a:gd name="connsiteY1625" fmla="*/ 3843912 h 5060781"/>
              <a:gd name="connsiteX1626" fmla="*/ 4466330 w 4692539"/>
              <a:gd name="connsiteY1626" fmla="*/ 3840913 h 5060781"/>
              <a:gd name="connsiteX1627" fmla="*/ 4482514 w 4692539"/>
              <a:gd name="connsiteY1627" fmla="*/ 3829662 h 5060781"/>
              <a:gd name="connsiteX1628" fmla="*/ 4477684 w 4692539"/>
              <a:gd name="connsiteY1628" fmla="*/ 3831804 h 5060781"/>
              <a:gd name="connsiteX1629" fmla="*/ 4481298 w 4692539"/>
              <a:gd name="connsiteY1629" fmla="*/ 3838117 h 5060781"/>
              <a:gd name="connsiteX1630" fmla="*/ 4482514 w 4692539"/>
              <a:gd name="connsiteY1630" fmla="*/ 3829662 h 5060781"/>
              <a:gd name="connsiteX1631" fmla="*/ 72089 w 4692539"/>
              <a:gd name="connsiteY1631" fmla="*/ 3823986 h 5060781"/>
              <a:gd name="connsiteX1632" fmla="*/ 81022 w 4692539"/>
              <a:gd name="connsiteY1632" fmla="*/ 3834958 h 5060781"/>
              <a:gd name="connsiteX1633" fmla="*/ 72089 w 4692539"/>
              <a:gd name="connsiteY1633" fmla="*/ 3823986 h 5060781"/>
              <a:gd name="connsiteX1634" fmla="*/ 4519641 w 4692539"/>
              <a:gd name="connsiteY1634" fmla="*/ 3818601 h 5060781"/>
              <a:gd name="connsiteX1635" fmla="*/ 4519598 w 4692539"/>
              <a:gd name="connsiteY1635" fmla="*/ 3819379 h 5060781"/>
              <a:gd name="connsiteX1636" fmla="*/ 4518675 w 4692539"/>
              <a:gd name="connsiteY1636" fmla="*/ 3819376 h 5060781"/>
              <a:gd name="connsiteX1637" fmla="*/ 127471 w 4692539"/>
              <a:gd name="connsiteY1637" fmla="*/ 3816852 h 5060781"/>
              <a:gd name="connsiteX1638" fmla="*/ 127471 w 4692539"/>
              <a:gd name="connsiteY1638" fmla="*/ 3824398 h 5060781"/>
              <a:gd name="connsiteX1639" fmla="*/ 136403 w 4692539"/>
              <a:gd name="connsiteY1639" fmla="*/ 3824398 h 5060781"/>
              <a:gd name="connsiteX1640" fmla="*/ 136403 w 4692539"/>
              <a:gd name="connsiteY1640" fmla="*/ 3816852 h 5060781"/>
              <a:gd name="connsiteX1641" fmla="*/ 127471 w 4692539"/>
              <a:gd name="connsiteY1641" fmla="*/ 3816852 h 5060781"/>
              <a:gd name="connsiteX1642" fmla="*/ 118506 w 4692539"/>
              <a:gd name="connsiteY1642" fmla="*/ 3815232 h 5060781"/>
              <a:gd name="connsiteX1643" fmla="*/ 121397 w 4692539"/>
              <a:gd name="connsiteY1643" fmla="*/ 3837201 h 5060781"/>
              <a:gd name="connsiteX1644" fmla="*/ 121632 w 4692539"/>
              <a:gd name="connsiteY1644" fmla="*/ 3838993 h 5060781"/>
              <a:gd name="connsiteX1645" fmla="*/ 121756 w 4692539"/>
              <a:gd name="connsiteY1645" fmla="*/ 3839932 h 5060781"/>
              <a:gd name="connsiteX1646" fmla="*/ 122023 w 4692539"/>
              <a:gd name="connsiteY1646" fmla="*/ 3841964 h 5060781"/>
              <a:gd name="connsiteX1647" fmla="*/ 122079 w 4692539"/>
              <a:gd name="connsiteY1647" fmla="*/ 3842389 h 5060781"/>
              <a:gd name="connsiteX1648" fmla="*/ 121756 w 4692539"/>
              <a:gd name="connsiteY1648" fmla="*/ 3839932 h 5060781"/>
              <a:gd name="connsiteX1649" fmla="*/ 121397 w 4692539"/>
              <a:gd name="connsiteY1649" fmla="*/ 3837201 h 5060781"/>
              <a:gd name="connsiteX1650" fmla="*/ 120572 w 4692539"/>
              <a:gd name="connsiteY1650" fmla="*/ 3830930 h 5060781"/>
              <a:gd name="connsiteX1651" fmla="*/ 118506 w 4692539"/>
              <a:gd name="connsiteY1651" fmla="*/ 3815232 h 5060781"/>
              <a:gd name="connsiteX1652" fmla="*/ 4481360 w 4692539"/>
              <a:gd name="connsiteY1652" fmla="*/ 3812467 h 5060781"/>
              <a:gd name="connsiteX1653" fmla="*/ 4472526 w 4692539"/>
              <a:gd name="connsiteY1653" fmla="*/ 3823245 h 5060781"/>
              <a:gd name="connsiteX1654" fmla="*/ 4484306 w 4692539"/>
              <a:gd name="connsiteY1654" fmla="*/ 3827555 h 5060781"/>
              <a:gd name="connsiteX1655" fmla="*/ 4481360 w 4692539"/>
              <a:gd name="connsiteY1655" fmla="*/ 3812467 h 5060781"/>
              <a:gd name="connsiteX1656" fmla="*/ 4431160 w 4692539"/>
              <a:gd name="connsiteY1656" fmla="*/ 3802002 h 5060781"/>
              <a:gd name="connsiteX1657" fmla="*/ 4431160 w 4692539"/>
              <a:gd name="connsiteY1657" fmla="*/ 3802480 h 5060781"/>
              <a:gd name="connsiteX1658" fmla="*/ 4435449 w 4692539"/>
              <a:gd name="connsiteY1658" fmla="*/ 3806433 h 5060781"/>
              <a:gd name="connsiteX1659" fmla="*/ 4445268 w 4692539"/>
              <a:gd name="connsiteY1659" fmla="*/ 3804170 h 5060781"/>
              <a:gd name="connsiteX1660" fmla="*/ 105097 w 4692539"/>
              <a:gd name="connsiteY1660" fmla="*/ 3801668 h 5060781"/>
              <a:gd name="connsiteX1661" fmla="*/ 106718 w 4692539"/>
              <a:gd name="connsiteY1661" fmla="*/ 3809302 h 5060781"/>
              <a:gd name="connsiteX1662" fmla="*/ 103851 w 4692539"/>
              <a:gd name="connsiteY1662" fmla="*/ 3805105 h 5060781"/>
              <a:gd name="connsiteX1663" fmla="*/ 103466 w 4692539"/>
              <a:gd name="connsiteY1663" fmla="*/ 3804928 h 5060781"/>
              <a:gd name="connsiteX1664" fmla="*/ 104639 w 4692539"/>
              <a:gd name="connsiteY1664" fmla="*/ 3802581 h 5060781"/>
              <a:gd name="connsiteX1665" fmla="*/ 105097 w 4692539"/>
              <a:gd name="connsiteY1665" fmla="*/ 3801668 h 5060781"/>
              <a:gd name="connsiteX1666" fmla="*/ 4507329 w 4692539"/>
              <a:gd name="connsiteY1666" fmla="*/ 3800274 h 5060781"/>
              <a:gd name="connsiteX1667" fmla="*/ 4501964 w 4692539"/>
              <a:gd name="connsiteY1667" fmla="*/ 3810111 h 5060781"/>
              <a:gd name="connsiteX1668" fmla="*/ 4501422 w 4692539"/>
              <a:gd name="connsiteY1668" fmla="*/ 3811100 h 5060781"/>
              <a:gd name="connsiteX1669" fmla="*/ 4503794 w 4692539"/>
              <a:gd name="connsiteY1669" fmla="*/ 3801427 h 5060781"/>
              <a:gd name="connsiteX1670" fmla="*/ 112384 w 4692539"/>
              <a:gd name="connsiteY1670" fmla="*/ 3779228 h 5060781"/>
              <a:gd name="connsiteX1671" fmla="*/ 113686 w 4692539"/>
              <a:gd name="connsiteY1671" fmla="*/ 3779787 h 5060781"/>
              <a:gd name="connsiteX1672" fmla="*/ 113267 w 4692539"/>
              <a:gd name="connsiteY1672" fmla="*/ 3780057 h 5060781"/>
              <a:gd name="connsiteX1673" fmla="*/ 111188 w 4692539"/>
              <a:gd name="connsiteY1673" fmla="*/ 3778716 h 5060781"/>
              <a:gd name="connsiteX1674" fmla="*/ 112384 w 4692539"/>
              <a:gd name="connsiteY1674" fmla="*/ 3779228 h 5060781"/>
              <a:gd name="connsiteX1675" fmla="*/ 113265 w 4692539"/>
              <a:gd name="connsiteY1675" fmla="*/ 3780057 h 5060781"/>
              <a:gd name="connsiteX1676" fmla="*/ 111730 w 4692539"/>
              <a:gd name="connsiteY1676" fmla="*/ 3781041 h 5060781"/>
              <a:gd name="connsiteX1677" fmla="*/ 4472212 w 4692539"/>
              <a:gd name="connsiteY1677" fmla="*/ 3777879 h 5060781"/>
              <a:gd name="connsiteX1678" fmla="*/ 4468260 w 4692539"/>
              <a:gd name="connsiteY1678" fmla="*/ 3788401 h 5060781"/>
              <a:gd name="connsiteX1679" fmla="*/ 4465124 w 4692539"/>
              <a:gd name="connsiteY1679" fmla="*/ 3780077 h 5060781"/>
              <a:gd name="connsiteX1680" fmla="*/ 4462232 w 4692539"/>
              <a:gd name="connsiteY1680" fmla="*/ 3782174 h 5060781"/>
              <a:gd name="connsiteX1681" fmla="*/ 4462134 w 4692539"/>
              <a:gd name="connsiteY1681" fmla="*/ 3782248 h 5060781"/>
              <a:gd name="connsiteX1682" fmla="*/ 4459701 w 4692539"/>
              <a:gd name="connsiteY1682" fmla="*/ 3784010 h 5060781"/>
              <a:gd name="connsiteX1683" fmla="*/ 4459339 w 4692539"/>
              <a:gd name="connsiteY1683" fmla="*/ 3784273 h 5060781"/>
              <a:gd name="connsiteX1684" fmla="*/ 4452588 w 4692539"/>
              <a:gd name="connsiteY1684" fmla="*/ 3797907 h 5060781"/>
              <a:gd name="connsiteX1685" fmla="*/ 4449695 w 4692539"/>
              <a:gd name="connsiteY1685" fmla="*/ 3797907 h 5060781"/>
              <a:gd name="connsiteX1686" fmla="*/ 4450658 w 4692539"/>
              <a:gd name="connsiteY1686" fmla="*/ 3800003 h 5060781"/>
              <a:gd name="connsiteX1687" fmla="*/ 4449695 w 4692539"/>
              <a:gd name="connsiteY1687" fmla="*/ 3801053 h 5060781"/>
              <a:gd name="connsiteX1688" fmla="*/ 4452588 w 4692539"/>
              <a:gd name="connsiteY1688" fmla="*/ 3801053 h 5060781"/>
              <a:gd name="connsiteX1689" fmla="*/ 4455480 w 4692539"/>
              <a:gd name="connsiteY1689" fmla="*/ 3823077 h 5060781"/>
              <a:gd name="connsiteX1690" fmla="*/ 4459339 w 4692539"/>
              <a:gd name="connsiteY1690" fmla="*/ 3820979 h 5060781"/>
              <a:gd name="connsiteX1691" fmla="*/ 4462232 w 4692539"/>
              <a:gd name="connsiteY1691" fmla="*/ 3823077 h 5060781"/>
              <a:gd name="connsiteX1692" fmla="*/ 4465124 w 4692539"/>
              <a:gd name="connsiteY1692" fmla="*/ 3823077 h 5060781"/>
              <a:gd name="connsiteX1693" fmla="*/ 4467054 w 4692539"/>
              <a:gd name="connsiteY1693" fmla="*/ 3817832 h 5060781"/>
              <a:gd name="connsiteX1694" fmla="*/ 4467072 w 4692539"/>
              <a:gd name="connsiteY1694" fmla="*/ 3817837 h 5060781"/>
              <a:gd name="connsiteX1695" fmla="*/ 4467681 w 4692539"/>
              <a:gd name="connsiteY1695" fmla="*/ 3823737 h 5060781"/>
              <a:gd name="connsiteX1696" fmla="*/ 4467770 w 4692539"/>
              <a:gd name="connsiteY1696" fmla="*/ 3824585 h 5060781"/>
              <a:gd name="connsiteX1697" fmla="*/ 4467072 w 4692539"/>
              <a:gd name="connsiteY1697" fmla="*/ 3817837 h 5060781"/>
              <a:gd name="connsiteX1698" fmla="*/ 4471274 w 4692539"/>
              <a:gd name="connsiteY1698" fmla="*/ 3818751 h 5060781"/>
              <a:gd name="connsiteX1699" fmla="*/ 4471876 w 4692539"/>
              <a:gd name="connsiteY1699" fmla="*/ 3818882 h 5060781"/>
              <a:gd name="connsiteX1700" fmla="*/ 4471393 w 4692539"/>
              <a:gd name="connsiteY1700" fmla="*/ 3796726 h 5060781"/>
              <a:gd name="connsiteX1701" fmla="*/ 4469585 w 4692539"/>
              <a:gd name="connsiteY1701" fmla="*/ 3791924 h 5060781"/>
              <a:gd name="connsiteX1702" fmla="*/ 4475082 w 4692539"/>
              <a:gd name="connsiteY1702" fmla="*/ 3785009 h 5060781"/>
              <a:gd name="connsiteX1703" fmla="*/ 4472212 w 4692539"/>
              <a:gd name="connsiteY1703" fmla="*/ 3777879 h 5060781"/>
              <a:gd name="connsiteX1704" fmla="*/ 147721 w 4692539"/>
              <a:gd name="connsiteY1704" fmla="*/ 3773099 h 5060781"/>
              <a:gd name="connsiteX1705" fmla="*/ 150223 w 4692539"/>
              <a:gd name="connsiteY1705" fmla="*/ 3790450 h 5060781"/>
              <a:gd name="connsiteX1706" fmla="*/ 147721 w 4692539"/>
              <a:gd name="connsiteY1706" fmla="*/ 3773099 h 5060781"/>
              <a:gd name="connsiteX1707" fmla="*/ 120063 w 4692539"/>
              <a:gd name="connsiteY1707" fmla="*/ 3771812 h 5060781"/>
              <a:gd name="connsiteX1708" fmla="*/ 120063 w 4692539"/>
              <a:gd name="connsiteY1708" fmla="*/ 3775583 h 5060781"/>
              <a:gd name="connsiteX1709" fmla="*/ 126318 w 4692539"/>
              <a:gd name="connsiteY1709" fmla="*/ 3773069 h 5060781"/>
              <a:gd name="connsiteX1710" fmla="*/ 120063 w 4692539"/>
              <a:gd name="connsiteY1710" fmla="*/ 3771812 h 5060781"/>
              <a:gd name="connsiteX1711" fmla="*/ 67918 w 4692539"/>
              <a:gd name="connsiteY1711" fmla="*/ 3768445 h 5060781"/>
              <a:gd name="connsiteX1712" fmla="*/ 74943 w 4692539"/>
              <a:gd name="connsiteY1712" fmla="*/ 3783095 h 5060781"/>
              <a:gd name="connsiteX1713" fmla="*/ 74827 w 4692539"/>
              <a:gd name="connsiteY1713" fmla="*/ 3783586 h 5060781"/>
              <a:gd name="connsiteX1714" fmla="*/ 68623 w 4692539"/>
              <a:gd name="connsiteY1714" fmla="*/ 3782545 h 5060781"/>
              <a:gd name="connsiteX1715" fmla="*/ 68048 w 4692539"/>
              <a:gd name="connsiteY1715" fmla="*/ 3785822 h 5060781"/>
              <a:gd name="connsiteX1716" fmla="*/ 66418 w 4692539"/>
              <a:gd name="connsiteY1716" fmla="*/ 3784844 h 5060781"/>
              <a:gd name="connsiteX1717" fmla="*/ 64896 w 4692539"/>
              <a:gd name="connsiteY1717" fmla="*/ 3783932 h 5060781"/>
              <a:gd name="connsiteX1718" fmla="*/ 67627 w 4692539"/>
              <a:gd name="connsiteY1718" fmla="*/ 3788220 h 5060781"/>
              <a:gd name="connsiteX1719" fmla="*/ 65755 w 4692539"/>
              <a:gd name="connsiteY1719" fmla="*/ 3798877 h 5060781"/>
              <a:gd name="connsiteX1720" fmla="*/ 68421 w 4692539"/>
              <a:gd name="connsiteY1720" fmla="*/ 3803830 h 5060781"/>
              <a:gd name="connsiteX1721" fmla="*/ 66098 w 4692539"/>
              <a:gd name="connsiteY1721" fmla="*/ 3808422 h 5060781"/>
              <a:gd name="connsiteX1722" fmla="*/ 65742 w 4692539"/>
              <a:gd name="connsiteY1722" fmla="*/ 3809583 h 5060781"/>
              <a:gd name="connsiteX1723" fmla="*/ 64585 w 4692539"/>
              <a:gd name="connsiteY1723" fmla="*/ 3783713 h 5060781"/>
              <a:gd name="connsiteX1724" fmla="*/ 64896 w 4692539"/>
              <a:gd name="connsiteY1724" fmla="*/ 3783547 h 5060781"/>
              <a:gd name="connsiteX1725" fmla="*/ 68246 w 4692539"/>
              <a:gd name="connsiteY1725" fmla="*/ 3770345 h 5060781"/>
              <a:gd name="connsiteX1726" fmla="*/ 105097 w 4692539"/>
              <a:gd name="connsiteY1726" fmla="*/ 3768096 h 5060781"/>
              <a:gd name="connsiteX1727" fmla="*/ 106422 w 4692539"/>
              <a:gd name="connsiteY1727" fmla="*/ 3768248 h 5060781"/>
              <a:gd name="connsiteX1728" fmla="*/ 109993 w 4692539"/>
              <a:gd name="connsiteY1728" fmla="*/ 3772849 h 5060781"/>
              <a:gd name="connsiteX1729" fmla="*/ 110614 w 4692539"/>
              <a:gd name="connsiteY1729" fmla="*/ 3773500 h 5060781"/>
              <a:gd name="connsiteX1730" fmla="*/ 105097 w 4692539"/>
              <a:gd name="connsiteY1730" fmla="*/ 3773500 h 5060781"/>
              <a:gd name="connsiteX1731" fmla="*/ 4444921 w 4692539"/>
              <a:gd name="connsiteY1731" fmla="*/ 3759776 h 5060781"/>
              <a:gd name="connsiteX1732" fmla="*/ 4442466 w 4692539"/>
              <a:gd name="connsiteY1732" fmla="*/ 3767348 h 5060781"/>
              <a:gd name="connsiteX1733" fmla="*/ 4442117 w 4692539"/>
              <a:gd name="connsiteY1733" fmla="*/ 3773315 h 5060781"/>
              <a:gd name="connsiteX1734" fmla="*/ 4442086 w 4692539"/>
              <a:gd name="connsiteY1734" fmla="*/ 3773399 h 5060781"/>
              <a:gd name="connsiteX1735" fmla="*/ 4437216 w 4692539"/>
              <a:gd name="connsiteY1735" fmla="*/ 3772333 h 5060781"/>
              <a:gd name="connsiteX1736" fmla="*/ 4444036 w 4692539"/>
              <a:gd name="connsiteY1736" fmla="*/ 3786178 h 5060781"/>
              <a:gd name="connsiteX1737" fmla="*/ 4444036 w 4692539"/>
              <a:gd name="connsiteY1737" fmla="*/ 3768072 h 5060781"/>
              <a:gd name="connsiteX1738" fmla="*/ 4442572 w 4692539"/>
              <a:gd name="connsiteY1738" fmla="*/ 3772075 h 5060781"/>
              <a:gd name="connsiteX1739" fmla="*/ 4442332 w 4692539"/>
              <a:gd name="connsiteY1739" fmla="*/ 3772732 h 5060781"/>
              <a:gd name="connsiteX1740" fmla="*/ 4442132 w 4692539"/>
              <a:gd name="connsiteY1740" fmla="*/ 3773279 h 5060781"/>
              <a:gd name="connsiteX1741" fmla="*/ 65823 w 4692539"/>
              <a:gd name="connsiteY1741" fmla="*/ 3757565 h 5060781"/>
              <a:gd name="connsiteX1742" fmla="*/ 65934 w 4692539"/>
              <a:gd name="connsiteY1742" fmla="*/ 3757581 h 5060781"/>
              <a:gd name="connsiteX1743" fmla="*/ 65628 w 4692539"/>
              <a:gd name="connsiteY1743" fmla="*/ 3763670 h 5060781"/>
              <a:gd name="connsiteX1744" fmla="*/ 65698 w 4692539"/>
              <a:gd name="connsiteY1744" fmla="*/ 3763814 h 5060781"/>
              <a:gd name="connsiteX1745" fmla="*/ 65349 w 4692539"/>
              <a:gd name="connsiteY1745" fmla="*/ 3772409 h 5060781"/>
              <a:gd name="connsiteX1746" fmla="*/ 64896 w 4692539"/>
              <a:gd name="connsiteY1746" fmla="*/ 3783547 h 5060781"/>
              <a:gd name="connsiteX1747" fmla="*/ 64581 w 4692539"/>
              <a:gd name="connsiteY1747" fmla="*/ 3783615 h 5060781"/>
              <a:gd name="connsiteX1748" fmla="*/ 64226 w 4692539"/>
              <a:gd name="connsiteY1748" fmla="*/ 3775682 h 5060781"/>
              <a:gd name="connsiteX1749" fmla="*/ 61245 w 4692539"/>
              <a:gd name="connsiteY1749" fmla="*/ 3762533 h 5060781"/>
              <a:gd name="connsiteX1750" fmla="*/ 149328 w 4692539"/>
              <a:gd name="connsiteY1750" fmla="*/ 3757259 h 5060781"/>
              <a:gd name="connsiteX1751" fmla="*/ 147540 w 4692539"/>
              <a:gd name="connsiteY1751" fmla="*/ 3773100 h 5060781"/>
              <a:gd name="connsiteX1752" fmla="*/ 149328 w 4692539"/>
              <a:gd name="connsiteY1752" fmla="*/ 3757259 h 5060781"/>
              <a:gd name="connsiteX1753" fmla="*/ 123026 w 4692539"/>
              <a:gd name="connsiteY1753" fmla="*/ 3756158 h 5060781"/>
              <a:gd name="connsiteX1754" fmla="*/ 123170 w 4692539"/>
              <a:gd name="connsiteY1754" fmla="*/ 3756494 h 5060781"/>
              <a:gd name="connsiteX1755" fmla="*/ 123131 w 4692539"/>
              <a:gd name="connsiteY1755" fmla="*/ 3756464 h 5060781"/>
              <a:gd name="connsiteX1756" fmla="*/ 121112 w 4692539"/>
              <a:gd name="connsiteY1756" fmla="*/ 3752528 h 5060781"/>
              <a:gd name="connsiteX1757" fmla="*/ 121549 w 4692539"/>
              <a:gd name="connsiteY1757" fmla="*/ 3752712 h 5060781"/>
              <a:gd name="connsiteX1758" fmla="*/ 122975 w 4692539"/>
              <a:gd name="connsiteY1758" fmla="*/ 3756040 h 5060781"/>
              <a:gd name="connsiteX1759" fmla="*/ 123048 w 4692539"/>
              <a:gd name="connsiteY1759" fmla="*/ 3756398 h 5060781"/>
              <a:gd name="connsiteX1760" fmla="*/ 120669 w 4692539"/>
              <a:gd name="connsiteY1760" fmla="*/ 3754503 h 5060781"/>
              <a:gd name="connsiteX1761" fmla="*/ 4439432 w 4692539"/>
              <a:gd name="connsiteY1761" fmla="*/ 3739073 h 5060781"/>
              <a:gd name="connsiteX1762" fmla="*/ 4431160 w 4692539"/>
              <a:gd name="connsiteY1762" fmla="*/ 3740363 h 5060781"/>
              <a:gd name="connsiteX1763" fmla="*/ 4431160 w 4692539"/>
              <a:gd name="connsiteY1763" fmla="*/ 3746808 h 5060781"/>
              <a:gd name="connsiteX1764" fmla="*/ 4439432 w 4692539"/>
              <a:gd name="connsiteY1764" fmla="*/ 3755838 h 5060781"/>
              <a:gd name="connsiteX1765" fmla="*/ 4441351 w 4692539"/>
              <a:gd name="connsiteY1765" fmla="*/ 3757934 h 5060781"/>
              <a:gd name="connsiteX1766" fmla="*/ 4439432 w 4692539"/>
              <a:gd name="connsiteY1766" fmla="*/ 3739073 h 5060781"/>
              <a:gd name="connsiteX1767" fmla="*/ 4452634 w 4692539"/>
              <a:gd name="connsiteY1767" fmla="*/ 3734881 h 5060781"/>
              <a:gd name="connsiteX1768" fmla="*/ 4450178 w 4692539"/>
              <a:gd name="connsiteY1768" fmla="*/ 3744301 h 5060781"/>
              <a:gd name="connsiteX1769" fmla="*/ 4449826 w 4692539"/>
              <a:gd name="connsiteY1769" fmla="*/ 3754495 h 5060781"/>
              <a:gd name="connsiteX1770" fmla="*/ 4445530 w 4692539"/>
              <a:gd name="connsiteY1770" fmla="*/ 3759115 h 5060781"/>
              <a:gd name="connsiteX1771" fmla="*/ 4444918 w 4692539"/>
              <a:gd name="connsiteY1771" fmla="*/ 3759776 h 5060781"/>
              <a:gd name="connsiteX1772" fmla="*/ 4449826 w 4692539"/>
              <a:gd name="connsiteY1772" fmla="*/ 3754495 h 5060781"/>
              <a:gd name="connsiteX1773" fmla="*/ 4451450 w 4692539"/>
              <a:gd name="connsiteY1773" fmla="*/ 3743154 h 5060781"/>
              <a:gd name="connsiteX1774" fmla="*/ 4452634 w 4692539"/>
              <a:gd name="connsiteY1774" fmla="*/ 3734881 h 5060781"/>
              <a:gd name="connsiteX1775" fmla="*/ 4492317 w 4692539"/>
              <a:gd name="connsiteY1775" fmla="*/ 3715545 h 5060781"/>
              <a:gd name="connsiteX1776" fmla="*/ 4504942 w 4692539"/>
              <a:gd name="connsiteY1776" fmla="*/ 3722745 h 5060781"/>
              <a:gd name="connsiteX1777" fmla="*/ 4492317 w 4692539"/>
              <a:gd name="connsiteY1777" fmla="*/ 3715545 h 5060781"/>
              <a:gd name="connsiteX1778" fmla="*/ 126993 w 4692539"/>
              <a:gd name="connsiteY1778" fmla="*/ 3705960 h 5060781"/>
              <a:gd name="connsiteX1779" fmla="*/ 130566 w 4692539"/>
              <a:gd name="connsiteY1779" fmla="*/ 3733872 h 5060781"/>
              <a:gd name="connsiteX1780" fmla="*/ 134140 w 4692539"/>
              <a:gd name="connsiteY1780" fmla="*/ 3716300 h 5060781"/>
              <a:gd name="connsiteX1781" fmla="*/ 126993 w 4692539"/>
              <a:gd name="connsiteY1781" fmla="*/ 3705960 h 5060781"/>
              <a:gd name="connsiteX1782" fmla="*/ 4503658 w 4692539"/>
              <a:gd name="connsiteY1782" fmla="*/ 3701548 h 5060781"/>
              <a:gd name="connsiteX1783" fmla="*/ 4506126 w 4692539"/>
              <a:gd name="connsiteY1783" fmla="*/ 3704430 h 5060781"/>
              <a:gd name="connsiteX1784" fmla="*/ 4512447 w 4692539"/>
              <a:gd name="connsiteY1784" fmla="*/ 3705023 h 5060781"/>
              <a:gd name="connsiteX1785" fmla="*/ 4512976 w 4692539"/>
              <a:gd name="connsiteY1785" fmla="*/ 3707702 h 5060781"/>
              <a:gd name="connsiteX1786" fmla="*/ 4511034 w 4692539"/>
              <a:gd name="connsiteY1786" fmla="*/ 3710839 h 5060781"/>
              <a:gd name="connsiteX1787" fmla="*/ 4508884 w 4692539"/>
              <a:gd name="connsiteY1787" fmla="*/ 3710373 h 5060781"/>
              <a:gd name="connsiteX1788" fmla="*/ 4503278 w 4692539"/>
              <a:gd name="connsiteY1788" fmla="*/ 3716469 h 5060781"/>
              <a:gd name="connsiteX1789" fmla="*/ 4497164 w 4692539"/>
              <a:gd name="connsiteY1789" fmla="*/ 3715154 h 5060781"/>
              <a:gd name="connsiteX1790" fmla="*/ 129672 w 4692539"/>
              <a:gd name="connsiteY1790" fmla="*/ 3695401 h 5060781"/>
              <a:gd name="connsiteX1791" fmla="*/ 128123 w 4692539"/>
              <a:gd name="connsiteY1791" fmla="*/ 3701506 h 5060781"/>
              <a:gd name="connsiteX1792" fmla="*/ 127714 w 4692539"/>
              <a:gd name="connsiteY1792" fmla="*/ 3703119 h 5060781"/>
              <a:gd name="connsiteX1793" fmla="*/ 126992 w 4692539"/>
              <a:gd name="connsiteY1793" fmla="*/ 3705960 h 5060781"/>
              <a:gd name="connsiteX1794" fmla="*/ 127327 w 4692539"/>
              <a:gd name="connsiteY1794" fmla="*/ 3704642 h 5060781"/>
              <a:gd name="connsiteX1795" fmla="*/ 127714 w 4692539"/>
              <a:gd name="connsiteY1795" fmla="*/ 3703119 h 5060781"/>
              <a:gd name="connsiteX1796" fmla="*/ 4456528 w 4692539"/>
              <a:gd name="connsiteY1796" fmla="*/ 3691851 h 5060781"/>
              <a:gd name="connsiteX1797" fmla="*/ 4456140 w 4692539"/>
              <a:gd name="connsiteY1797" fmla="*/ 3698616 h 5060781"/>
              <a:gd name="connsiteX1798" fmla="*/ 4466045 w 4692539"/>
              <a:gd name="connsiteY1798" fmla="*/ 3706637 h 5060781"/>
              <a:gd name="connsiteX1799" fmla="*/ 4465908 w 4692539"/>
              <a:gd name="connsiteY1799" fmla="*/ 3705332 h 5060781"/>
              <a:gd name="connsiteX1800" fmla="*/ 4470582 w 4692539"/>
              <a:gd name="connsiteY1800" fmla="*/ 3703668 h 5060781"/>
              <a:gd name="connsiteX1801" fmla="*/ 4471044 w 4692539"/>
              <a:gd name="connsiteY1801" fmla="*/ 3703505 h 5060781"/>
              <a:gd name="connsiteX1802" fmla="*/ 4467830 w 4692539"/>
              <a:gd name="connsiteY1802" fmla="*/ 3719832 h 5060781"/>
              <a:gd name="connsiteX1803" fmla="*/ 4468736 w 4692539"/>
              <a:gd name="connsiteY1803" fmla="*/ 3727851 h 5060781"/>
              <a:gd name="connsiteX1804" fmla="*/ 4472602 w 4692539"/>
              <a:gd name="connsiteY1804" fmla="*/ 3734265 h 5060781"/>
              <a:gd name="connsiteX1805" fmla="*/ 4469774 w 4692539"/>
              <a:gd name="connsiteY1805" fmla="*/ 3733504 h 5060781"/>
              <a:gd name="connsiteX1806" fmla="*/ 4469284 w 4692539"/>
              <a:gd name="connsiteY1806" fmla="*/ 3733373 h 5060781"/>
              <a:gd name="connsiteX1807" fmla="*/ 4457040 w 4692539"/>
              <a:gd name="connsiteY1807" fmla="*/ 3741957 h 5060781"/>
              <a:gd name="connsiteX1808" fmla="*/ 4459504 w 4692539"/>
              <a:gd name="connsiteY1808" fmla="*/ 3747056 h 5060781"/>
              <a:gd name="connsiteX1809" fmla="*/ 4460480 w 4692539"/>
              <a:gd name="connsiteY1809" fmla="*/ 3750214 h 5060781"/>
              <a:gd name="connsiteX1810" fmla="*/ 4459504 w 4692539"/>
              <a:gd name="connsiteY1810" fmla="*/ 3754424 h 5060781"/>
              <a:gd name="connsiteX1811" fmla="*/ 4462179 w 4692539"/>
              <a:gd name="connsiteY1811" fmla="*/ 3762727 h 5060781"/>
              <a:gd name="connsiteX1812" fmla="*/ 4460216 w 4692539"/>
              <a:gd name="connsiteY1812" fmla="*/ 3768007 h 5060781"/>
              <a:gd name="connsiteX1813" fmla="*/ 4460024 w 4692539"/>
              <a:gd name="connsiteY1813" fmla="*/ 3767966 h 5060781"/>
              <a:gd name="connsiteX1814" fmla="*/ 4456978 w 4692539"/>
              <a:gd name="connsiteY1814" fmla="*/ 3762331 h 5060781"/>
              <a:gd name="connsiteX1815" fmla="*/ 4450228 w 4692539"/>
              <a:gd name="connsiteY1815" fmla="*/ 3757447 h 5060781"/>
              <a:gd name="connsiteX1816" fmla="*/ 4458821 w 4692539"/>
              <a:gd name="connsiteY1816" fmla="*/ 3766688 h 5060781"/>
              <a:gd name="connsiteX1817" fmla="*/ 4460004 w 4692539"/>
              <a:gd name="connsiteY1817" fmla="*/ 3767962 h 5060781"/>
              <a:gd name="connsiteX1818" fmla="*/ 4455920 w 4692539"/>
              <a:gd name="connsiteY1818" fmla="*/ 3767084 h 5060781"/>
              <a:gd name="connsiteX1819" fmla="*/ 4455306 w 4692539"/>
              <a:gd name="connsiteY1819" fmla="*/ 3766951 h 5060781"/>
              <a:gd name="connsiteX1820" fmla="*/ 4455306 w 4692539"/>
              <a:gd name="connsiteY1820" fmla="*/ 3773289 h 5060781"/>
              <a:gd name="connsiteX1821" fmla="*/ 4459602 w 4692539"/>
              <a:gd name="connsiteY1821" fmla="*/ 3772363 h 5060781"/>
              <a:gd name="connsiteX1822" fmla="*/ 4460140 w 4692539"/>
              <a:gd name="connsiteY1822" fmla="*/ 3772247 h 5060781"/>
              <a:gd name="connsiteX1823" fmla="*/ 4460216 w 4692539"/>
              <a:gd name="connsiteY1823" fmla="*/ 3772232 h 5060781"/>
              <a:gd name="connsiteX1824" fmla="*/ 4465066 w 4692539"/>
              <a:gd name="connsiteY1824" fmla="*/ 3770146 h 5060781"/>
              <a:gd name="connsiteX1825" fmla="*/ 4469284 w 4692539"/>
              <a:gd name="connsiteY1825" fmla="*/ 3778634 h 5060781"/>
              <a:gd name="connsiteX1826" fmla="*/ 4472220 w 4692539"/>
              <a:gd name="connsiteY1826" fmla="*/ 3777582 h 5060781"/>
              <a:gd name="connsiteX1827" fmla="*/ 4475153 w 4692539"/>
              <a:gd name="connsiteY1827" fmla="*/ 3778634 h 5060781"/>
              <a:gd name="connsiteX1828" fmla="*/ 4487872 w 4692539"/>
              <a:gd name="connsiteY1828" fmla="*/ 3757582 h 5060781"/>
              <a:gd name="connsiteX1829" fmla="*/ 4478088 w 4692539"/>
              <a:gd name="connsiteY1829" fmla="*/ 3733373 h 5060781"/>
              <a:gd name="connsiteX1830" fmla="*/ 4473198 w 4692539"/>
              <a:gd name="connsiteY1830" fmla="*/ 3734426 h 5060781"/>
              <a:gd name="connsiteX1831" fmla="*/ 4472943 w 4692539"/>
              <a:gd name="connsiteY1831" fmla="*/ 3734357 h 5060781"/>
              <a:gd name="connsiteX1832" fmla="*/ 4471894 w 4692539"/>
              <a:gd name="connsiteY1832" fmla="*/ 3716565 h 5060781"/>
              <a:gd name="connsiteX1833" fmla="*/ 4471132 w 4692539"/>
              <a:gd name="connsiteY1833" fmla="*/ 3703693 h 5060781"/>
              <a:gd name="connsiteX1834" fmla="*/ 4471120 w 4692539"/>
              <a:gd name="connsiteY1834" fmla="*/ 3703477 h 5060781"/>
              <a:gd name="connsiteX1835" fmla="*/ 4471317 w 4692539"/>
              <a:gd name="connsiteY1835" fmla="*/ 3703408 h 5060781"/>
              <a:gd name="connsiteX1836" fmla="*/ 4475246 w 4692539"/>
              <a:gd name="connsiteY1836" fmla="*/ 3708646 h 5060781"/>
              <a:gd name="connsiteX1837" fmla="*/ 4475246 w 4692539"/>
              <a:gd name="connsiteY1837" fmla="*/ 3695025 h 5060781"/>
              <a:gd name="connsiteX1838" fmla="*/ 4471317 w 4692539"/>
              <a:gd name="connsiteY1838" fmla="*/ 3700265 h 5060781"/>
              <a:gd name="connsiteX1839" fmla="*/ 4465428 w 4692539"/>
              <a:gd name="connsiteY1839" fmla="*/ 3698168 h 5060781"/>
              <a:gd name="connsiteX1840" fmla="*/ 4465428 w 4692539"/>
              <a:gd name="connsiteY1840" fmla="*/ 3700737 h 5060781"/>
              <a:gd name="connsiteX1841" fmla="*/ 4464856 w 4692539"/>
              <a:gd name="connsiteY1841" fmla="*/ 3695283 h 5060781"/>
              <a:gd name="connsiteX1842" fmla="*/ 4456528 w 4692539"/>
              <a:gd name="connsiteY1842" fmla="*/ 3691851 h 5060781"/>
              <a:gd name="connsiteX1843" fmla="*/ 4435108 w 4692539"/>
              <a:gd name="connsiteY1843" fmla="*/ 3686269 h 5060781"/>
              <a:gd name="connsiteX1844" fmla="*/ 4440018 w 4692539"/>
              <a:gd name="connsiteY1844" fmla="*/ 3693812 h 5060781"/>
              <a:gd name="connsiteX1845" fmla="*/ 4435108 w 4692539"/>
              <a:gd name="connsiteY1845" fmla="*/ 3686269 h 5060781"/>
              <a:gd name="connsiteX1846" fmla="*/ 143075 w 4692539"/>
              <a:gd name="connsiteY1846" fmla="*/ 3681821 h 5060781"/>
              <a:gd name="connsiteX1847" fmla="*/ 146984 w 4692539"/>
              <a:gd name="connsiteY1847" fmla="*/ 3690178 h 5060781"/>
              <a:gd name="connsiteX1848" fmla="*/ 155558 w 4692539"/>
              <a:gd name="connsiteY1848" fmla="*/ 3695386 h 5060781"/>
              <a:gd name="connsiteX1849" fmla="*/ 155558 w 4692539"/>
              <a:gd name="connsiteY1849" fmla="*/ 3695373 h 5060781"/>
              <a:gd name="connsiteX1850" fmla="*/ 144639 w 4692539"/>
              <a:gd name="connsiteY1850" fmla="*/ 3683518 h 5060781"/>
              <a:gd name="connsiteX1851" fmla="*/ 143075 w 4692539"/>
              <a:gd name="connsiteY1851" fmla="*/ 3681821 h 5060781"/>
              <a:gd name="connsiteX1852" fmla="*/ 4500232 w 4692539"/>
              <a:gd name="connsiteY1852" fmla="*/ 3676794 h 5060781"/>
              <a:gd name="connsiteX1853" fmla="*/ 4500232 w 4692539"/>
              <a:gd name="connsiteY1853" fmla="*/ 3685151 h 5060781"/>
              <a:gd name="connsiteX1854" fmla="*/ 4503177 w 4692539"/>
              <a:gd name="connsiteY1854" fmla="*/ 3690374 h 5060781"/>
              <a:gd name="connsiteX1855" fmla="*/ 4500232 w 4692539"/>
              <a:gd name="connsiteY1855" fmla="*/ 3676794 h 5060781"/>
              <a:gd name="connsiteX1856" fmla="*/ 4492959 w 4692539"/>
              <a:gd name="connsiteY1856" fmla="*/ 3675927 h 5060781"/>
              <a:gd name="connsiteX1857" fmla="*/ 4486646 w 4692539"/>
              <a:gd name="connsiteY1857" fmla="*/ 3684224 h 5060781"/>
              <a:gd name="connsiteX1858" fmla="*/ 4480334 w 4692539"/>
              <a:gd name="connsiteY1858" fmla="*/ 3694032 h 5060781"/>
              <a:gd name="connsiteX1859" fmla="*/ 4486646 w 4692539"/>
              <a:gd name="connsiteY1859" fmla="*/ 3684224 h 5060781"/>
              <a:gd name="connsiteX1860" fmla="*/ 4492959 w 4692539"/>
              <a:gd name="connsiteY1860" fmla="*/ 3675927 h 5060781"/>
              <a:gd name="connsiteX1861" fmla="*/ 4448522 w 4692539"/>
              <a:gd name="connsiteY1861" fmla="*/ 3637233 h 5060781"/>
              <a:gd name="connsiteX1862" fmla="*/ 4445626 w 4692539"/>
              <a:gd name="connsiteY1862" fmla="*/ 3693812 h 5060781"/>
              <a:gd name="connsiteX1863" fmla="*/ 4452378 w 4692539"/>
              <a:gd name="connsiteY1863" fmla="*/ 3688574 h 5060781"/>
              <a:gd name="connsiteX1864" fmla="*/ 4456236 w 4692539"/>
              <a:gd name="connsiteY1864" fmla="*/ 3642473 h 5060781"/>
              <a:gd name="connsiteX1865" fmla="*/ 4448522 w 4692539"/>
              <a:gd name="connsiteY1865" fmla="*/ 3637233 h 5060781"/>
              <a:gd name="connsiteX1866" fmla="*/ 4466674 w 4692539"/>
              <a:gd name="connsiteY1866" fmla="*/ 3594988 h 5060781"/>
              <a:gd name="connsiteX1867" fmla="*/ 4458260 w 4692539"/>
              <a:gd name="connsiteY1867" fmla="*/ 3603288 h 5060781"/>
              <a:gd name="connsiteX1868" fmla="*/ 4466674 w 4692539"/>
              <a:gd name="connsiteY1868" fmla="*/ 3594988 h 5060781"/>
              <a:gd name="connsiteX1869" fmla="*/ 128165 w 4692539"/>
              <a:gd name="connsiteY1869" fmla="*/ 3593107 h 5060781"/>
              <a:gd name="connsiteX1870" fmla="*/ 128006 w 4692539"/>
              <a:gd name="connsiteY1870" fmla="*/ 3594368 h 5060781"/>
              <a:gd name="connsiteX1871" fmla="*/ 124258 w 4692539"/>
              <a:gd name="connsiteY1871" fmla="*/ 3595964 h 5060781"/>
              <a:gd name="connsiteX1872" fmla="*/ 125681 w 4692539"/>
              <a:gd name="connsiteY1872" fmla="*/ 3584860 h 5060781"/>
              <a:gd name="connsiteX1873" fmla="*/ 129159 w 4692539"/>
              <a:gd name="connsiteY1873" fmla="*/ 3585256 h 5060781"/>
              <a:gd name="connsiteX1874" fmla="*/ 128165 w 4692539"/>
              <a:gd name="connsiteY1874" fmla="*/ 3593106 h 5060781"/>
              <a:gd name="connsiteX1875" fmla="*/ 124258 w 4692539"/>
              <a:gd name="connsiteY1875" fmla="*/ 3595964 h 5060781"/>
              <a:gd name="connsiteX1876" fmla="*/ 123794 w 4692539"/>
              <a:gd name="connsiteY1876" fmla="*/ 3596162 h 5060781"/>
              <a:gd name="connsiteX1877" fmla="*/ 123176 w 4692539"/>
              <a:gd name="connsiteY1877" fmla="*/ 3596426 h 5060781"/>
              <a:gd name="connsiteX1878" fmla="*/ 124411 w 4692539"/>
              <a:gd name="connsiteY1878" fmla="*/ 3591159 h 5060781"/>
              <a:gd name="connsiteX1879" fmla="*/ 123949 w 4692539"/>
              <a:gd name="connsiteY1879" fmla="*/ 3587868 h 5060781"/>
              <a:gd name="connsiteX1880" fmla="*/ 28316 w 4692539"/>
              <a:gd name="connsiteY1880" fmla="*/ 3581262 h 5060781"/>
              <a:gd name="connsiteX1881" fmla="*/ 28404 w 4692539"/>
              <a:gd name="connsiteY1881" fmla="*/ 3582305 h 5060781"/>
              <a:gd name="connsiteX1882" fmla="*/ 29903 w 4692539"/>
              <a:gd name="connsiteY1882" fmla="*/ 3581610 h 5060781"/>
              <a:gd name="connsiteX1883" fmla="*/ 29015 w 4692539"/>
              <a:gd name="connsiteY1883" fmla="*/ 3585397 h 5060781"/>
              <a:gd name="connsiteX1884" fmla="*/ 30888 w 4692539"/>
              <a:gd name="connsiteY1884" fmla="*/ 3589532 h 5060781"/>
              <a:gd name="connsiteX1885" fmla="*/ 28515 w 4692539"/>
              <a:gd name="connsiteY1885" fmla="*/ 3590905 h 5060781"/>
              <a:gd name="connsiteX1886" fmla="*/ 27489 w 4692539"/>
              <a:gd name="connsiteY1886" fmla="*/ 3589693 h 5060781"/>
              <a:gd name="connsiteX1887" fmla="*/ 26932 w 4692539"/>
              <a:gd name="connsiteY1887" fmla="*/ 3589033 h 5060781"/>
              <a:gd name="connsiteX1888" fmla="*/ 28607 w 4692539"/>
              <a:gd name="connsiteY1888" fmla="*/ 3592466 h 5060781"/>
              <a:gd name="connsiteX1889" fmla="*/ 29629 w 4692539"/>
              <a:gd name="connsiteY1889" fmla="*/ 3593141 h 5060781"/>
              <a:gd name="connsiteX1890" fmla="*/ 30239 w 4692539"/>
              <a:gd name="connsiteY1890" fmla="*/ 3593924 h 5060781"/>
              <a:gd name="connsiteX1891" fmla="*/ 30548 w 4692539"/>
              <a:gd name="connsiteY1891" fmla="*/ 3594319 h 5060781"/>
              <a:gd name="connsiteX1892" fmla="*/ 28079 w 4692539"/>
              <a:gd name="connsiteY1892" fmla="*/ 3597479 h 5060781"/>
              <a:gd name="connsiteX1893" fmla="*/ 27460 w 4692539"/>
              <a:gd name="connsiteY1893" fmla="*/ 3601560 h 5060781"/>
              <a:gd name="connsiteX1894" fmla="*/ 25683 w 4692539"/>
              <a:gd name="connsiteY1894" fmla="*/ 3601040 h 5060781"/>
              <a:gd name="connsiteX1895" fmla="*/ 28751 w 4692539"/>
              <a:gd name="connsiteY1895" fmla="*/ 3598886 h 5060781"/>
              <a:gd name="connsiteX1896" fmla="*/ 24932 w 4692539"/>
              <a:gd name="connsiteY1896" fmla="*/ 3598886 h 5060781"/>
              <a:gd name="connsiteX1897" fmla="*/ 23856 w 4692539"/>
              <a:gd name="connsiteY1897" fmla="*/ 3588057 h 5060781"/>
              <a:gd name="connsiteX1898" fmla="*/ 21871 w 4692539"/>
              <a:gd name="connsiteY1898" fmla="*/ 3588907 h 5060781"/>
              <a:gd name="connsiteX1899" fmla="*/ 21585 w 4692539"/>
              <a:gd name="connsiteY1899" fmla="*/ 3587649 h 5060781"/>
              <a:gd name="connsiteX1900" fmla="*/ 34959 w 4692539"/>
              <a:gd name="connsiteY1900" fmla="*/ 3579269 h 5060781"/>
              <a:gd name="connsiteX1901" fmla="*/ 33929 w 4692539"/>
              <a:gd name="connsiteY1901" fmla="*/ 3580149 h 5060781"/>
              <a:gd name="connsiteX1902" fmla="*/ 33844 w 4692539"/>
              <a:gd name="connsiteY1902" fmla="*/ 3579785 h 5060781"/>
              <a:gd name="connsiteX1903" fmla="*/ 145304 w 4692539"/>
              <a:gd name="connsiteY1903" fmla="*/ 3576849 h 5060781"/>
              <a:gd name="connsiteX1904" fmla="*/ 151558 w 4692539"/>
              <a:gd name="connsiteY1904" fmla="*/ 3584394 h 5060781"/>
              <a:gd name="connsiteX1905" fmla="*/ 145304 w 4692539"/>
              <a:gd name="connsiteY1905" fmla="*/ 3576849 h 5060781"/>
              <a:gd name="connsiteX1906" fmla="*/ 51698 w 4692539"/>
              <a:gd name="connsiteY1906" fmla="*/ 3576726 h 5060781"/>
              <a:gd name="connsiteX1907" fmla="*/ 54152 w 4692539"/>
              <a:gd name="connsiteY1907" fmla="*/ 3581560 h 5060781"/>
              <a:gd name="connsiteX1908" fmla="*/ 55387 w 4692539"/>
              <a:gd name="connsiteY1908" fmla="*/ 3583995 h 5060781"/>
              <a:gd name="connsiteX1909" fmla="*/ 51254 w 4692539"/>
              <a:gd name="connsiteY1909" fmla="*/ 3581615 h 5060781"/>
              <a:gd name="connsiteX1910" fmla="*/ 50913 w 4692539"/>
              <a:gd name="connsiteY1910" fmla="*/ 3581419 h 5060781"/>
              <a:gd name="connsiteX1911" fmla="*/ 4493450 w 4692539"/>
              <a:gd name="connsiteY1911" fmla="*/ 3568724 h 5060781"/>
              <a:gd name="connsiteX1912" fmla="*/ 4496342 w 4692539"/>
              <a:gd name="connsiteY1912" fmla="*/ 3571872 h 5060781"/>
              <a:gd name="connsiteX1913" fmla="*/ 4496342 w 4692539"/>
              <a:gd name="connsiteY1913" fmla="*/ 3568724 h 5060781"/>
              <a:gd name="connsiteX1914" fmla="*/ 4493450 w 4692539"/>
              <a:gd name="connsiteY1914" fmla="*/ 3568724 h 5060781"/>
              <a:gd name="connsiteX1915" fmla="*/ 4466296 w 4692539"/>
              <a:gd name="connsiteY1915" fmla="*/ 3567831 h 5060781"/>
              <a:gd name="connsiteX1916" fmla="*/ 4450866 w 4692539"/>
              <a:gd name="connsiteY1916" fmla="*/ 3582165 h 5060781"/>
              <a:gd name="connsiteX1917" fmla="*/ 4466296 w 4692539"/>
              <a:gd name="connsiteY1917" fmla="*/ 3567831 h 5060781"/>
              <a:gd name="connsiteX1918" fmla="*/ 133744 w 4692539"/>
              <a:gd name="connsiteY1918" fmla="*/ 3551524 h 5060781"/>
              <a:gd name="connsiteX1919" fmla="*/ 132552 w 4692539"/>
              <a:gd name="connsiteY1919" fmla="*/ 3570384 h 5060781"/>
              <a:gd name="connsiteX1920" fmla="*/ 133744 w 4692539"/>
              <a:gd name="connsiteY1920" fmla="*/ 3551524 h 5060781"/>
              <a:gd name="connsiteX1921" fmla="*/ 22627 w 4692539"/>
              <a:gd name="connsiteY1921" fmla="*/ 3551335 h 5060781"/>
              <a:gd name="connsiteX1922" fmla="*/ 23241 w 4692539"/>
              <a:gd name="connsiteY1922" fmla="*/ 3553432 h 5060781"/>
              <a:gd name="connsiteX1923" fmla="*/ 24063 w 4692539"/>
              <a:gd name="connsiteY1923" fmla="*/ 3556240 h 5060781"/>
              <a:gd name="connsiteX1924" fmla="*/ 23856 w 4692539"/>
              <a:gd name="connsiteY1924" fmla="*/ 3556580 h 5060781"/>
              <a:gd name="connsiteX1925" fmla="*/ 22627 w 4692539"/>
              <a:gd name="connsiteY1925" fmla="*/ 3551335 h 5060781"/>
              <a:gd name="connsiteX1926" fmla="*/ 4464952 w 4692539"/>
              <a:gd name="connsiteY1926" fmla="*/ 3542451 h 5060781"/>
              <a:gd name="connsiteX1927" fmla="*/ 4465216 w 4692539"/>
              <a:gd name="connsiteY1927" fmla="*/ 3544525 h 5060781"/>
              <a:gd name="connsiteX1928" fmla="*/ 4465360 w 4692539"/>
              <a:gd name="connsiteY1928" fmla="*/ 3545648 h 5060781"/>
              <a:gd name="connsiteX1929" fmla="*/ 4465842 w 4692539"/>
              <a:gd name="connsiteY1929" fmla="*/ 3549452 h 5060781"/>
              <a:gd name="connsiteX1930" fmla="*/ 4467059 w 4692539"/>
              <a:gd name="connsiteY1930" fmla="*/ 3559047 h 5060781"/>
              <a:gd name="connsiteX1931" fmla="*/ 4465360 w 4692539"/>
              <a:gd name="connsiteY1931" fmla="*/ 3545648 h 5060781"/>
              <a:gd name="connsiteX1932" fmla="*/ 4497730 w 4692539"/>
              <a:gd name="connsiteY1932" fmla="*/ 3542251 h 5060781"/>
              <a:gd name="connsiteX1933" fmla="*/ 4487457 w 4692539"/>
              <a:gd name="connsiteY1933" fmla="*/ 3552435 h 5060781"/>
              <a:gd name="connsiteX1934" fmla="*/ 4490170 w 4692539"/>
              <a:gd name="connsiteY1934" fmla="*/ 3555311 h 5060781"/>
              <a:gd name="connsiteX1935" fmla="*/ 4488522 w 4692539"/>
              <a:gd name="connsiteY1935" fmla="*/ 3556233 h 5060781"/>
              <a:gd name="connsiteX1936" fmla="*/ 4495015 w 4692539"/>
              <a:gd name="connsiteY1936" fmla="*/ 3562141 h 5060781"/>
              <a:gd name="connsiteX1937" fmla="*/ 4497478 w 4692539"/>
              <a:gd name="connsiteY1937" fmla="*/ 3566275 h 5060781"/>
              <a:gd name="connsiteX1938" fmla="*/ 4495984 w 4692539"/>
              <a:gd name="connsiteY1938" fmla="*/ 3565271 h 5060781"/>
              <a:gd name="connsiteX1939" fmla="*/ 4495984 w 4692539"/>
              <a:gd name="connsiteY1939" fmla="*/ 3568099 h 5060781"/>
              <a:gd name="connsiteX1940" fmla="*/ 4498565 w 4692539"/>
              <a:gd name="connsiteY1940" fmla="*/ 3568099 h 5060781"/>
              <a:gd name="connsiteX1941" fmla="*/ 4499779 w 4692539"/>
              <a:gd name="connsiteY1941" fmla="*/ 3570134 h 5060781"/>
              <a:gd name="connsiteX1942" fmla="*/ 4503951 w 4692539"/>
              <a:gd name="connsiteY1942" fmla="*/ 3567678 h 5060781"/>
              <a:gd name="connsiteX1943" fmla="*/ 4495152 w 4692539"/>
              <a:gd name="connsiteY1943" fmla="*/ 3558833 h 5060781"/>
              <a:gd name="connsiteX1944" fmla="*/ 4492706 w 4692539"/>
              <a:gd name="connsiteY1944" fmla="*/ 3555848 h 5060781"/>
              <a:gd name="connsiteX1945" fmla="*/ 4506422 w 4692539"/>
              <a:gd name="connsiteY1945" fmla="*/ 3549676 h 5060781"/>
              <a:gd name="connsiteX1946" fmla="*/ 4508439 w 4692539"/>
              <a:gd name="connsiteY1946" fmla="*/ 3548768 h 5060781"/>
              <a:gd name="connsiteX1947" fmla="*/ 4492706 w 4692539"/>
              <a:gd name="connsiteY1947" fmla="*/ 3555848 h 5060781"/>
              <a:gd name="connsiteX1948" fmla="*/ 4492042 w 4692539"/>
              <a:gd name="connsiteY1948" fmla="*/ 3555034 h 5060781"/>
              <a:gd name="connsiteX1949" fmla="*/ 4496148 w 4692539"/>
              <a:gd name="connsiteY1949" fmla="*/ 3551170 h 5060781"/>
              <a:gd name="connsiteX1950" fmla="*/ 4497730 w 4692539"/>
              <a:gd name="connsiteY1950" fmla="*/ 3542251 h 5060781"/>
              <a:gd name="connsiteX1951" fmla="*/ 4464955 w 4692539"/>
              <a:gd name="connsiteY1951" fmla="*/ 3542039 h 5060781"/>
              <a:gd name="connsiteX1952" fmla="*/ 4455212 w 4692539"/>
              <a:gd name="connsiteY1952" fmla="*/ 3543136 h 5060781"/>
              <a:gd name="connsiteX1953" fmla="*/ 4447420 w 4692539"/>
              <a:gd name="connsiteY1953" fmla="*/ 3553011 h 5060781"/>
              <a:gd name="connsiteX1954" fmla="*/ 4464955 w 4692539"/>
              <a:gd name="connsiteY1954" fmla="*/ 3542039 h 5060781"/>
              <a:gd name="connsiteX1955" fmla="*/ 119450 w 4692539"/>
              <a:gd name="connsiteY1955" fmla="*/ 3535684 h 5060781"/>
              <a:gd name="connsiteX1956" fmla="*/ 106944 w 4692539"/>
              <a:gd name="connsiteY1956" fmla="*/ 3539456 h 5060781"/>
              <a:gd name="connsiteX1957" fmla="*/ 119450 w 4692539"/>
              <a:gd name="connsiteY1957" fmla="*/ 3535684 h 5060781"/>
              <a:gd name="connsiteX1958" fmla="*/ 4467764 w 4692539"/>
              <a:gd name="connsiteY1958" fmla="*/ 3532644 h 5060781"/>
              <a:gd name="connsiteX1959" fmla="*/ 4464958 w 4692539"/>
              <a:gd name="connsiteY1959" fmla="*/ 3542451 h 5060781"/>
              <a:gd name="connsiteX1960" fmla="*/ 4467764 w 4692539"/>
              <a:gd name="connsiteY1960" fmla="*/ 3532644 h 5060781"/>
              <a:gd name="connsiteX1961" fmla="*/ 4523356 w 4692539"/>
              <a:gd name="connsiteY1961" fmla="*/ 3530952 h 5060781"/>
              <a:gd name="connsiteX1962" fmla="*/ 4521426 w 4692539"/>
              <a:gd name="connsiteY1962" fmla="*/ 3537248 h 5060781"/>
              <a:gd name="connsiteX1963" fmla="*/ 4522149 w 4692539"/>
              <a:gd name="connsiteY1963" fmla="*/ 3547609 h 5060781"/>
              <a:gd name="connsiteX1964" fmla="*/ 4518764 w 4692539"/>
              <a:gd name="connsiteY1964" fmla="*/ 3549313 h 5060781"/>
              <a:gd name="connsiteX1965" fmla="*/ 4517906 w 4692539"/>
              <a:gd name="connsiteY1965" fmla="*/ 3548983 h 5060781"/>
              <a:gd name="connsiteX1966" fmla="*/ 4515636 w 4692539"/>
              <a:gd name="connsiteY1966" fmla="*/ 3549306 h 5060781"/>
              <a:gd name="connsiteX1967" fmla="*/ 4515636 w 4692539"/>
              <a:gd name="connsiteY1967" fmla="*/ 3540395 h 5060781"/>
              <a:gd name="connsiteX1968" fmla="*/ 4510614 w 4692539"/>
              <a:gd name="connsiteY1968" fmla="*/ 3541956 h 5060781"/>
              <a:gd name="connsiteX1969" fmla="*/ 4515853 w 4692539"/>
              <a:gd name="connsiteY1969" fmla="*/ 3535446 h 5060781"/>
              <a:gd name="connsiteX1970" fmla="*/ 4516174 w 4692539"/>
              <a:gd name="connsiteY1970" fmla="*/ 3535307 h 5060781"/>
              <a:gd name="connsiteX1971" fmla="*/ 4520751 w 4692539"/>
              <a:gd name="connsiteY1971" fmla="*/ 3532086 h 5060781"/>
              <a:gd name="connsiteX1972" fmla="*/ 4522751 w 4692539"/>
              <a:gd name="connsiteY1972" fmla="*/ 3531215 h 5060781"/>
              <a:gd name="connsiteX1973" fmla="*/ 4523356 w 4692539"/>
              <a:gd name="connsiteY1973" fmla="*/ 3530952 h 5060781"/>
              <a:gd name="connsiteX1974" fmla="*/ 31248 w 4692539"/>
              <a:gd name="connsiteY1974" fmla="*/ 3530866 h 5060781"/>
              <a:gd name="connsiteX1975" fmla="*/ 32241 w 4692539"/>
              <a:gd name="connsiteY1975" fmla="*/ 3535119 h 5060781"/>
              <a:gd name="connsiteX1976" fmla="*/ 29631 w 4692539"/>
              <a:gd name="connsiteY1976" fmla="*/ 3536560 h 5060781"/>
              <a:gd name="connsiteX1977" fmla="*/ 27081 w 4692539"/>
              <a:gd name="connsiteY1977" fmla="*/ 3537431 h 5060781"/>
              <a:gd name="connsiteX1978" fmla="*/ 26314 w 4692539"/>
              <a:gd name="connsiteY1978" fmla="*/ 3537694 h 5060781"/>
              <a:gd name="connsiteX1979" fmla="*/ 28464 w 4692539"/>
              <a:gd name="connsiteY1979" fmla="*/ 3532186 h 5060781"/>
              <a:gd name="connsiteX1980" fmla="*/ 28629 w 4692539"/>
              <a:gd name="connsiteY1980" fmla="*/ 3531765 h 5060781"/>
              <a:gd name="connsiteX1981" fmla="*/ 30483 w 4692539"/>
              <a:gd name="connsiteY1981" fmla="*/ 3531129 h 5060781"/>
              <a:gd name="connsiteX1982" fmla="*/ 30968 w 4692539"/>
              <a:gd name="connsiteY1982" fmla="*/ 3530963 h 5060781"/>
              <a:gd name="connsiteX1983" fmla="*/ 44745 w 4692539"/>
              <a:gd name="connsiteY1983" fmla="*/ 3526153 h 5060781"/>
              <a:gd name="connsiteX1984" fmla="*/ 47383 w 4692539"/>
              <a:gd name="connsiteY1984" fmla="*/ 3526904 h 5060781"/>
              <a:gd name="connsiteX1985" fmla="*/ 47766 w 4692539"/>
              <a:gd name="connsiteY1985" fmla="*/ 3528485 h 5060781"/>
              <a:gd name="connsiteX1986" fmla="*/ 56873 w 4692539"/>
              <a:gd name="connsiteY1986" fmla="*/ 3529499 h 5060781"/>
              <a:gd name="connsiteX1987" fmla="*/ 56241 w 4692539"/>
              <a:gd name="connsiteY1987" fmla="*/ 3532553 h 5060781"/>
              <a:gd name="connsiteX1988" fmla="*/ 52294 w 4692539"/>
              <a:gd name="connsiteY1988" fmla="*/ 3532042 h 5060781"/>
              <a:gd name="connsiteX1989" fmla="*/ 52761 w 4692539"/>
              <a:gd name="connsiteY1989" fmla="*/ 3533388 h 5060781"/>
              <a:gd name="connsiteX1990" fmla="*/ 47851 w 4692539"/>
              <a:gd name="connsiteY1990" fmla="*/ 3529795 h 5060781"/>
              <a:gd name="connsiteX1991" fmla="*/ 46176 w 4692539"/>
              <a:gd name="connsiteY1991" fmla="*/ 3528570 h 5060781"/>
              <a:gd name="connsiteX1992" fmla="*/ 45059 w 4692539"/>
              <a:gd name="connsiteY1992" fmla="*/ 3527815 h 5060781"/>
              <a:gd name="connsiteX1993" fmla="*/ 43168 w 4692539"/>
              <a:gd name="connsiteY1993" fmla="*/ 3526538 h 5060781"/>
              <a:gd name="connsiteX1994" fmla="*/ 4442514 w 4692539"/>
              <a:gd name="connsiteY1994" fmla="*/ 3524346 h 5060781"/>
              <a:gd name="connsiteX1995" fmla="*/ 4442458 w 4692539"/>
              <a:gd name="connsiteY1995" fmla="*/ 3524675 h 5060781"/>
              <a:gd name="connsiteX1996" fmla="*/ 4442309 w 4692539"/>
              <a:gd name="connsiteY1996" fmla="*/ 3525571 h 5060781"/>
              <a:gd name="connsiteX1997" fmla="*/ 4439007 w 4692539"/>
              <a:gd name="connsiteY1997" fmla="*/ 3545469 h 5060781"/>
              <a:gd name="connsiteX1998" fmla="*/ 4442076 w 4692539"/>
              <a:gd name="connsiteY1998" fmla="*/ 3526986 h 5060781"/>
              <a:gd name="connsiteX1999" fmla="*/ 4442309 w 4692539"/>
              <a:gd name="connsiteY1999" fmla="*/ 3525571 h 5060781"/>
              <a:gd name="connsiteX2000" fmla="*/ 133747 w 4692539"/>
              <a:gd name="connsiteY2000" fmla="*/ 3523178 h 5060781"/>
              <a:gd name="connsiteX2001" fmla="*/ 129838 w 4692539"/>
              <a:gd name="connsiteY2001" fmla="*/ 3541660 h 5060781"/>
              <a:gd name="connsiteX2002" fmla="*/ 129539 w 4692539"/>
              <a:gd name="connsiteY2002" fmla="*/ 3543075 h 5060781"/>
              <a:gd name="connsiteX2003" fmla="*/ 129280 w 4692539"/>
              <a:gd name="connsiteY2003" fmla="*/ 3544300 h 5060781"/>
              <a:gd name="connsiteX2004" fmla="*/ 129350 w 4692539"/>
              <a:gd name="connsiteY2004" fmla="*/ 3543972 h 5060781"/>
              <a:gd name="connsiteX2005" fmla="*/ 129539 w 4692539"/>
              <a:gd name="connsiteY2005" fmla="*/ 3543075 h 5060781"/>
              <a:gd name="connsiteX2006" fmla="*/ 45929 w 4692539"/>
              <a:gd name="connsiteY2006" fmla="*/ 3519014 h 5060781"/>
              <a:gd name="connsiteX2007" fmla="*/ 45689 w 4692539"/>
              <a:gd name="connsiteY2007" fmla="*/ 3519747 h 5060781"/>
              <a:gd name="connsiteX2008" fmla="*/ 45665 w 4692539"/>
              <a:gd name="connsiteY2008" fmla="*/ 3519815 h 5060781"/>
              <a:gd name="connsiteX2009" fmla="*/ 45870 w 4692539"/>
              <a:gd name="connsiteY2009" fmla="*/ 3520658 h 5060781"/>
              <a:gd name="connsiteX2010" fmla="*/ 44745 w 4692539"/>
              <a:gd name="connsiteY2010" fmla="*/ 3519857 h 5060781"/>
              <a:gd name="connsiteX2011" fmla="*/ 121745 w 4692539"/>
              <a:gd name="connsiteY2011" fmla="*/ 3516913 h 5060781"/>
              <a:gd name="connsiteX2012" fmla="*/ 122579 w 4692539"/>
              <a:gd name="connsiteY2012" fmla="*/ 3519506 h 5060781"/>
              <a:gd name="connsiteX2013" fmla="*/ 121343 w 4692539"/>
              <a:gd name="connsiteY2013" fmla="*/ 3517314 h 5060781"/>
              <a:gd name="connsiteX2014" fmla="*/ 143605 w 4692539"/>
              <a:gd name="connsiteY2014" fmla="*/ 3512727 h 5060781"/>
              <a:gd name="connsiteX2015" fmla="*/ 146050 w 4692539"/>
              <a:gd name="connsiteY2015" fmla="*/ 3531588 h 5060781"/>
              <a:gd name="connsiteX2016" fmla="*/ 155558 w 4692539"/>
              <a:gd name="connsiteY2016" fmla="*/ 3530423 h 5060781"/>
              <a:gd name="connsiteX2017" fmla="*/ 155558 w 4692539"/>
              <a:gd name="connsiteY2017" fmla="*/ 3522972 h 5060781"/>
              <a:gd name="connsiteX2018" fmla="*/ 146050 w 4692539"/>
              <a:gd name="connsiteY2018" fmla="*/ 3514823 h 5060781"/>
              <a:gd name="connsiteX2019" fmla="*/ 143605 w 4692539"/>
              <a:gd name="connsiteY2019" fmla="*/ 3512727 h 5060781"/>
              <a:gd name="connsiteX2020" fmla="*/ 4525284 w 4692539"/>
              <a:gd name="connsiteY2020" fmla="*/ 3512066 h 5060781"/>
              <a:gd name="connsiteX2021" fmla="*/ 4526248 w 4692539"/>
              <a:gd name="connsiteY2021" fmla="*/ 3517311 h 5060781"/>
              <a:gd name="connsiteX2022" fmla="*/ 4525768 w 4692539"/>
              <a:gd name="connsiteY2022" fmla="*/ 3515214 h 5060781"/>
              <a:gd name="connsiteX2023" fmla="*/ 4525120 w 4692539"/>
              <a:gd name="connsiteY2023" fmla="*/ 3512406 h 5060781"/>
              <a:gd name="connsiteX2024" fmla="*/ 4502416 w 4692539"/>
              <a:gd name="connsiteY2024" fmla="*/ 3510073 h 5060781"/>
              <a:gd name="connsiteX2025" fmla="*/ 4504494 w 4692539"/>
              <a:gd name="connsiteY2025" fmla="*/ 3510229 h 5060781"/>
              <a:gd name="connsiteX2026" fmla="*/ 4502421 w 4692539"/>
              <a:gd name="connsiteY2026" fmla="*/ 3513096 h 5060781"/>
              <a:gd name="connsiteX2027" fmla="*/ 4502320 w 4692539"/>
              <a:gd name="connsiteY2027" fmla="*/ 3513077 h 5060781"/>
              <a:gd name="connsiteX2028" fmla="*/ 98018 w 4692539"/>
              <a:gd name="connsiteY2028" fmla="*/ 3509599 h 5060781"/>
              <a:gd name="connsiteX2029" fmla="*/ 100181 w 4692539"/>
              <a:gd name="connsiteY2029" fmla="*/ 3522998 h 5060781"/>
              <a:gd name="connsiteX2030" fmla="*/ 100698 w 4692539"/>
              <a:gd name="connsiteY2030" fmla="*/ 3526196 h 5060781"/>
              <a:gd name="connsiteX2031" fmla="*/ 100363 w 4692539"/>
              <a:gd name="connsiteY2031" fmla="*/ 3524121 h 5060781"/>
              <a:gd name="connsiteX2032" fmla="*/ 100181 w 4692539"/>
              <a:gd name="connsiteY2032" fmla="*/ 3522998 h 5060781"/>
              <a:gd name="connsiteX2033" fmla="*/ 99567 w 4692539"/>
              <a:gd name="connsiteY2033" fmla="*/ 3519194 h 5060781"/>
              <a:gd name="connsiteX2034" fmla="*/ 98018 w 4692539"/>
              <a:gd name="connsiteY2034" fmla="*/ 3509599 h 5060781"/>
              <a:gd name="connsiteX2035" fmla="*/ 123127 w 4692539"/>
              <a:gd name="connsiteY2035" fmla="*/ 3504543 h 5060781"/>
              <a:gd name="connsiteX2036" fmla="*/ 121042 w 4692539"/>
              <a:gd name="connsiteY2036" fmla="*/ 3514729 h 5060781"/>
              <a:gd name="connsiteX2037" fmla="*/ 121565 w 4692539"/>
              <a:gd name="connsiteY2037" fmla="*/ 3516354 h 5060781"/>
              <a:gd name="connsiteX2038" fmla="*/ 120967 w 4692539"/>
              <a:gd name="connsiteY2038" fmla="*/ 3516649 h 5060781"/>
              <a:gd name="connsiteX2039" fmla="*/ 119897 w 4692539"/>
              <a:gd name="connsiteY2039" fmla="*/ 3514750 h 5060781"/>
              <a:gd name="connsiteX2040" fmla="*/ 118939 w 4692539"/>
              <a:gd name="connsiteY2040" fmla="*/ 3513052 h 5060781"/>
              <a:gd name="connsiteX2041" fmla="*/ 119525 w 4692539"/>
              <a:gd name="connsiteY2041" fmla="*/ 3517358 h 5060781"/>
              <a:gd name="connsiteX2042" fmla="*/ 103487 w 4692539"/>
              <a:gd name="connsiteY2042" fmla="*/ 3525236 h 5060781"/>
              <a:gd name="connsiteX2043" fmla="*/ 100696 w 4692539"/>
              <a:gd name="connsiteY2043" fmla="*/ 3526608 h 5060781"/>
              <a:gd name="connsiteX2044" fmla="*/ 106759 w 4692539"/>
              <a:gd name="connsiteY2044" fmla="*/ 3526072 h 5060781"/>
              <a:gd name="connsiteX2045" fmla="*/ 105324 w 4692539"/>
              <a:gd name="connsiteY2045" fmla="*/ 3536530 h 5060781"/>
              <a:gd name="connsiteX2046" fmla="*/ 99659 w 4692539"/>
              <a:gd name="connsiteY2046" fmla="*/ 3529035 h 5060781"/>
              <a:gd name="connsiteX2047" fmla="*/ 97828 w 4692539"/>
              <a:gd name="connsiteY2047" fmla="*/ 3526614 h 5060781"/>
              <a:gd name="connsiteX2048" fmla="*/ 82754 w 4692539"/>
              <a:gd name="connsiteY2048" fmla="*/ 3525132 h 5060781"/>
              <a:gd name="connsiteX2049" fmla="*/ 83127 w 4692539"/>
              <a:gd name="connsiteY2049" fmla="*/ 3526132 h 5060781"/>
              <a:gd name="connsiteX2050" fmla="*/ 82041 w 4692539"/>
              <a:gd name="connsiteY2050" fmla="*/ 3525834 h 5060781"/>
              <a:gd name="connsiteX2051" fmla="*/ 78145 w 4692539"/>
              <a:gd name="connsiteY2051" fmla="*/ 3538837 h 5060781"/>
              <a:gd name="connsiteX2052" fmla="*/ 79643 w 4692539"/>
              <a:gd name="connsiteY2052" fmla="*/ 3539351 h 5060781"/>
              <a:gd name="connsiteX2053" fmla="*/ 75662 w 4692539"/>
              <a:gd name="connsiteY2053" fmla="*/ 3545070 h 5060781"/>
              <a:gd name="connsiteX2054" fmla="*/ 92252 w 4692539"/>
              <a:gd name="connsiteY2054" fmla="*/ 3552404 h 5060781"/>
              <a:gd name="connsiteX2055" fmla="*/ 90817 w 4692539"/>
              <a:gd name="connsiteY2055" fmla="*/ 3544677 h 5060781"/>
              <a:gd name="connsiteX2056" fmla="*/ 88789 w 4692539"/>
              <a:gd name="connsiteY2056" fmla="*/ 3538794 h 5060781"/>
              <a:gd name="connsiteX2057" fmla="*/ 89651 w 4692539"/>
              <a:gd name="connsiteY2057" fmla="*/ 3535564 h 5060781"/>
              <a:gd name="connsiteX2058" fmla="*/ 91196 w 4692539"/>
              <a:gd name="connsiteY2058" fmla="*/ 3535909 h 5060781"/>
              <a:gd name="connsiteX2059" fmla="*/ 104462 w 4692539"/>
              <a:gd name="connsiteY2059" fmla="*/ 3540219 h 5060781"/>
              <a:gd name="connsiteX2060" fmla="*/ 105025 w 4692539"/>
              <a:gd name="connsiteY2060" fmla="*/ 3538711 h 5060781"/>
              <a:gd name="connsiteX2061" fmla="*/ 104537 w 4692539"/>
              <a:gd name="connsiteY2061" fmla="*/ 3542262 h 5060781"/>
              <a:gd name="connsiteX2062" fmla="*/ 105179 w 4692539"/>
              <a:gd name="connsiteY2062" fmla="*/ 3541245 h 5060781"/>
              <a:gd name="connsiteX2063" fmla="*/ 106694 w 4692539"/>
              <a:gd name="connsiteY2063" fmla="*/ 3546051 h 5060781"/>
              <a:gd name="connsiteX2064" fmla="*/ 105777 w 4692539"/>
              <a:gd name="connsiteY2064" fmla="*/ 3543142 h 5060781"/>
              <a:gd name="connsiteX2065" fmla="*/ 105179 w 4692539"/>
              <a:gd name="connsiteY2065" fmla="*/ 3541245 h 5060781"/>
              <a:gd name="connsiteX2066" fmla="*/ 109748 w 4692539"/>
              <a:gd name="connsiteY2066" fmla="*/ 3533994 h 5060781"/>
              <a:gd name="connsiteX2067" fmla="*/ 107266 w 4692539"/>
              <a:gd name="connsiteY2067" fmla="*/ 3526026 h 5060781"/>
              <a:gd name="connsiteX2068" fmla="*/ 113104 w 4692539"/>
              <a:gd name="connsiteY2068" fmla="*/ 3525510 h 5060781"/>
              <a:gd name="connsiteX2069" fmla="*/ 119736 w 4692539"/>
              <a:gd name="connsiteY2069" fmla="*/ 3518912 h 5060781"/>
              <a:gd name="connsiteX2070" fmla="*/ 120216 w 4692539"/>
              <a:gd name="connsiteY2070" fmla="*/ 3522452 h 5060781"/>
              <a:gd name="connsiteX2071" fmla="*/ 126597 w 4692539"/>
              <a:gd name="connsiteY2071" fmla="*/ 3526631 h 5060781"/>
              <a:gd name="connsiteX2072" fmla="*/ 124166 w 4692539"/>
              <a:gd name="connsiteY2072" fmla="*/ 3522321 h 5060781"/>
              <a:gd name="connsiteX2073" fmla="*/ 123276 w 4692539"/>
              <a:gd name="connsiteY2073" fmla="*/ 3507090 h 5060781"/>
              <a:gd name="connsiteX2074" fmla="*/ 123127 w 4692539"/>
              <a:gd name="connsiteY2074" fmla="*/ 3504543 h 5060781"/>
              <a:gd name="connsiteX2075" fmla="*/ 4448434 w 4692539"/>
              <a:gd name="connsiteY2075" fmla="*/ 3501447 h 5060781"/>
              <a:gd name="connsiteX2076" fmla="*/ 4457638 w 4692539"/>
              <a:gd name="connsiteY2076" fmla="*/ 3516629 h 5060781"/>
              <a:gd name="connsiteX2077" fmla="*/ 4458328 w 4692539"/>
              <a:gd name="connsiteY2077" fmla="*/ 3517767 h 5060781"/>
              <a:gd name="connsiteX2078" fmla="*/ 4453968 w 4692539"/>
              <a:gd name="connsiteY2078" fmla="*/ 3515421 h 5060781"/>
              <a:gd name="connsiteX2079" fmla="*/ 4453232 w 4692539"/>
              <a:gd name="connsiteY2079" fmla="*/ 3515026 h 5060781"/>
              <a:gd name="connsiteX2080" fmla="*/ 4450287 w 4692539"/>
              <a:gd name="connsiteY2080" fmla="*/ 3522418 h 5060781"/>
              <a:gd name="connsiteX2081" fmla="*/ 4453723 w 4692539"/>
              <a:gd name="connsiteY2081" fmla="*/ 3520570 h 5060781"/>
              <a:gd name="connsiteX2082" fmla="*/ 4453958 w 4692539"/>
              <a:gd name="connsiteY2082" fmla="*/ 3520444 h 5060781"/>
              <a:gd name="connsiteX2083" fmla="*/ 4454216 w 4692539"/>
              <a:gd name="connsiteY2083" fmla="*/ 3520307 h 5060781"/>
              <a:gd name="connsiteX2084" fmla="*/ 4456178 w 4692539"/>
              <a:gd name="connsiteY2084" fmla="*/ 3525586 h 5060781"/>
              <a:gd name="connsiteX2085" fmla="*/ 4459124 w 4692539"/>
              <a:gd name="connsiteY2085" fmla="*/ 3525586 h 5060781"/>
              <a:gd name="connsiteX2086" fmla="*/ 4459124 w 4692539"/>
              <a:gd name="connsiteY2086" fmla="*/ 3519118 h 5060781"/>
              <a:gd name="connsiteX2087" fmla="*/ 4459124 w 4692539"/>
              <a:gd name="connsiteY2087" fmla="*/ 3518797 h 5060781"/>
              <a:gd name="connsiteX2088" fmla="*/ 4460917 w 4692539"/>
              <a:gd name="connsiteY2088" fmla="*/ 3518797 h 5060781"/>
              <a:gd name="connsiteX2089" fmla="*/ 4468774 w 4692539"/>
              <a:gd name="connsiteY2089" fmla="*/ 3501447 h 5060781"/>
              <a:gd name="connsiteX2090" fmla="*/ 4460181 w 4692539"/>
              <a:gd name="connsiteY2090" fmla="*/ 3516629 h 5060781"/>
              <a:gd name="connsiteX2091" fmla="*/ 4459124 w 4692539"/>
              <a:gd name="connsiteY2091" fmla="*/ 3518497 h 5060781"/>
              <a:gd name="connsiteX2092" fmla="*/ 4459124 w 4692539"/>
              <a:gd name="connsiteY2092" fmla="*/ 3518194 h 5060781"/>
              <a:gd name="connsiteX2093" fmla="*/ 4458669 w 4692539"/>
              <a:gd name="connsiteY2093" fmla="*/ 3517949 h 5060781"/>
              <a:gd name="connsiteX2094" fmla="*/ 4455486 w 4692539"/>
              <a:gd name="connsiteY2094" fmla="*/ 3508494 h 5060781"/>
              <a:gd name="connsiteX2095" fmla="*/ 4448434 w 4692539"/>
              <a:gd name="connsiteY2095" fmla="*/ 3501447 h 5060781"/>
              <a:gd name="connsiteX2096" fmla="*/ 100612 w 4692539"/>
              <a:gd name="connsiteY2096" fmla="*/ 3500992 h 5060781"/>
              <a:gd name="connsiteX2097" fmla="*/ 92013 w 4692539"/>
              <a:gd name="connsiteY2097" fmla="*/ 3512214 h 5060781"/>
              <a:gd name="connsiteX2098" fmla="*/ 90785 w 4692539"/>
              <a:gd name="connsiteY2098" fmla="*/ 3513815 h 5060781"/>
              <a:gd name="connsiteX2099" fmla="*/ 90784 w 4692539"/>
              <a:gd name="connsiteY2099" fmla="*/ 3513817 h 5060781"/>
              <a:gd name="connsiteX2100" fmla="*/ 90785 w 4692539"/>
              <a:gd name="connsiteY2100" fmla="*/ 3513816 h 5060781"/>
              <a:gd name="connsiteX2101" fmla="*/ 89780 w 4692539"/>
              <a:gd name="connsiteY2101" fmla="*/ 3515230 h 5060781"/>
              <a:gd name="connsiteX2102" fmla="*/ 87555 w 4692539"/>
              <a:gd name="connsiteY2102" fmla="*/ 3518362 h 5060781"/>
              <a:gd name="connsiteX2103" fmla="*/ 87393 w 4692539"/>
              <a:gd name="connsiteY2103" fmla="*/ 3518590 h 5060781"/>
              <a:gd name="connsiteX2104" fmla="*/ 82745 w 4692539"/>
              <a:gd name="connsiteY2104" fmla="*/ 3525132 h 5060781"/>
              <a:gd name="connsiteX2105" fmla="*/ 87555 w 4692539"/>
              <a:gd name="connsiteY2105" fmla="*/ 3518362 h 5060781"/>
              <a:gd name="connsiteX2106" fmla="*/ 90785 w 4692539"/>
              <a:gd name="connsiteY2106" fmla="*/ 3513816 h 5060781"/>
              <a:gd name="connsiteX2107" fmla="*/ 90785 w 4692539"/>
              <a:gd name="connsiteY2107" fmla="*/ 3513815 h 5060781"/>
              <a:gd name="connsiteX2108" fmla="*/ 97541 w 4692539"/>
              <a:gd name="connsiteY2108" fmla="*/ 3508206 h 5060781"/>
              <a:gd name="connsiteX2109" fmla="*/ 100612 w 4692539"/>
              <a:gd name="connsiteY2109" fmla="*/ 3500992 h 5060781"/>
              <a:gd name="connsiteX2110" fmla="*/ 55816 w 4692539"/>
              <a:gd name="connsiteY2110" fmla="*/ 3500547 h 5060781"/>
              <a:gd name="connsiteX2111" fmla="*/ 61175 w 4692539"/>
              <a:gd name="connsiteY2111" fmla="*/ 3503375 h 5060781"/>
              <a:gd name="connsiteX2112" fmla="*/ 61175 w 4692539"/>
              <a:gd name="connsiteY2112" fmla="*/ 3500547 h 5060781"/>
              <a:gd name="connsiteX2113" fmla="*/ 55816 w 4692539"/>
              <a:gd name="connsiteY2113" fmla="*/ 3500547 h 5060781"/>
              <a:gd name="connsiteX2114" fmla="*/ 60718 w 4692539"/>
              <a:gd name="connsiteY2114" fmla="*/ 3496774 h 5060781"/>
              <a:gd name="connsiteX2115" fmla="*/ 60718 w 4692539"/>
              <a:gd name="connsiteY2115" fmla="*/ 3499922 h 5060781"/>
              <a:gd name="connsiteX2116" fmla="*/ 64404 w 4692539"/>
              <a:gd name="connsiteY2116" fmla="*/ 3499922 h 5060781"/>
              <a:gd name="connsiteX2117" fmla="*/ 60718 w 4692539"/>
              <a:gd name="connsiteY2117" fmla="*/ 3496774 h 5060781"/>
              <a:gd name="connsiteX2118" fmla="*/ 4504090 w 4692539"/>
              <a:gd name="connsiteY2118" fmla="*/ 3486856 h 5060781"/>
              <a:gd name="connsiteX2119" fmla="*/ 4502909 w 4692539"/>
              <a:gd name="connsiteY2119" fmla="*/ 3495843 h 5060781"/>
              <a:gd name="connsiteX2120" fmla="*/ 4502868 w 4692539"/>
              <a:gd name="connsiteY2120" fmla="*/ 3495815 h 5060781"/>
              <a:gd name="connsiteX2121" fmla="*/ 4503104 w 4692539"/>
              <a:gd name="connsiteY2121" fmla="*/ 3488506 h 5060781"/>
              <a:gd name="connsiteX2122" fmla="*/ 4503147 w 4692539"/>
              <a:gd name="connsiteY2122" fmla="*/ 3487114 h 5060781"/>
              <a:gd name="connsiteX2123" fmla="*/ 4524726 w 4692539"/>
              <a:gd name="connsiteY2123" fmla="*/ 3473419 h 5060781"/>
              <a:gd name="connsiteX2124" fmla="*/ 4525284 w 4692539"/>
              <a:gd name="connsiteY2124" fmla="*/ 3480589 h 5060781"/>
              <a:gd name="connsiteX2125" fmla="*/ 4529143 w 4692539"/>
              <a:gd name="connsiteY2125" fmla="*/ 3478490 h 5060781"/>
              <a:gd name="connsiteX2126" fmla="*/ 4520460 w 4692539"/>
              <a:gd name="connsiteY2126" fmla="*/ 3488983 h 5060781"/>
              <a:gd name="connsiteX2127" fmla="*/ 4522390 w 4692539"/>
              <a:gd name="connsiteY2127" fmla="*/ 3500524 h 5060781"/>
              <a:gd name="connsiteX2128" fmla="*/ 4524622 w 4692539"/>
              <a:gd name="connsiteY2128" fmla="*/ 3510230 h 5060781"/>
              <a:gd name="connsiteX2129" fmla="*/ 4525120 w 4692539"/>
              <a:gd name="connsiteY2129" fmla="*/ 3512406 h 5060781"/>
              <a:gd name="connsiteX2130" fmla="*/ 4520822 w 4692539"/>
              <a:gd name="connsiteY2130" fmla="*/ 3521379 h 5060781"/>
              <a:gd name="connsiteX2131" fmla="*/ 4518544 w 4692539"/>
              <a:gd name="connsiteY2131" fmla="*/ 3532987 h 5060781"/>
              <a:gd name="connsiteX2132" fmla="*/ 4516925 w 4692539"/>
              <a:gd name="connsiteY2132" fmla="*/ 3533899 h 5060781"/>
              <a:gd name="connsiteX2133" fmla="*/ 4518819 w 4692539"/>
              <a:gd name="connsiteY2133" fmla="*/ 3520642 h 5060781"/>
              <a:gd name="connsiteX2134" fmla="*/ 4515183 w 4692539"/>
              <a:gd name="connsiteY2134" fmla="*/ 3509703 h 5060781"/>
              <a:gd name="connsiteX2135" fmla="*/ 4509832 w 4692539"/>
              <a:gd name="connsiteY2135" fmla="*/ 3508564 h 5060781"/>
              <a:gd name="connsiteX2136" fmla="*/ 4512553 w 4692539"/>
              <a:gd name="connsiteY2136" fmla="*/ 3501091 h 5060781"/>
              <a:gd name="connsiteX2137" fmla="*/ 4507731 w 4692539"/>
              <a:gd name="connsiteY2137" fmla="*/ 3498992 h 5060781"/>
              <a:gd name="connsiteX2138" fmla="*/ 4517375 w 4692539"/>
              <a:gd name="connsiteY2138" fmla="*/ 3488497 h 5060781"/>
              <a:gd name="connsiteX2139" fmla="*/ 4518338 w 4692539"/>
              <a:gd name="connsiteY2139" fmla="*/ 3493744 h 5060781"/>
              <a:gd name="connsiteX2140" fmla="*/ 4520268 w 4692539"/>
              <a:gd name="connsiteY2140" fmla="*/ 3488497 h 5060781"/>
              <a:gd name="connsiteX2141" fmla="*/ 4521234 w 4692539"/>
              <a:gd name="connsiteY2141" fmla="*/ 3483249 h 5060781"/>
              <a:gd name="connsiteX2142" fmla="*/ 4520716 w 4692539"/>
              <a:gd name="connsiteY2142" fmla="*/ 3481791 h 5060781"/>
              <a:gd name="connsiteX2143" fmla="*/ 4521370 w 4692539"/>
              <a:gd name="connsiteY2143" fmla="*/ 3478014 h 5060781"/>
              <a:gd name="connsiteX2144" fmla="*/ 74751 w 4692539"/>
              <a:gd name="connsiteY2144" fmla="*/ 3470817 h 5060781"/>
              <a:gd name="connsiteX2145" fmla="*/ 78502 w 4692539"/>
              <a:gd name="connsiteY2145" fmla="*/ 3480624 h 5060781"/>
              <a:gd name="connsiteX2146" fmla="*/ 78502 w 4692539"/>
              <a:gd name="connsiteY2146" fmla="*/ 3475312 h 5060781"/>
              <a:gd name="connsiteX2147" fmla="*/ 74751 w 4692539"/>
              <a:gd name="connsiteY2147" fmla="*/ 3470817 h 5060781"/>
              <a:gd name="connsiteX2148" fmla="*/ 100351 w 4692539"/>
              <a:gd name="connsiteY2148" fmla="*/ 3453207 h 5060781"/>
              <a:gd name="connsiteX2149" fmla="*/ 100351 w 4692539"/>
              <a:gd name="connsiteY2149" fmla="*/ 3467773 h 5060781"/>
              <a:gd name="connsiteX2150" fmla="*/ 97665 w 4692539"/>
              <a:gd name="connsiteY2150" fmla="*/ 3464903 h 5060781"/>
              <a:gd name="connsiteX2151" fmla="*/ 100764 w 4692539"/>
              <a:gd name="connsiteY2151" fmla="*/ 3460080 h 5060781"/>
              <a:gd name="connsiteX2152" fmla="*/ 105772 w 4692539"/>
              <a:gd name="connsiteY2152" fmla="*/ 3461771 h 5060781"/>
              <a:gd name="connsiteX2153" fmla="*/ 107335 w 4692539"/>
              <a:gd name="connsiteY2153" fmla="*/ 3462298 h 5060781"/>
              <a:gd name="connsiteX2154" fmla="*/ 100764 w 4692539"/>
              <a:gd name="connsiteY2154" fmla="*/ 3460080 h 5060781"/>
              <a:gd name="connsiteX2155" fmla="*/ 101554 w 4692539"/>
              <a:gd name="connsiteY2155" fmla="*/ 3458848 h 5060781"/>
              <a:gd name="connsiteX2156" fmla="*/ 100351 w 4692539"/>
              <a:gd name="connsiteY2156" fmla="*/ 3453207 h 5060781"/>
              <a:gd name="connsiteX2157" fmla="*/ 155558 w 4692539"/>
              <a:gd name="connsiteY2157" fmla="*/ 3441496 h 5060781"/>
              <a:gd name="connsiteX2158" fmla="*/ 155357 w 4692539"/>
              <a:gd name="connsiteY2158" fmla="*/ 3441534 h 5060781"/>
              <a:gd name="connsiteX2159" fmla="*/ 155558 w 4692539"/>
              <a:gd name="connsiteY2159" fmla="*/ 3444287 h 5060781"/>
              <a:gd name="connsiteX2160" fmla="*/ 103850 w 4692539"/>
              <a:gd name="connsiteY2160" fmla="*/ 3433371 h 5060781"/>
              <a:gd name="connsiteX2161" fmla="*/ 100276 w 4692539"/>
              <a:gd name="connsiteY2161" fmla="*/ 3436484 h 5060781"/>
              <a:gd name="connsiteX2162" fmla="*/ 100276 w 4692539"/>
              <a:gd name="connsiteY2162" fmla="*/ 3443745 h 5060781"/>
              <a:gd name="connsiteX2163" fmla="*/ 108316 w 4692539"/>
              <a:gd name="connsiteY2163" fmla="*/ 3440115 h 5060781"/>
              <a:gd name="connsiteX2164" fmla="*/ 103850 w 4692539"/>
              <a:gd name="connsiteY2164" fmla="*/ 3433371 h 5060781"/>
              <a:gd name="connsiteX2165" fmla="*/ 4478868 w 4692539"/>
              <a:gd name="connsiteY2165" fmla="*/ 3432490 h 5060781"/>
              <a:gd name="connsiteX2166" fmla="*/ 4474326 w 4692539"/>
              <a:gd name="connsiteY2166" fmla="*/ 3436581 h 5060781"/>
              <a:gd name="connsiteX2167" fmla="*/ 4471689 w 4692539"/>
              <a:gd name="connsiteY2167" fmla="*/ 3438231 h 5060781"/>
              <a:gd name="connsiteX2168" fmla="*/ 4469049 w 4692539"/>
              <a:gd name="connsiteY2168" fmla="*/ 3439882 h 5060781"/>
              <a:gd name="connsiteX2169" fmla="*/ 4478868 w 4692539"/>
              <a:gd name="connsiteY2169" fmla="*/ 3432490 h 5060781"/>
              <a:gd name="connsiteX2170" fmla="*/ 72032 w 4692539"/>
              <a:gd name="connsiteY2170" fmla="*/ 3428868 h 5060781"/>
              <a:gd name="connsiteX2171" fmla="*/ 71816 w 4692539"/>
              <a:gd name="connsiteY2171" fmla="*/ 3430986 h 5060781"/>
              <a:gd name="connsiteX2172" fmla="*/ 68434 w 4692539"/>
              <a:gd name="connsiteY2172" fmla="*/ 3443650 h 5060781"/>
              <a:gd name="connsiteX2173" fmla="*/ 69417 w 4692539"/>
              <a:gd name="connsiteY2173" fmla="*/ 3443324 h 5060781"/>
              <a:gd name="connsiteX2174" fmla="*/ 68377 w 4692539"/>
              <a:gd name="connsiteY2174" fmla="*/ 3446710 h 5060781"/>
              <a:gd name="connsiteX2175" fmla="*/ 75115 w 4692539"/>
              <a:gd name="connsiteY2175" fmla="*/ 3445988 h 5060781"/>
              <a:gd name="connsiteX2176" fmla="*/ 76989 w 4692539"/>
              <a:gd name="connsiteY2176" fmla="*/ 3440814 h 5060781"/>
              <a:gd name="connsiteX2177" fmla="*/ 79462 w 4692539"/>
              <a:gd name="connsiteY2177" fmla="*/ 3439994 h 5060781"/>
              <a:gd name="connsiteX2178" fmla="*/ 87771 w 4692539"/>
              <a:gd name="connsiteY2178" fmla="*/ 3433206 h 5060781"/>
              <a:gd name="connsiteX2179" fmla="*/ 74291 w 4692539"/>
              <a:gd name="connsiteY2179" fmla="*/ 3430517 h 5060781"/>
              <a:gd name="connsiteX2180" fmla="*/ 4458252 w 4692539"/>
              <a:gd name="connsiteY2180" fmla="*/ 3428273 h 5060781"/>
              <a:gd name="connsiteX2181" fmla="*/ 4458295 w 4692539"/>
              <a:gd name="connsiteY2181" fmla="*/ 3428697 h 5060781"/>
              <a:gd name="connsiteX2182" fmla="*/ 4458504 w 4692539"/>
              <a:gd name="connsiteY2182" fmla="*/ 3430729 h 5060781"/>
              <a:gd name="connsiteX2183" fmla="*/ 4458788 w 4692539"/>
              <a:gd name="connsiteY2183" fmla="*/ 3433460 h 5060781"/>
              <a:gd name="connsiteX2184" fmla="*/ 4459436 w 4692539"/>
              <a:gd name="connsiteY2184" fmla="*/ 3439731 h 5060781"/>
              <a:gd name="connsiteX2185" fmla="*/ 4460212 w 4692539"/>
              <a:gd name="connsiteY2185" fmla="*/ 3447237 h 5060781"/>
              <a:gd name="connsiteX2186" fmla="*/ 4460606 w 4692539"/>
              <a:gd name="connsiteY2186" fmla="*/ 3448390 h 5060781"/>
              <a:gd name="connsiteX2187" fmla="*/ 4460970 w 4692539"/>
              <a:gd name="connsiteY2187" fmla="*/ 3449453 h 5060781"/>
              <a:gd name="connsiteX2188" fmla="*/ 4462447 w 4692539"/>
              <a:gd name="connsiteY2188" fmla="*/ 3453764 h 5060781"/>
              <a:gd name="connsiteX2189" fmla="*/ 4463196 w 4692539"/>
              <a:gd name="connsiteY2189" fmla="*/ 3455947 h 5060781"/>
              <a:gd name="connsiteX2190" fmla="*/ 4461064 w 4692539"/>
              <a:gd name="connsiteY2190" fmla="*/ 3455429 h 5060781"/>
              <a:gd name="connsiteX2191" fmla="*/ 4464526 w 4692539"/>
              <a:gd name="connsiteY2191" fmla="*/ 3459836 h 5060781"/>
              <a:gd name="connsiteX2192" fmla="*/ 4466086 w 4692539"/>
              <a:gd name="connsiteY2192" fmla="*/ 3461820 h 5060781"/>
              <a:gd name="connsiteX2193" fmla="*/ 4466804 w 4692539"/>
              <a:gd name="connsiteY2193" fmla="*/ 3462733 h 5060781"/>
              <a:gd name="connsiteX2194" fmla="*/ 4462978 w 4692539"/>
              <a:gd name="connsiteY2194" fmla="*/ 3468993 h 5060781"/>
              <a:gd name="connsiteX2195" fmla="*/ 4466804 w 4692539"/>
              <a:gd name="connsiteY2195" fmla="*/ 3471080 h 5060781"/>
              <a:gd name="connsiteX2196" fmla="*/ 4465848 w 4692539"/>
              <a:gd name="connsiteY2196" fmla="*/ 3476295 h 5060781"/>
              <a:gd name="connsiteX2197" fmla="*/ 4465848 w 4692539"/>
              <a:gd name="connsiteY2197" fmla="*/ 3486730 h 5060781"/>
              <a:gd name="connsiteX2198" fmla="*/ 4466804 w 4692539"/>
              <a:gd name="connsiteY2198" fmla="*/ 3491945 h 5060781"/>
              <a:gd name="connsiteX2199" fmla="*/ 4465863 w 4692539"/>
              <a:gd name="connsiteY2199" fmla="*/ 3491433 h 5060781"/>
              <a:gd name="connsiteX2200" fmla="*/ 4464338 w 4692539"/>
              <a:gd name="connsiteY2200" fmla="*/ 3489607 h 5060781"/>
              <a:gd name="connsiteX2201" fmla="*/ 4454044 w 4692539"/>
              <a:gd name="connsiteY2201" fmla="*/ 3477307 h 5060781"/>
              <a:gd name="connsiteX2202" fmla="*/ 4461344 w 4692539"/>
              <a:gd name="connsiteY2202" fmla="*/ 3486030 h 5060781"/>
              <a:gd name="connsiteX2203" fmla="*/ 4464338 w 4692539"/>
              <a:gd name="connsiteY2203" fmla="*/ 3489607 h 5060781"/>
              <a:gd name="connsiteX2204" fmla="*/ 4465089 w 4692539"/>
              <a:gd name="connsiteY2204" fmla="*/ 3490509 h 5060781"/>
              <a:gd name="connsiteX2205" fmla="*/ 4465863 w 4692539"/>
              <a:gd name="connsiteY2205" fmla="*/ 3491433 h 5060781"/>
              <a:gd name="connsiteX2206" fmla="*/ 4463456 w 4692539"/>
              <a:gd name="connsiteY2206" fmla="*/ 3490119 h 5060781"/>
              <a:gd name="connsiteX2207" fmla="*/ 4462978 w 4692539"/>
              <a:gd name="connsiteY2207" fmla="*/ 3489859 h 5060781"/>
              <a:gd name="connsiteX2208" fmla="*/ 4465848 w 4692539"/>
              <a:gd name="connsiteY2208" fmla="*/ 3497161 h 5060781"/>
              <a:gd name="connsiteX2209" fmla="*/ 4471585 w 4692539"/>
              <a:gd name="connsiteY2209" fmla="*/ 3497161 h 5060781"/>
              <a:gd name="connsiteX2210" fmla="*/ 4471585 w 4692539"/>
              <a:gd name="connsiteY2210" fmla="*/ 3504465 h 5060781"/>
              <a:gd name="connsiteX2211" fmla="*/ 4493584 w 4692539"/>
              <a:gd name="connsiteY2211" fmla="*/ 3479426 h 5060781"/>
              <a:gd name="connsiteX2212" fmla="*/ 4503147 w 4692539"/>
              <a:gd name="connsiteY2212" fmla="*/ 3486730 h 5060781"/>
              <a:gd name="connsiteX2213" fmla="*/ 4497410 w 4692539"/>
              <a:gd name="connsiteY2213" fmla="*/ 3475252 h 5060781"/>
              <a:gd name="connsiteX2214" fmla="*/ 4487846 w 4692539"/>
              <a:gd name="connsiteY2214" fmla="*/ 3476295 h 5060781"/>
              <a:gd name="connsiteX2215" fmla="*/ 4486888 w 4692539"/>
              <a:gd name="connsiteY2215" fmla="*/ 3468993 h 5060781"/>
              <a:gd name="connsiteX2216" fmla="*/ 4484018 w 4692539"/>
              <a:gd name="connsiteY2216" fmla="*/ 3468993 h 5060781"/>
              <a:gd name="connsiteX2217" fmla="*/ 4479236 w 4692539"/>
              <a:gd name="connsiteY2217" fmla="*/ 3466907 h 5060781"/>
              <a:gd name="connsiteX2218" fmla="*/ 4481150 w 4692539"/>
              <a:gd name="connsiteY2218" fmla="*/ 3461690 h 5060781"/>
              <a:gd name="connsiteX2219" fmla="*/ 4474455 w 4692539"/>
              <a:gd name="connsiteY2219" fmla="*/ 3461690 h 5060781"/>
              <a:gd name="connsiteX2220" fmla="*/ 4471585 w 4692539"/>
              <a:gd name="connsiteY2220" fmla="*/ 3468993 h 5060781"/>
              <a:gd name="connsiteX2221" fmla="*/ 4469674 w 4692539"/>
              <a:gd name="connsiteY2221" fmla="*/ 3457517 h 5060781"/>
              <a:gd name="connsiteX2222" fmla="*/ 4463196 w 4692539"/>
              <a:gd name="connsiteY2222" fmla="*/ 3455947 h 5060781"/>
              <a:gd name="connsiteX2223" fmla="*/ 4462065 w 4692539"/>
              <a:gd name="connsiteY2223" fmla="*/ 3452644 h 5060781"/>
              <a:gd name="connsiteX2224" fmla="*/ 4460970 w 4692539"/>
              <a:gd name="connsiteY2224" fmla="*/ 3449453 h 5060781"/>
              <a:gd name="connsiteX2225" fmla="*/ 4460212 w 4692539"/>
              <a:gd name="connsiteY2225" fmla="*/ 3447237 h 5060781"/>
              <a:gd name="connsiteX2226" fmla="*/ 4458788 w 4692539"/>
              <a:gd name="connsiteY2226" fmla="*/ 3433460 h 5060781"/>
              <a:gd name="connsiteX2227" fmla="*/ 4458604 w 4692539"/>
              <a:gd name="connsiteY2227" fmla="*/ 3431668 h 5060781"/>
              <a:gd name="connsiteX2228" fmla="*/ 4458504 w 4692539"/>
              <a:gd name="connsiteY2228" fmla="*/ 3430729 h 5060781"/>
              <a:gd name="connsiteX2229" fmla="*/ 143550 w 4692539"/>
              <a:gd name="connsiteY2229" fmla="*/ 3417792 h 5060781"/>
              <a:gd name="connsiteX2230" fmla="*/ 152377 w 4692539"/>
              <a:gd name="connsiteY2230" fmla="*/ 3431801 h 5060781"/>
              <a:gd name="connsiteX2231" fmla="*/ 155558 w 4692539"/>
              <a:gd name="connsiteY2231" fmla="*/ 3430171 h 5060781"/>
              <a:gd name="connsiteX2232" fmla="*/ 155558 w 4692539"/>
              <a:gd name="connsiteY2232" fmla="*/ 3417792 h 5060781"/>
              <a:gd name="connsiteX2233" fmla="*/ 4439876 w 4692539"/>
              <a:gd name="connsiteY2233" fmla="*/ 3413074 h 5060781"/>
              <a:gd name="connsiteX2234" fmla="*/ 4439876 w 4692539"/>
              <a:gd name="connsiteY2234" fmla="*/ 3416470 h 5060781"/>
              <a:gd name="connsiteX2235" fmla="*/ 4439704 w 4692539"/>
              <a:gd name="connsiteY2235" fmla="*/ 3416470 h 5060781"/>
              <a:gd name="connsiteX2236" fmla="*/ 4437422 w 4692539"/>
              <a:gd name="connsiteY2236" fmla="*/ 3416470 h 5060781"/>
              <a:gd name="connsiteX2237" fmla="*/ 4437070 w 4692539"/>
              <a:gd name="connsiteY2237" fmla="*/ 3416470 h 5060781"/>
              <a:gd name="connsiteX2238" fmla="*/ 4439876 w 4692539"/>
              <a:gd name="connsiteY2238" fmla="*/ 3419299 h 5060781"/>
              <a:gd name="connsiteX2239" fmla="*/ 4439876 w 4692539"/>
              <a:gd name="connsiteY2239" fmla="*/ 3416470 h 5060781"/>
              <a:gd name="connsiteX2240" fmla="*/ 4442330 w 4692539"/>
              <a:gd name="connsiteY2240" fmla="*/ 3416470 h 5060781"/>
              <a:gd name="connsiteX2241" fmla="*/ 4442681 w 4692539"/>
              <a:gd name="connsiteY2241" fmla="*/ 3416470 h 5060781"/>
              <a:gd name="connsiteX2242" fmla="*/ 4439876 w 4692539"/>
              <a:gd name="connsiteY2242" fmla="*/ 3413074 h 5060781"/>
              <a:gd name="connsiteX2243" fmla="*/ 111790 w 4692539"/>
              <a:gd name="connsiteY2243" fmla="*/ 3412397 h 5060781"/>
              <a:gd name="connsiteX2244" fmla="*/ 108106 w 4692539"/>
              <a:gd name="connsiteY2244" fmla="*/ 3419679 h 5060781"/>
              <a:gd name="connsiteX2245" fmla="*/ 104654 w 4692539"/>
              <a:gd name="connsiteY2245" fmla="*/ 3417037 h 5060781"/>
              <a:gd name="connsiteX2246" fmla="*/ 106776 w 4692539"/>
              <a:gd name="connsiteY2246" fmla="*/ 3422310 h 5060781"/>
              <a:gd name="connsiteX2247" fmla="*/ 106256 w 4692539"/>
              <a:gd name="connsiteY2247" fmla="*/ 3423334 h 5060781"/>
              <a:gd name="connsiteX2248" fmla="*/ 102129 w 4692539"/>
              <a:gd name="connsiteY2248" fmla="*/ 3423602 h 5060781"/>
              <a:gd name="connsiteX2249" fmla="*/ 103849 w 4692539"/>
              <a:gd name="connsiteY2249" fmla="*/ 3430070 h 5060781"/>
              <a:gd name="connsiteX2250" fmla="*/ 108557 w 4692539"/>
              <a:gd name="connsiteY2250" fmla="*/ 3426740 h 5060781"/>
              <a:gd name="connsiteX2251" fmla="*/ 113951 w 4692539"/>
              <a:gd name="connsiteY2251" fmla="*/ 3440152 h 5060781"/>
              <a:gd name="connsiteX2252" fmla="*/ 120735 w 4692539"/>
              <a:gd name="connsiteY2252" fmla="*/ 3457019 h 5060781"/>
              <a:gd name="connsiteX2253" fmla="*/ 117024 w 4692539"/>
              <a:gd name="connsiteY2253" fmla="*/ 3426506 h 5060781"/>
              <a:gd name="connsiteX2254" fmla="*/ 114451 w 4692539"/>
              <a:gd name="connsiteY2254" fmla="*/ 3424537 h 5060781"/>
              <a:gd name="connsiteX2255" fmla="*/ 115081 w 4692539"/>
              <a:gd name="connsiteY2255" fmla="*/ 3423305 h 5060781"/>
              <a:gd name="connsiteX2256" fmla="*/ 116355 w 4692539"/>
              <a:gd name="connsiteY2256" fmla="*/ 3422678 h 5060781"/>
              <a:gd name="connsiteX2257" fmla="*/ 115368 w 4692539"/>
              <a:gd name="connsiteY2257" fmla="*/ 3422742 h 5060781"/>
              <a:gd name="connsiteX2258" fmla="*/ 116416 w 4692539"/>
              <a:gd name="connsiteY2258" fmla="*/ 3420689 h 5060781"/>
              <a:gd name="connsiteX2259" fmla="*/ 111790 w 4692539"/>
              <a:gd name="connsiteY2259" fmla="*/ 3412397 h 5060781"/>
              <a:gd name="connsiteX2260" fmla="*/ 4446474 w 4692539"/>
              <a:gd name="connsiteY2260" fmla="*/ 3397374 h 5060781"/>
              <a:gd name="connsiteX2261" fmla="*/ 4445626 w 4692539"/>
              <a:gd name="connsiteY2261" fmla="*/ 3398852 h 5060781"/>
              <a:gd name="connsiteX2262" fmla="*/ 4446330 w 4692539"/>
              <a:gd name="connsiteY2262" fmla="*/ 3397626 h 5060781"/>
              <a:gd name="connsiteX2263" fmla="*/ 4446474 w 4692539"/>
              <a:gd name="connsiteY2263" fmla="*/ 3397374 h 5060781"/>
              <a:gd name="connsiteX2264" fmla="*/ 4451366 w 4692539"/>
              <a:gd name="connsiteY2264" fmla="*/ 3400724 h 5060781"/>
              <a:gd name="connsiteX2265" fmla="*/ 4452332 w 4692539"/>
              <a:gd name="connsiteY2265" fmla="*/ 3401384 h 5060781"/>
              <a:gd name="connsiteX2266" fmla="*/ 4503728 w 4692539"/>
              <a:gd name="connsiteY2266" fmla="*/ 3392827 h 5060781"/>
              <a:gd name="connsiteX2267" fmla="*/ 4496077 w 4692539"/>
              <a:gd name="connsiteY2267" fmla="*/ 3413195 h 5060781"/>
              <a:gd name="connsiteX2268" fmla="*/ 4506596 w 4692539"/>
              <a:gd name="connsiteY2268" fmla="*/ 3399956 h 5060781"/>
              <a:gd name="connsiteX2269" fmla="*/ 4503728 w 4692539"/>
              <a:gd name="connsiteY2269" fmla="*/ 3392827 h 5060781"/>
              <a:gd name="connsiteX2270" fmla="*/ 152694 w 4692539"/>
              <a:gd name="connsiteY2270" fmla="*/ 3392771 h 5060781"/>
              <a:gd name="connsiteX2271" fmla="*/ 136613 w 4692539"/>
              <a:gd name="connsiteY2271" fmla="*/ 3410939 h 5060781"/>
              <a:gd name="connsiteX2272" fmla="*/ 148983 w 4692539"/>
              <a:gd name="connsiteY2272" fmla="*/ 3395977 h 5060781"/>
              <a:gd name="connsiteX2273" fmla="*/ 152694 w 4692539"/>
              <a:gd name="connsiteY2273" fmla="*/ 3392771 h 5060781"/>
              <a:gd name="connsiteX2274" fmla="*/ 4518538 w 4692539"/>
              <a:gd name="connsiteY2274" fmla="*/ 3378064 h 5060781"/>
              <a:gd name="connsiteX2275" fmla="*/ 4518568 w 4692539"/>
              <a:gd name="connsiteY2275" fmla="*/ 3378440 h 5060781"/>
              <a:gd name="connsiteX2276" fmla="*/ 4518682 w 4692539"/>
              <a:gd name="connsiteY2276" fmla="*/ 3379744 h 5060781"/>
              <a:gd name="connsiteX2277" fmla="*/ 4519044 w 4692539"/>
              <a:gd name="connsiteY2277" fmla="*/ 3383895 h 5060781"/>
              <a:gd name="connsiteX2278" fmla="*/ 4520642 w 4692539"/>
              <a:gd name="connsiteY2278" fmla="*/ 3402204 h 5060781"/>
              <a:gd name="connsiteX2279" fmla="*/ 4519426 w 4692539"/>
              <a:gd name="connsiteY2279" fmla="*/ 3388248 h 5060781"/>
              <a:gd name="connsiteX2280" fmla="*/ 4519044 w 4692539"/>
              <a:gd name="connsiteY2280" fmla="*/ 3383895 h 5060781"/>
              <a:gd name="connsiteX2281" fmla="*/ 4518799 w 4692539"/>
              <a:gd name="connsiteY2281" fmla="*/ 3381082 h 5060781"/>
              <a:gd name="connsiteX2282" fmla="*/ 4518682 w 4692539"/>
              <a:gd name="connsiteY2282" fmla="*/ 3379744 h 5060781"/>
              <a:gd name="connsiteX2283" fmla="*/ 4476438 w 4692539"/>
              <a:gd name="connsiteY2283" fmla="*/ 3374722 h 5060781"/>
              <a:gd name="connsiteX2284" fmla="*/ 4473982 w 4692539"/>
              <a:gd name="connsiteY2284" fmla="*/ 3382295 h 5060781"/>
              <a:gd name="connsiteX2285" fmla="*/ 4473634 w 4692539"/>
              <a:gd name="connsiteY2285" fmla="*/ 3388261 h 5060781"/>
              <a:gd name="connsiteX2286" fmla="*/ 4473603 w 4692539"/>
              <a:gd name="connsiteY2286" fmla="*/ 3388345 h 5060781"/>
              <a:gd name="connsiteX2287" fmla="*/ 4468733 w 4692539"/>
              <a:gd name="connsiteY2287" fmla="*/ 3387279 h 5060781"/>
              <a:gd name="connsiteX2288" fmla="*/ 4468920 w 4692539"/>
              <a:gd name="connsiteY2288" fmla="*/ 3387851 h 5060781"/>
              <a:gd name="connsiteX2289" fmla="*/ 4458960 w 4692539"/>
              <a:gd name="connsiteY2289" fmla="*/ 3391560 h 5060781"/>
              <a:gd name="connsiteX2290" fmla="*/ 4471178 w 4692539"/>
              <a:gd name="connsiteY2290" fmla="*/ 3394688 h 5060781"/>
              <a:gd name="connsiteX2291" fmla="*/ 4471410 w 4692539"/>
              <a:gd name="connsiteY2291" fmla="*/ 3395400 h 5060781"/>
              <a:gd name="connsiteX2292" fmla="*/ 4475552 w 4692539"/>
              <a:gd name="connsiteY2292" fmla="*/ 3401124 h 5060781"/>
              <a:gd name="connsiteX2293" fmla="*/ 4477752 w 4692539"/>
              <a:gd name="connsiteY2293" fmla="*/ 3396373 h 5060781"/>
              <a:gd name="connsiteX2294" fmla="*/ 4478600 w 4692539"/>
              <a:gd name="connsiteY2294" fmla="*/ 3396589 h 5060781"/>
              <a:gd name="connsiteX2295" fmla="*/ 4477957 w 4692539"/>
              <a:gd name="connsiteY2295" fmla="*/ 3395932 h 5060781"/>
              <a:gd name="connsiteX2296" fmla="*/ 4480301 w 4692539"/>
              <a:gd name="connsiteY2296" fmla="*/ 3390874 h 5060781"/>
              <a:gd name="connsiteX2297" fmla="*/ 4475552 w 4692539"/>
              <a:gd name="connsiteY2297" fmla="*/ 3383018 h 5060781"/>
              <a:gd name="connsiteX2298" fmla="*/ 4473848 w 4692539"/>
              <a:gd name="connsiteY2298" fmla="*/ 3387679 h 5060781"/>
              <a:gd name="connsiteX2299" fmla="*/ 4473646 w 4692539"/>
              <a:gd name="connsiteY2299" fmla="*/ 3388225 h 5060781"/>
              <a:gd name="connsiteX2300" fmla="*/ 155558 w 4692539"/>
              <a:gd name="connsiteY2300" fmla="*/ 3357796 h 5060781"/>
              <a:gd name="connsiteX2301" fmla="*/ 155376 w 4692539"/>
              <a:gd name="connsiteY2301" fmla="*/ 3358036 h 5060781"/>
              <a:gd name="connsiteX2302" fmla="*/ 155558 w 4692539"/>
              <a:gd name="connsiteY2302" fmla="*/ 3358810 h 5060781"/>
              <a:gd name="connsiteX2303" fmla="*/ 65790 w 4692539"/>
              <a:gd name="connsiteY2303" fmla="*/ 3348373 h 5060781"/>
              <a:gd name="connsiteX2304" fmla="*/ 76356 w 4692539"/>
              <a:gd name="connsiteY2304" fmla="*/ 3354043 h 5060781"/>
              <a:gd name="connsiteX2305" fmla="*/ 70424 w 4692539"/>
              <a:gd name="connsiteY2305" fmla="*/ 3355711 h 5060781"/>
              <a:gd name="connsiteX2306" fmla="*/ 4480326 w 4692539"/>
              <a:gd name="connsiteY2306" fmla="*/ 3347870 h 5060781"/>
              <a:gd name="connsiteX2307" fmla="*/ 4484127 w 4692539"/>
              <a:gd name="connsiteY2307" fmla="*/ 3349913 h 5060781"/>
              <a:gd name="connsiteX2308" fmla="*/ 4483714 w 4692539"/>
              <a:gd name="connsiteY2308" fmla="*/ 3351497 h 5060781"/>
              <a:gd name="connsiteX2309" fmla="*/ 4481694 w 4692539"/>
              <a:gd name="connsiteY2309" fmla="*/ 3359249 h 5060781"/>
              <a:gd name="connsiteX2310" fmla="*/ 4481659 w 4692539"/>
              <a:gd name="connsiteY2310" fmla="*/ 3360278 h 5060781"/>
              <a:gd name="connsiteX2311" fmla="*/ 4481290 w 4692539"/>
              <a:gd name="connsiteY2311" fmla="*/ 3353056 h 5060781"/>
              <a:gd name="connsiteX2312" fmla="*/ 4480326 w 4692539"/>
              <a:gd name="connsiteY2312" fmla="*/ 3347870 h 5060781"/>
              <a:gd name="connsiteX2313" fmla="*/ 52308 w 4692539"/>
              <a:gd name="connsiteY2313" fmla="*/ 3329134 h 5060781"/>
              <a:gd name="connsiteX2314" fmla="*/ 53211 w 4692539"/>
              <a:gd name="connsiteY2314" fmla="*/ 3330466 h 5060781"/>
              <a:gd name="connsiteX2315" fmla="*/ 53122 w 4692539"/>
              <a:gd name="connsiteY2315" fmla="*/ 3338734 h 5060781"/>
              <a:gd name="connsiteX2316" fmla="*/ 52578 w 4692539"/>
              <a:gd name="connsiteY2316" fmla="*/ 3336897 h 5060781"/>
              <a:gd name="connsiteX2317" fmla="*/ 4462968 w 4692539"/>
              <a:gd name="connsiteY2317" fmla="*/ 3328161 h 5060781"/>
              <a:gd name="connsiteX2318" fmla="*/ 4461038 w 4692539"/>
              <a:gd name="connsiteY2318" fmla="*/ 3335422 h 5060781"/>
              <a:gd name="connsiteX2319" fmla="*/ 4461038 w 4692539"/>
              <a:gd name="connsiteY2319" fmla="*/ 3335956 h 5060781"/>
              <a:gd name="connsiteX2320" fmla="*/ 4461008 w 4692539"/>
              <a:gd name="connsiteY2320" fmla="*/ 3335930 h 5060781"/>
              <a:gd name="connsiteX2321" fmla="*/ 4461038 w 4692539"/>
              <a:gd name="connsiteY2321" fmla="*/ 3336003 h 5060781"/>
              <a:gd name="connsiteX2322" fmla="*/ 4461038 w 4692539"/>
              <a:gd name="connsiteY2322" fmla="*/ 3337498 h 5060781"/>
              <a:gd name="connsiteX2323" fmla="*/ 4460075 w 4692539"/>
              <a:gd name="connsiteY2323" fmla="*/ 3335422 h 5060781"/>
              <a:gd name="connsiteX2324" fmla="*/ 4457422 w 4692539"/>
              <a:gd name="connsiteY2324" fmla="*/ 3351500 h 5060781"/>
              <a:gd name="connsiteX2325" fmla="*/ 4459112 w 4692539"/>
              <a:gd name="connsiteY2325" fmla="*/ 3367578 h 5060781"/>
              <a:gd name="connsiteX2326" fmla="*/ 4462968 w 4692539"/>
              <a:gd name="connsiteY2326" fmla="*/ 3369651 h 5060781"/>
              <a:gd name="connsiteX2327" fmla="*/ 4467790 w 4692539"/>
              <a:gd name="connsiteY2327" fmla="*/ 3365503 h 5060781"/>
              <a:gd name="connsiteX2328" fmla="*/ 4468753 w 4692539"/>
              <a:gd name="connsiteY2328" fmla="*/ 3370689 h 5060781"/>
              <a:gd name="connsiteX2329" fmla="*/ 4479246 w 4692539"/>
              <a:gd name="connsiteY2329" fmla="*/ 3371695 h 5060781"/>
              <a:gd name="connsiteX2330" fmla="*/ 4477047 w 4692539"/>
              <a:gd name="connsiteY2330" fmla="*/ 3374062 h 5060781"/>
              <a:gd name="connsiteX2331" fmla="*/ 4476435 w 4692539"/>
              <a:gd name="connsiteY2331" fmla="*/ 3374722 h 5060781"/>
              <a:gd name="connsiteX2332" fmla="*/ 4479246 w 4692539"/>
              <a:gd name="connsiteY2332" fmla="*/ 3371695 h 5060781"/>
              <a:gd name="connsiteX2333" fmla="*/ 4482256 w 4692539"/>
              <a:gd name="connsiteY2333" fmla="*/ 3371985 h 5060781"/>
              <a:gd name="connsiteX2334" fmla="*/ 4481920 w 4692539"/>
              <a:gd name="connsiteY2334" fmla="*/ 3365408 h 5060781"/>
              <a:gd name="connsiteX2335" fmla="*/ 4482966 w 4692539"/>
              <a:gd name="connsiteY2335" fmla="*/ 3358102 h 5060781"/>
              <a:gd name="connsiteX2336" fmla="*/ 4483892 w 4692539"/>
              <a:gd name="connsiteY2336" fmla="*/ 3351629 h 5060781"/>
              <a:gd name="connsiteX2337" fmla="*/ 4484000 w 4692539"/>
              <a:gd name="connsiteY2337" fmla="*/ 3350862 h 5060781"/>
              <a:gd name="connsiteX2338" fmla="*/ 4484137 w 4692539"/>
              <a:gd name="connsiteY2338" fmla="*/ 3349918 h 5060781"/>
              <a:gd name="connsiteX2339" fmla="*/ 4484185 w 4692539"/>
              <a:gd name="connsiteY2339" fmla="*/ 3349945 h 5060781"/>
              <a:gd name="connsiteX2340" fmla="*/ 4484142 w 4692539"/>
              <a:gd name="connsiteY2340" fmla="*/ 3349869 h 5060781"/>
              <a:gd name="connsiteX2341" fmla="*/ 4484150 w 4692539"/>
              <a:gd name="connsiteY2341" fmla="*/ 3349828 h 5060781"/>
              <a:gd name="connsiteX2342" fmla="*/ 4484140 w 4692539"/>
              <a:gd name="connsiteY2342" fmla="*/ 3349862 h 5060781"/>
              <a:gd name="connsiteX2343" fmla="*/ 4476468 w 4692539"/>
              <a:gd name="connsiteY2343" fmla="*/ 3335941 h 5060781"/>
              <a:gd name="connsiteX2344" fmla="*/ 4462968 w 4692539"/>
              <a:gd name="connsiteY2344" fmla="*/ 3328161 h 5060781"/>
              <a:gd name="connsiteX2345" fmla="*/ 4457893 w 4692539"/>
              <a:gd name="connsiteY2345" fmla="*/ 3326653 h 5060781"/>
              <a:gd name="connsiteX2346" fmla="*/ 4459996 w 4692539"/>
              <a:gd name="connsiteY2346" fmla="*/ 3334951 h 5060781"/>
              <a:gd name="connsiteX2347" fmla="*/ 4457893 w 4692539"/>
              <a:gd name="connsiteY2347" fmla="*/ 3326653 h 5060781"/>
              <a:gd name="connsiteX2348" fmla="*/ 4476438 w 4692539"/>
              <a:gd name="connsiteY2348" fmla="*/ 3323105 h 5060781"/>
              <a:gd name="connsiteX2349" fmla="*/ 4466619 w 4692539"/>
              <a:gd name="connsiteY2349" fmla="*/ 3326878 h 5060781"/>
              <a:gd name="connsiteX2350" fmla="*/ 4476438 w 4692539"/>
              <a:gd name="connsiteY2350" fmla="*/ 3323105 h 5060781"/>
              <a:gd name="connsiteX2351" fmla="*/ 103308 w 4692539"/>
              <a:gd name="connsiteY2351" fmla="*/ 3320696 h 5060781"/>
              <a:gd name="connsiteX2352" fmla="*/ 113135 w 4692539"/>
              <a:gd name="connsiteY2352" fmla="*/ 3325979 h 5060781"/>
              <a:gd name="connsiteX2353" fmla="*/ 103308 w 4692539"/>
              <a:gd name="connsiteY2353" fmla="*/ 3320696 h 5060781"/>
              <a:gd name="connsiteX2354" fmla="*/ 118054 w 4692539"/>
              <a:gd name="connsiteY2354" fmla="*/ 3312934 h 5060781"/>
              <a:gd name="connsiteX2355" fmla="*/ 120586 w 4692539"/>
              <a:gd name="connsiteY2355" fmla="*/ 3327720 h 5060781"/>
              <a:gd name="connsiteX2356" fmla="*/ 133242 w 4692539"/>
              <a:gd name="connsiteY2356" fmla="*/ 3328775 h 5060781"/>
              <a:gd name="connsiteX2357" fmla="*/ 118054 w 4692539"/>
              <a:gd name="connsiteY2357" fmla="*/ 3312934 h 5060781"/>
              <a:gd name="connsiteX2358" fmla="*/ 4433004 w 4692539"/>
              <a:gd name="connsiteY2358" fmla="*/ 3308328 h 5060781"/>
              <a:gd name="connsiteX2359" fmla="*/ 4444052 w 4692539"/>
              <a:gd name="connsiteY2359" fmla="*/ 3324169 h 5060781"/>
              <a:gd name="connsiteX2360" fmla="*/ 4445629 w 4692539"/>
              <a:gd name="connsiteY2360" fmla="*/ 3326433 h 5060781"/>
              <a:gd name="connsiteX2361" fmla="*/ 4437914 w 4692539"/>
              <a:gd name="connsiteY2361" fmla="*/ 3334731 h 5060781"/>
              <a:gd name="connsiteX2362" fmla="*/ 4434246 w 4692539"/>
              <a:gd name="connsiteY2362" fmla="*/ 3334112 h 5060781"/>
              <a:gd name="connsiteX2363" fmla="*/ 4431160 w 4692539"/>
              <a:gd name="connsiteY2363" fmla="*/ 3333591 h 5060781"/>
              <a:gd name="connsiteX2364" fmla="*/ 4432882 w 4692539"/>
              <a:gd name="connsiteY2364" fmla="*/ 3333883 h 5060781"/>
              <a:gd name="connsiteX2365" fmla="*/ 4434246 w 4692539"/>
              <a:gd name="connsiteY2365" fmla="*/ 3334112 h 5060781"/>
              <a:gd name="connsiteX2366" fmla="*/ 4436422 w 4692539"/>
              <a:gd name="connsiteY2366" fmla="*/ 3334480 h 5060781"/>
              <a:gd name="connsiteX2367" fmla="*/ 4437914 w 4692539"/>
              <a:gd name="connsiteY2367" fmla="*/ 3334731 h 5060781"/>
              <a:gd name="connsiteX2368" fmla="*/ 4434308 w 4692539"/>
              <a:gd name="connsiteY2368" fmla="*/ 3351899 h 5060781"/>
              <a:gd name="connsiteX2369" fmla="*/ 4433616 w 4692539"/>
              <a:gd name="connsiteY2369" fmla="*/ 3355194 h 5060781"/>
              <a:gd name="connsiteX2370" fmla="*/ 4433004 w 4692539"/>
              <a:gd name="connsiteY2370" fmla="*/ 3358117 h 5060781"/>
              <a:gd name="connsiteX2371" fmla="*/ 4434308 w 4692539"/>
              <a:gd name="connsiteY2371" fmla="*/ 3351899 h 5060781"/>
              <a:gd name="connsiteX2372" fmla="*/ 4435075 w 4692539"/>
              <a:gd name="connsiteY2372" fmla="*/ 3348250 h 5060781"/>
              <a:gd name="connsiteX2373" fmla="*/ 4437914 w 4692539"/>
              <a:gd name="connsiteY2373" fmla="*/ 3334731 h 5060781"/>
              <a:gd name="connsiteX2374" fmla="*/ 4444666 w 4692539"/>
              <a:gd name="connsiteY2374" fmla="*/ 3327469 h 5060781"/>
              <a:gd name="connsiteX2375" fmla="*/ 4445629 w 4692539"/>
              <a:gd name="connsiteY2375" fmla="*/ 3326433 h 5060781"/>
              <a:gd name="connsiteX2376" fmla="*/ 4441138 w 4692539"/>
              <a:gd name="connsiteY2376" fmla="*/ 3315384 h 5060781"/>
              <a:gd name="connsiteX2377" fmla="*/ 4433004 w 4692539"/>
              <a:gd name="connsiteY2377" fmla="*/ 3308328 h 5060781"/>
              <a:gd name="connsiteX2378" fmla="*/ 152824 w 4692539"/>
              <a:gd name="connsiteY2378" fmla="*/ 3306031 h 5060781"/>
              <a:gd name="connsiteX2379" fmla="*/ 152824 w 4692539"/>
              <a:gd name="connsiteY2379" fmla="*/ 3319609 h 5060781"/>
              <a:gd name="connsiteX2380" fmla="*/ 155558 w 4692539"/>
              <a:gd name="connsiteY2380" fmla="*/ 3314920 h 5060781"/>
              <a:gd name="connsiteX2381" fmla="*/ 155558 w 4692539"/>
              <a:gd name="connsiteY2381" fmla="*/ 3307453 h 5060781"/>
              <a:gd name="connsiteX2382" fmla="*/ 4516594 w 4692539"/>
              <a:gd name="connsiteY2382" fmla="*/ 3303199 h 5060781"/>
              <a:gd name="connsiteX2383" fmla="*/ 4517658 w 4692539"/>
              <a:gd name="connsiteY2383" fmla="*/ 3305917 h 5060781"/>
              <a:gd name="connsiteX2384" fmla="*/ 4518506 w 4692539"/>
              <a:gd name="connsiteY2384" fmla="*/ 3308080 h 5060781"/>
              <a:gd name="connsiteX2385" fmla="*/ 4515970 w 4692539"/>
              <a:gd name="connsiteY2385" fmla="*/ 3303463 h 5060781"/>
              <a:gd name="connsiteX2386" fmla="*/ 112986 w 4692539"/>
              <a:gd name="connsiteY2386" fmla="*/ 3295358 h 5060781"/>
              <a:gd name="connsiteX2387" fmla="*/ 107514 w 4692539"/>
              <a:gd name="connsiteY2387" fmla="*/ 3296283 h 5060781"/>
              <a:gd name="connsiteX2388" fmla="*/ 106828 w 4692539"/>
              <a:gd name="connsiteY2388" fmla="*/ 3296399 h 5060781"/>
              <a:gd name="connsiteX2389" fmla="*/ 106733 w 4692539"/>
              <a:gd name="connsiteY2389" fmla="*/ 3296415 h 5060781"/>
              <a:gd name="connsiteX2390" fmla="*/ 100480 w 4692539"/>
              <a:gd name="connsiteY2390" fmla="*/ 3298527 h 5060781"/>
              <a:gd name="connsiteX2391" fmla="*/ 104231 w 4692539"/>
              <a:gd name="connsiteY2391" fmla="*/ 3305919 h 5060781"/>
              <a:gd name="connsiteX2392" fmla="*/ 106733 w 4692539"/>
              <a:gd name="connsiteY2392" fmla="*/ 3300640 h 5060781"/>
              <a:gd name="connsiteX2393" fmla="*/ 106975 w 4692539"/>
              <a:gd name="connsiteY2393" fmla="*/ 3300680 h 5060781"/>
              <a:gd name="connsiteX2394" fmla="*/ 110856 w 4692539"/>
              <a:gd name="connsiteY2394" fmla="*/ 3306315 h 5060781"/>
              <a:gd name="connsiteX2395" fmla="*/ 119454 w 4692539"/>
              <a:gd name="connsiteY2395" fmla="*/ 3311199 h 5060781"/>
              <a:gd name="connsiteX2396" fmla="*/ 108510 w 4692539"/>
              <a:gd name="connsiteY2396" fmla="*/ 3301958 h 5060781"/>
              <a:gd name="connsiteX2397" fmla="*/ 107001 w 4692539"/>
              <a:gd name="connsiteY2397" fmla="*/ 3300684 h 5060781"/>
              <a:gd name="connsiteX2398" fmla="*/ 112205 w 4692539"/>
              <a:gd name="connsiteY2398" fmla="*/ 3301563 h 5060781"/>
              <a:gd name="connsiteX2399" fmla="*/ 112986 w 4692539"/>
              <a:gd name="connsiteY2399" fmla="*/ 3301695 h 5060781"/>
              <a:gd name="connsiteX2400" fmla="*/ 112986 w 4692539"/>
              <a:gd name="connsiteY2400" fmla="*/ 3295358 h 5060781"/>
              <a:gd name="connsiteX2401" fmla="*/ 4456332 w 4692539"/>
              <a:gd name="connsiteY2401" fmla="*/ 3292177 h 5060781"/>
              <a:gd name="connsiteX2402" fmla="*/ 4455397 w 4692539"/>
              <a:gd name="connsiteY2402" fmla="*/ 3311036 h 5060781"/>
              <a:gd name="connsiteX2403" fmla="*/ 4456332 w 4692539"/>
              <a:gd name="connsiteY2403" fmla="*/ 3292177 h 5060781"/>
              <a:gd name="connsiteX2404" fmla="*/ 126601 w 4692539"/>
              <a:gd name="connsiteY2404" fmla="*/ 3286306 h 5060781"/>
              <a:gd name="connsiteX2405" fmla="*/ 129280 w 4692539"/>
              <a:gd name="connsiteY2405" fmla="*/ 3296866 h 5060781"/>
              <a:gd name="connsiteX2406" fmla="*/ 126601 w 4692539"/>
              <a:gd name="connsiteY2406" fmla="*/ 3286306 h 5060781"/>
              <a:gd name="connsiteX2407" fmla="*/ 4457501 w 4692539"/>
              <a:gd name="connsiteY2407" fmla="*/ 3277089 h 5060781"/>
              <a:gd name="connsiteX2408" fmla="*/ 4454434 w 4692539"/>
              <a:gd name="connsiteY2408" fmla="*/ 3284228 h 5060781"/>
              <a:gd name="connsiteX2409" fmla="*/ 4456520 w 4692539"/>
              <a:gd name="connsiteY2409" fmla="*/ 3292177 h 5060781"/>
              <a:gd name="connsiteX2410" fmla="*/ 4457501 w 4692539"/>
              <a:gd name="connsiteY2410" fmla="*/ 3277089 h 5060781"/>
              <a:gd name="connsiteX2411" fmla="*/ 4466619 w 4692539"/>
              <a:gd name="connsiteY2411" fmla="*/ 3282369 h 5060781"/>
              <a:gd name="connsiteX2412" fmla="*/ 4464796 w 4692539"/>
              <a:gd name="connsiteY2412" fmla="*/ 3278145 h 5060781"/>
              <a:gd name="connsiteX2413" fmla="*/ 4457501 w 4692539"/>
              <a:gd name="connsiteY2413" fmla="*/ 3277089 h 5060781"/>
              <a:gd name="connsiteX2414" fmla="*/ 56371 w 4692539"/>
              <a:gd name="connsiteY2414" fmla="*/ 3274852 h 5060781"/>
              <a:gd name="connsiteX2415" fmla="*/ 62379 w 4692539"/>
              <a:gd name="connsiteY2415" fmla="*/ 3281677 h 5060781"/>
              <a:gd name="connsiteX2416" fmla="*/ 57549 w 4692539"/>
              <a:gd name="connsiteY2416" fmla="*/ 3282506 h 5060781"/>
              <a:gd name="connsiteX2417" fmla="*/ 56786 w 4692539"/>
              <a:gd name="connsiteY2417" fmla="*/ 3282638 h 5060781"/>
              <a:gd name="connsiteX2418" fmla="*/ 54826 w 4692539"/>
              <a:gd name="connsiteY2418" fmla="*/ 3288993 h 5060781"/>
              <a:gd name="connsiteX2419" fmla="*/ 52117 w 4692539"/>
              <a:gd name="connsiteY2419" fmla="*/ 3287975 h 5060781"/>
              <a:gd name="connsiteX2420" fmla="*/ 54882 w 4692539"/>
              <a:gd name="connsiteY2420" fmla="*/ 3279845 h 5060781"/>
              <a:gd name="connsiteX2421" fmla="*/ 55198 w 4692539"/>
              <a:gd name="connsiteY2421" fmla="*/ 3276511 h 5060781"/>
              <a:gd name="connsiteX2422" fmla="*/ 50840 w 4692539"/>
              <a:gd name="connsiteY2422" fmla="*/ 3268460 h 5060781"/>
              <a:gd name="connsiteX2423" fmla="*/ 52034 w 4692539"/>
              <a:gd name="connsiteY2423" fmla="*/ 3269923 h 5060781"/>
              <a:gd name="connsiteX2424" fmla="*/ 53052 w 4692539"/>
              <a:gd name="connsiteY2424" fmla="*/ 3271079 h 5060781"/>
              <a:gd name="connsiteX2425" fmla="*/ 49659 w 4692539"/>
              <a:gd name="connsiteY2425" fmla="*/ 3272237 h 5060781"/>
              <a:gd name="connsiteX2426" fmla="*/ 4496338 w 4692539"/>
              <a:gd name="connsiteY2426" fmla="*/ 3262868 h 5060781"/>
              <a:gd name="connsiteX2427" fmla="*/ 4497369 w 4692539"/>
              <a:gd name="connsiteY2427" fmla="*/ 3265406 h 5060781"/>
              <a:gd name="connsiteX2428" fmla="*/ 4495814 w 4692539"/>
              <a:gd name="connsiteY2428" fmla="*/ 3265724 h 5060781"/>
              <a:gd name="connsiteX2429" fmla="*/ 140417 w 4692539"/>
              <a:gd name="connsiteY2429" fmla="*/ 3260014 h 5060781"/>
              <a:gd name="connsiteX2430" fmla="*/ 140417 w 4692539"/>
              <a:gd name="connsiteY2430" fmla="*/ 3270301 h 5060781"/>
              <a:gd name="connsiteX2431" fmla="*/ 152924 w 4692539"/>
              <a:gd name="connsiteY2431" fmla="*/ 3267214 h 5060781"/>
              <a:gd name="connsiteX2432" fmla="*/ 140417 w 4692539"/>
              <a:gd name="connsiteY2432" fmla="*/ 3260014 h 5060781"/>
              <a:gd name="connsiteX2433" fmla="*/ 43857 w 4692539"/>
              <a:gd name="connsiteY2433" fmla="*/ 3259909 h 5060781"/>
              <a:gd name="connsiteX2434" fmla="*/ 50068 w 4692539"/>
              <a:gd name="connsiteY2434" fmla="*/ 3267515 h 5060781"/>
              <a:gd name="connsiteX2435" fmla="*/ 41261 w 4692539"/>
              <a:gd name="connsiteY2435" fmla="*/ 3269771 h 5060781"/>
              <a:gd name="connsiteX2436" fmla="*/ 4466619 w 4692539"/>
              <a:gd name="connsiteY2436" fmla="*/ 3259739 h 5060781"/>
              <a:gd name="connsiteX2437" fmla="*/ 4465567 w 4692539"/>
              <a:gd name="connsiteY2437" fmla="*/ 3259927 h 5060781"/>
              <a:gd name="connsiteX2438" fmla="*/ 4458204 w 4692539"/>
              <a:gd name="connsiteY2438" fmla="*/ 3261248 h 5060781"/>
              <a:gd name="connsiteX2439" fmla="*/ 4458072 w 4692539"/>
              <a:gd name="connsiteY2439" fmla="*/ 3263227 h 5060781"/>
              <a:gd name="connsiteX2440" fmla="*/ 4457152 w 4692539"/>
              <a:gd name="connsiteY2440" fmla="*/ 3277089 h 5060781"/>
              <a:gd name="connsiteX2441" fmla="*/ 4458204 w 4692539"/>
              <a:gd name="connsiteY2441" fmla="*/ 3261248 h 5060781"/>
              <a:gd name="connsiteX2442" fmla="*/ 68410 w 4692539"/>
              <a:gd name="connsiteY2442" fmla="*/ 3255057 h 5060781"/>
              <a:gd name="connsiteX2443" fmla="*/ 58582 w 4692539"/>
              <a:gd name="connsiteY2443" fmla="*/ 3265619 h 5060781"/>
              <a:gd name="connsiteX2444" fmla="*/ 64724 w 4692539"/>
              <a:gd name="connsiteY2444" fmla="*/ 3264562 h 5060781"/>
              <a:gd name="connsiteX2445" fmla="*/ 68410 w 4692539"/>
              <a:gd name="connsiteY2445" fmla="*/ 3255057 h 5060781"/>
              <a:gd name="connsiteX2446" fmla="*/ 4453294 w 4692539"/>
              <a:gd name="connsiteY2446" fmla="*/ 3250686 h 5060781"/>
              <a:gd name="connsiteX2447" fmla="*/ 4455364 w 4692539"/>
              <a:gd name="connsiteY2447" fmla="*/ 3255142 h 5060781"/>
              <a:gd name="connsiteX2448" fmla="*/ 4458202 w 4692539"/>
              <a:gd name="connsiteY2448" fmla="*/ 3261248 h 5060781"/>
              <a:gd name="connsiteX2449" fmla="*/ 4520379 w 4692539"/>
              <a:gd name="connsiteY2449" fmla="*/ 3238942 h 5060781"/>
              <a:gd name="connsiteX2450" fmla="*/ 4520642 w 4692539"/>
              <a:gd name="connsiteY2450" fmla="*/ 3241539 h 5060781"/>
              <a:gd name="connsiteX2451" fmla="*/ 4521486 w 4692539"/>
              <a:gd name="connsiteY2451" fmla="*/ 3241949 h 5060781"/>
              <a:gd name="connsiteX2452" fmla="*/ 4518971 w 4692539"/>
              <a:gd name="connsiteY2452" fmla="*/ 3243949 h 5060781"/>
              <a:gd name="connsiteX2453" fmla="*/ 4520170 w 4692539"/>
              <a:gd name="connsiteY2453" fmla="*/ 3242118 h 5060781"/>
              <a:gd name="connsiteX2454" fmla="*/ 143969 w 4692539"/>
              <a:gd name="connsiteY2454" fmla="*/ 3212602 h 5060781"/>
              <a:gd name="connsiteX2455" fmla="*/ 135370 w 4692539"/>
              <a:gd name="connsiteY2455" fmla="*/ 3219863 h 5060781"/>
              <a:gd name="connsiteX2456" fmla="*/ 134143 w 4692539"/>
              <a:gd name="connsiteY2456" fmla="*/ 3220900 h 5060781"/>
              <a:gd name="connsiteX2457" fmla="*/ 139864 w 4692539"/>
              <a:gd name="connsiteY2457" fmla="*/ 3231950 h 5060781"/>
              <a:gd name="connsiteX2458" fmla="*/ 149223 w 4692539"/>
              <a:gd name="connsiteY2458" fmla="*/ 3238324 h 5060781"/>
              <a:gd name="connsiteX2459" fmla="*/ 147903 w 4692539"/>
              <a:gd name="connsiteY2459" fmla="*/ 3241975 h 5060781"/>
              <a:gd name="connsiteX2460" fmla="*/ 155558 w 4692539"/>
              <a:gd name="connsiteY2460" fmla="*/ 3243136 h 5060781"/>
              <a:gd name="connsiteX2461" fmla="*/ 155558 w 4692539"/>
              <a:gd name="connsiteY2461" fmla="*/ 3230303 h 5060781"/>
              <a:gd name="connsiteX2462" fmla="*/ 152838 w 4692539"/>
              <a:gd name="connsiteY2462" fmla="*/ 3228330 h 5060781"/>
              <a:gd name="connsiteX2463" fmla="*/ 149338 w 4692539"/>
              <a:gd name="connsiteY2463" fmla="*/ 3238008 h 5060781"/>
              <a:gd name="connsiteX2464" fmla="*/ 136153 w 4692539"/>
              <a:gd name="connsiteY2464" fmla="*/ 3223163 h 5060781"/>
              <a:gd name="connsiteX2465" fmla="*/ 134143 w 4692539"/>
              <a:gd name="connsiteY2465" fmla="*/ 3220900 h 5060781"/>
              <a:gd name="connsiteX2466" fmla="*/ 4458092 w 4692539"/>
              <a:gd name="connsiteY2466" fmla="*/ 3197125 h 5060781"/>
              <a:gd name="connsiteX2467" fmla="*/ 4448380 w 4692539"/>
              <a:gd name="connsiteY2467" fmla="*/ 3215231 h 5060781"/>
              <a:gd name="connsiteX2468" fmla="*/ 4459064 w 4692539"/>
              <a:gd name="connsiteY2468" fmla="*/ 3214166 h 5060781"/>
              <a:gd name="connsiteX2469" fmla="*/ 4458092 w 4692539"/>
              <a:gd name="connsiteY2469" fmla="*/ 3197125 h 5060781"/>
              <a:gd name="connsiteX2470" fmla="*/ 150223 w 4692539"/>
              <a:gd name="connsiteY2470" fmla="*/ 3189217 h 5060781"/>
              <a:gd name="connsiteX2471" fmla="*/ 149061 w 4692539"/>
              <a:gd name="connsiteY2471" fmla="*/ 3193562 h 5060781"/>
              <a:gd name="connsiteX2472" fmla="*/ 143970 w 4692539"/>
              <a:gd name="connsiteY2472" fmla="*/ 3212602 h 5060781"/>
              <a:gd name="connsiteX2473" fmla="*/ 145868 w 4692539"/>
              <a:gd name="connsiteY2473" fmla="*/ 3212854 h 5060781"/>
              <a:gd name="connsiteX2474" fmla="*/ 148643 w 4692539"/>
              <a:gd name="connsiteY2474" fmla="*/ 3213222 h 5060781"/>
              <a:gd name="connsiteX2475" fmla="*/ 155558 w 4692539"/>
              <a:gd name="connsiteY2475" fmla="*/ 3214138 h 5060781"/>
              <a:gd name="connsiteX2476" fmla="*/ 155558 w 4692539"/>
              <a:gd name="connsiteY2476" fmla="*/ 3214137 h 5060781"/>
              <a:gd name="connsiteX2477" fmla="*/ 150377 w 4692539"/>
              <a:gd name="connsiteY2477" fmla="*/ 3213450 h 5060781"/>
              <a:gd name="connsiteX2478" fmla="*/ 148643 w 4692539"/>
              <a:gd name="connsiteY2478" fmla="*/ 3213222 h 5060781"/>
              <a:gd name="connsiteX2479" fmla="*/ 143970 w 4692539"/>
              <a:gd name="connsiteY2479" fmla="*/ 3212602 h 5060781"/>
              <a:gd name="connsiteX2480" fmla="*/ 147586 w 4692539"/>
              <a:gd name="connsiteY2480" fmla="*/ 3199082 h 5060781"/>
              <a:gd name="connsiteX2481" fmla="*/ 149061 w 4692539"/>
              <a:gd name="connsiteY2481" fmla="*/ 3193562 h 5060781"/>
              <a:gd name="connsiteX2482" fmla="*/ 149442 w 4692539"/>
              <a:gd name="connsiteY2482" fmla="*/ 3192140 h 5060781"/>
              <a:gd name="connsiteX2483" fmla="*/ 150223 w 4692539"/>
              <a:gd name="connsiteY2483" fmla="*/ 3189217 h 5060781"/>
              <a:gd name="connsiteX2484" fmla="*/ 111594 w 4692539"/>
              <a:gd name="connsiteY2484" fmla="*/ 3173150 h 5060781"/>
              <a:gd name="connsiteX2485" fmla="*/ 114096 w 4692539"/>
              <a:gd name="connsiteY2485" fmla="*/ 3190501 h 5060781"/>
              <a:gd name="connsiteX2486" fmla="*/ 111594 w 4692539"/>
              <a:gd name="connsiteY2486" fmla="*/ 3173150 h 5060781"/>
              <a:gd name="connsiteX2487" fmla="*/ 143990 w 4692539"/>
              <a:gd name="connsiteY2487" fmla="*/ 3164964 h 5060781"/>
              <a:gd name="connsiteX2488" fmla="*/ 143990 w 4692539"/>
              <a:gd name="connsiteY2488" fmla="*/ 3174771 h 5060781"/>
              <a:gd name="connsiteX2489" fmla="*/ 152924 w 4692539"/>
              <a:gd name="connsiteY2489" fmla="*/ 3174771 h 5060781"/>
              <a:gd name="connsiteX2490" fmla="*/ 152924 w 4692539"/>
              <a:gd name="connsiteY2490" fmla="*/ 3164964 h 5060781"/>
              <a:gd name="connsiteX2491" fmla="*/ 143990 w 4692539"/>
              <a:gd name="connsiteY2491" fmla="*/ 3164964 h 5060781"/>
              <a:gd name="connsiteX2492" fmla="*/ 126997 w 4692539"/>
              <a:gd name="connsiteY2492" fmla="*/ 3158288 h 5060781"/>
              <a:gd name="connsiteX2493" fmla="*/ 146650 w 4692539"/>
              <a:gd name="connsiteY2493" fmla="*/ 3178656 h 5060781"/>
              <a:gd name="connsiteX2494" fmla="*/ 126997 w 4692539"/>
              <a:gd name="connsiteY2494" fmla="*/ 3158288 h 5060781"/>
              <a:gd name="connsiteX2495" fmla="*/ 113201 w 4692539"/>
              <a:gd name="connsiteY2495" fmla="*/ 3157310 h 5060781"/>
              <a:gd name="connsiteX2496" fmla="*/ 111413 w 4692539"/>
              <a:gd name="connsiteY2496" fmla="*/ 3173151 h 5060781"/>
              <a:gd name="connsiteX2497" fmla="*/ 113201 w 4692539"/>
              <a:gd name="connsiteY2497" fmla="*/ 3157310 h 5060781"/>
              <a:gd name="connsiteX2498" fmla="*/ 155558 w 4692539"/>
              <a:gd name="connsiteY2498" fmla="*/ 3151848 h 5060781"/>
              <a:gd name="connsiteX2499" fmla="*/ 147085 w 4692539"/>
              <a:gd name="connsiteY2499" fmla="*/ 3154402 h 5060781"/>
              <a:gd name="connsiteX2500" fmla="*/ 148649 w 4692539"/>
              <a:gd name="connsiteY2500" fmla="*/ 3153931 h 5060781"/>
              <a:gd name="connsiteX2501" fmla="*/ 92149 w 4692539"/>
              <a:gd name="connsiteY2501" fmla="*/ 3150743 h 5060781"/>
              <a:gd name="connsiteX2502" fmla="*/ 103404 w 4692539"/>
              <a:gd name="connsiteY2502" fmla="*/ 3159795 h 5060781"/>
              <a:gd name="connsiteX2503" fmla="*/ 117162 w 4692539"/>
              <a:gd name="connsiteY2503" fmla="*/ 3155772 h 5060781"/>
              <a:gd name="connsiteX2504" fmla="*/ 92149 w 4692539"/>
              <a:gd name="connsiteY2504" fmla="*/ 3150743 h 5060781"/>
              <a:gd name="connsiteX2505" fmla="*/ 122182 w 4692539"/>
              <a:gd name="connsiteY2505" fmla="*/ 3140780 h 5060781"/>
              <a:gd name="connsiteX2506" fmla="*/ 118286 w 4692539"/>
              <a:gd name="connsiteY2506" fmla="*/ 3153783 h 5060781"/>
              <a:gd name="connsiteX2507" fmla="*/ 127886 w 4692539"/>
              <a:gd name="connsiteY2507" fmla="*/ 3157069 h 5060781"/>
              <a:gd name="connsiteX2508" fmla="*/ 128027 w 4692539"/>
              <a:gd name="connsiteY2508" fmla="*/ 3157117 h 5060781"/>
              <a:gd name="connsiteX2509" fmla="*/ 128131 w 4692539"/>
              <a:gd name="connsiteY2509" fmla="*/ 3156733 h 5060781"/>
              <a:gd name="connsiteX2510" fmla="*/ 133251 w 4692539"/>
              <a:gd name="connsiteY2510" fmla="*/ 3149706 h 5060781"/>
              <a:gd name="connsiteX2511" fmla="*/ 134144 w 4692539"/>
              <a:gd name="connsiteY2511" fmla="*/ 3148480 h 5060781"/>
              <a:gd name="connsiteX2512" fmla="*/ 128131 w 4692539"/>
              <a:gd name="connsiteY2512" fmla="*/ 3156733 h 5060781"/>
              <a:gd name="connsiteX2513" fmla="*/ 131695 w 4692539"/>
              <a:gd name="connsiteY2513" fmla="*/ 3143387 h 5060781"/>
              <a:gd name="connsiteX2514" fmla="*/ 122182 w 4692539"/>
              <a:gd name="connsiteY2514" fmla="*/ 3140780 h 5060781"/>
              <a:gd name="connsiteX2515" fmla="*/ 4443690 w 4692539"/>
              <a:gd name="connsiteY2515" fmla="*/ 3136394 h 5060781"/>
              <a:gd name="connsiteX2516" fmla="*/ 4433978 w 4692539"/>
              <a:gd name="connsiteY2516" fmla="*/ 3151355 h 5060781"/>
              <a:gd name="connsiteX2517" fmla="*/ 4431160 w 4692539"/>
              <a:gd name="connsiteY2517" fmla="*/ 3154455 h 5060781"/>
              <a:gd name="connsiteX2518" fmla="*/ 4431160 w 4692539"/>
              <a:gd name="connsiteY2518" fmla="*/ 3154493 h 5060781"/>
              <a:gd name="connsiteX2519" fmla="*/ 4439924 w 4692539"/>
              <a:gd name="connsiteY2519" fmla="*/ 3148283 h 5060781"/>
              <a:gd name="connsiteX2520" fmla="*/ 4443690 w 4692539"/>
              <a:gd name="connsiteY2520" fmla="*/ 3136394 h 5060781"/>
              <a:gd name="connsiteX2521" fmla="*/ 4431312 w 4692539"/>
              <a:gd name="connsiteY2521" fmla="*/ 3115531 h 5060781"/>
              <a:gd name="connsiteX2522" fmla="*/ 4431160 w 4692539"/>
              <a:gd name="connsiteY2522" fmla="*/ 3115630 h 5060781"/>
              <a:gd name="connsiteX2523" fmla="*/ 4431160 w 4692539"/>
              <a:gd name="connsiteY2523" fmla="*/ 3129542 h 5060781"/>
              <a:gd name="connsiteX2524" fmla="*/ 4438243 w 4692539"/>
              <a:gd name="connsiteY2524" fmla="*/ 3129542 h 5060781"/>
              <a:gd name="connsiteX2525" fmla="*/ 4431312 w 4692539"/>
              <a:gd name="connsiteY2525" fmla="*/ 3115531 h 5060781"/>
              <a:gd name="connsiteX2526" fmla="*/ 4479363 w 4692539"/>
              <a:gd name="connsiteY2526" fmla="*/ 3106335 h 5060781"/>
              <a:gd name="connsiteX2527" fmla="*/ 4474534 w 4692539"/>
              <a:gd name="connsiteY2527" fmla="*/ 3108476 h 5060781"/>
              <a:gd name="connsiteX2528" fmla="*/ 4478147 w 4692539"/>
              <a:gd name="connsiteY2528" fmla="*/ 3114789 h 5060781"/>
              <a:gd name="connsiteX2529" fmla="*/ 4479363 w 4692539"/>
              <a:gd name="connsiteY2529" fmla="*/ 3106335 h 5060781"/>
              <a:gd name="connsiteX2530" fmla="*/ 90866 w 4692539"/>
              <a:gd name="connsiteY2530" fmla="*/ 3106011 h 5060781"/>
              <a:gd name="connsiteX2531" fmla="*/ 92932 w 4692539"/>
              <a:gd name="connsiteY2531" fmla="*/ 3122147 h 5060781"/>
              <a:gd name="connsiteX2532" fmla="*/ 93965 w 4692539"/>
              <a:gd name="connsiteY2532" fmla="*/ 3130216 h 5060781"/>
              <a:gd name="connsiteX2533" fmla="*/ 86609 w 4692539"/>
              <a:gd name="connsiteY2533" fmla="*/ 3136904 h 5060781"/>
              <a:gd name="connsiteX2534" fmla="*/ 85599 w 4692539"/>
              <a:gd name="connsiteY2534" fmla="*/ 3135590 h 5060781"/>
              <a:gd name="connsiteX2535" fmla="*/ 88168 w 4692539"/>
              <a:gd name="connsiteY2535" fmla="*/ 3145463 h 5060781"/>
              <a:gd name="connsiteX2536" fmla="*/ 88461 w 4692539"/>
              <a:gd name="connsiteY2536" fmla="*/ 3139312 h 5060781"/>
              <a:gd name="connsiteX2537" fmla="*/ 88327 w 4692539"/>
              <a:gd name="connsiteY2537" fmla="*/ 3139137 h 5060781"/>
              <a:gd name="connsiteX2538" fmla="*/ 92053 w 4692539"/>
              <a:gd name="connsiteY2538" fmla="*/ 3138290 h 5060781"/>
              <a:gd name="connsiteX2539" fmla="*/ 94062 w 4692539"/>
              <a:gd name="connsiteY2539" fmla="*/ 3130982 h 5060781"/>
              <a:gd name="connsiteX2540" fmla="*/ 94439 w 4692539"/>
              <a:gd name="connsiteY2540" fmla="*/ 3133923 h 5060781"/>
              <a:gd name="connsiteX2541" fmla="*/ 98013 w 4692539"/>
              <a:gd name="connsiteY2541" fmla="*/ 3116349 h 5060781"/>
              <a:gd name="connsiteX2542" fmla="*/ 90866 w 4692539"/>
              <a:gd name="connsiteY2542" fmla="*/ 3106011 h 5060781"/>
              <a:gd name="connsiteX2543" fmla="*/ 93545 w 4692539"/>
              <a:gd name="connsiteY2543" fmla="*/ 3095450 h 5060781"/>
              <a:gd name="connsiteX2544" fmla="*/ 91996 w 4692539"/>
              <a:gd name="connsiteY2544" fmla="*/ 3101556 h 5060781"/>
              <a:gd name="connsiteX2545" fmla="*/ 91587 w 4692539"/>
              <a:gd name="connsiteY2545" fmla="*/ 3103170 h 5060781"/>
              <a:gd name="connsiteX2546" fmla="*/ 91200 w 4692539"/>
              <a:gd name="connsiteY2546" fmla="*/ 3104691 h 5060781"/>
              <a:gd name="connsiteX2547" fmla="*/ 90865 w 4692539"/>
              <a:gd name="connsiteY2547" fmla="*/ 3106011 h 5060781"/>
              <a:gd name="connsiteX2548" fmla="*/ 91587 w 4692539"/>
              <a:gd name="connsiteY2548" fmla="*/ 3103170 h 5060781"/>
              <a:gd name="connsiteX2549" fmla="*/ 4478210 w 4692539"/>
              <a:gd name="connsiteY2549" fmla="*/ 3089139 h 5060781"/>
              <a:gd name="connsiteX2550" fmla="*/ 4469372 w 4692539"/>
              <a:gd name="connsiteY2550" fmla="*/ 3099916 h 5060781"/>
              <a:gd name="connsiteX2551" fmla="*/ 4481156 w 4692539"/>
              <a:gd name="connsiteY2551" fmla="*/ 3104227 h 5060781"/>
              <a:gd name="connsiteX2552" fmla="*/ 4478210 w 4692539"/>
              <a:gd name="connsiteY2552" fmla="*/ 3089139 h 5060781"/>
              <a:gd name="connsiteX2553" fmla="*/ 4466677 w 4692539"/>
              <a:gd name="connsiteY2553" fmla="*/ 3085034 h 5060781"/>
              <a:gd name="connsiteX2554" fmla="*/ 4476496 w 4692539"/>
              <a:gd name="connsiteY2554" fmla="*/ 3089259 h 5060781"/>
              <a:gd name="connsiteX2555" fmla="*/ 4466677 w 4692539"/>
              <a:gd name="connsiteY2555" fmla="*/ 3085034 h 5060781"/>
              <a:gd name="connsiteX2556" fmla="*/ 107830 w 4692539"/>
              <a:gd name="connsiteY2556" fmla="*/ 3083757 h 5060781"/>
              <a:gd name="connsiteX2557" fmla="*/ 109146 w 4692539"/>
              <a:gd name="connsiteY2557" fmla="*/ 3086571 h 5060781"/>
              <a:gd name="connsiteX2558" fmla="*/ 108087 w 4692539"/>
              <a:gd name="connsiteY2558" fmla="*/ 3085513 h 5060781"/>
              <a:gd name="connsiteX2559" fmla="*/ 107174 w 4692539"/>
              <a:gd name="connsiteY2559" fmla="*/ 3084600 h 5060781"/>
              <a:gd name="connsiteX2560" fmla="*/ 4431160 w 4692539"/>
              <a:gd name="connsiteY2560" fmla="*/ 3079159 h 5060781"/>
              <a:gd name="connsiteX2561" fmla="*/ 4431160 w 4692539"/>
              <a:gd name="connsiteY2561" fmla="*/ 3082058 h 5060781"/>
              <a:gd name="connsiteX2562" fmla="*/ 4432296 w 4692539"/>
              <a:gd name="connsiteY2562" fmla="*/ 3083105 h 5060781"/>
              <a:gd name="connsiteX2563" fmla="*/ 4442117 w 4692539"/>
              <a:gd name="connsiteY2563" fmla="*/ 3080841 h 5060781"/>
              <a:gd name="connsiteX2564" fmla="*/ 4481161 w 4692539"/>
              <a:gd name="connsiteY2564" fmla="*/ 3076956 h 5060781"/>
              <a:gd name="connsiteX2565" fmla="*/ 4478531 w 4692539"/>
              <a:gd name="connsiteY2565" fmla="*/ 3085712 h 5060781"/>
              <a:gd name="connsiteX2566" fmla="*/ 4484168 w 4692539"/>
              <a:gd name="connsiteY2566" fmla="*/ 3092044 h 5060781"/>
              <a:gd name="connsiteX2567" fmla="*/ 4481161 w 4692539"/>
              <a:gd name="connsiteY2567" fmla="*/ 3076956 h 5060781"/>
              <a:gd name="connsiteX2568" fmla="*/ 4507812 w 4692539"/>
              <a:gd name="connsiteY2568" fmla="*/ 3070281 h 5060781"/>
              <a:gd name="connsiteX2569" fmla="*/ 4498813 w 4692539"/>
              <a:gd name="connsiteY2569" fmla="*/ 3086782 h 5060781"/>
              <a:gd name="connsiteX2570" fmla="*/ 4497526 w 4692539"/>
              <a:gd name="connsiteY2570" fmla="*/ 3089140 h 5060781"/>
              <a:gd name="connsiteX2571" fmla="*/ 4492616 w 4692539"/>
              <a:gd name="connsiteY2571" fmla="*/ 3080841 h 5060781"/>
              <a:gd name="connsiteX2572" fmla="*/ 4493230 w 4692539"/>
              <a:gd name="connsiteY2572" fmla="*/ 3081879 h 5060781"/>
              <a:gd name="connsiteX2573" fmla="*/ 4497526 w 4692539"/>
              <a:gd name="connsiteY2573" fmla="*/ 3089140 h 5060781"/>
              <a:gd name="connsiteX2574" fmla="*/ 4505124 w 4692539"/>
              <a:gd name="connsiteY2574" fmla="*/ 3081281 h 5060781"/>
              <a:gd name="connsiteX2575" fmla="*/ 4507812 w 4692539"/>
              <a:gd name="connsiteY2575" fmla="*/ 3070281 h 5060781"/>
              <a:gd name="connsiteX2576" fmla="*/ 4528779 w 4692539"/>
              <a:gd name="connsiteY2576" fmla="*/ 3064933 h 5060781"/>
              <a:gd name="connsiteX2577" fmla="*/ 4527765 w 4692539"/>
              <a:gd name="connsiteY2577" fmla="*/ 3067478 h 5060781"/>
              <a:gd name="connsiteX2578" fmla="*/ 4526258 w 4692539"/>
              <a:gd name="connsiteY2578" fmla="*/ 3071258 h 5060781"/>
              <a:gd name="connsiteX2579" fmla="*/ 4526200 w 4692539"/>
              <a:gd name="connsiteY2579" fmla="*/ 3071213 h 5060781"/>
              <a:gd name="connsiteX2580" fmla="*/ 4523889 w 4692539"/>
              <a:gd name="connsiteY2580" fmla="*/ 3067904 h 5060781"/>
              <a:gd name="connsiteX2581" fmla="*/ 4524150 w 4692539"/>
              <a:gd name="connsiteY2581" fmla="*/ 3069596 h 5060781"/>
              <a:gd name="connsiteX2582" fmla="*/ 4522294 w 4692539"/>
              <a:gd name="connsiteY2582" fmla="*/ 3068128 h 5060781"/>
              <a:gd name="connsiteX2583" fmla="*/ 4519636 w 4692539"/>
              <a:gd name="connsiteY2583" fmla="*/ 3075277 h 5060781"/>
              <a:gd name="connsiteX2584" fmla="*/ 4520252 w 4692539"/>
              <a:gd name="connsiteY2584" fmla="*/ 3079489 h 5060781"/>
              <a:gd name="connsiteX2585" fmla="*/ 4525638 w 4692539"/>
              <a:gd name="connsiteY2585" fmla="*/ 3079174 h 5060781"/>
              <a:gd name="connsiteX2586" fmla="*/ 4525841 w 4692539"/>
              <a:gd name="connsiteY2586" fmla="*/ 3080477 h 5060781"/>
              <a:gd name="connsiteX2587" fmla="*/ 4509251 w 4692539"/>
              <a:gd name="connsiteY2587" fmla="*/ 3080477 h 5060781"/>
              <a:gd name="connsiteX2588" fmla="*/ 4521937 w 4692539"/>
              <a:gd name="connsiteY2588" fmla="*/ 3105623 h 5060781"/>
              <a:gd name="connsiteX2589" fmla="*/ 4531694 w 4692539"/>
              <a:gd name="connsiteY2589" fmla="*/ 3095146 h 5060781"/>
              <a:gd name="connsiteX2590" fmla="*/ 4531694 w 4692539"/>
              <a:gd name="connsiteY2590" fmla="*/ 3084667 h 5060781"/>
              <a:gd name="connsiteX2591" fmla="*/ 4526817 w 4692539"/>
              <a:gd name="connsiteY2591" fmla="*/ 3085715 h 5060781"/>
              <a:gd name="connsiteX2592" fmla="*/ 4528906 w 4692539"/>
              <a:gd name="connsiteY2592" fmla="*/ 3078982 h 5060781"/>
              <a:gd name="connsiteX2593" fmla="*/ 4529174 w 4692539"/>
              <a:gd name="connsiteY2593" fmla="*/ 3078967 h 5060781"/>
              <a:gd name="connsiteX2594" fmla="*/ 4529376 w 4692539"/>
              <a:gd name="connsiteY2594" fmla="*/ 3077468 h 5060781"/>
              <a:gd name="connsiteX2595" fmla="*/ 4529742 w 4692539"/>
              <a:gd name="connsiteY2595" fmla="*/ 3076285 h 5060781"/>
              <a:gd name="connsiteX2596" fmla="*/ 4529568 w 4692539"/>
              <a:gd name="connsiteY2596" fmla="*/ 3076036 h 5060781"/>
              <a:gd name="connsiteX2597" fmla="*/ 4529831 w 4692539"/>
              <a:gd name="connsiteY2597" fmla="*/ 3074080 h 5060781"/>
              <a:gd name="connsiteX2598" fmla="*/ 4526258 w 4692539"/>
              <a:gd name="connsiteY2598" fmla="*/ 3071258 h 5060781"/>
              <a:gd name="connsiteX2599" fmla="*/ 4527004 w 4692539"/>
              <a:gd name="connsiteY2599" fmla="*/ 3069390 h 5060781"/>
              <a:gd name="connsiteX2600" fmla="*/ 4527765 w 4692539"/>
              <a:gd name="connsiteY2600" fmla="*/ 3067478 h 5060781"/>
              <a:gd name="connsiteX2601" fmla="*/ 4528253 w 4692539"/>
              <a:gd name="connsiteY2601" fmla="*/ 3066254 h 5060781"/>
              <a:gd name="connsiteX2602" fmla="*/ 4528779 w 4692539"/>
              <a:gd name="connsiteY2602" fmla="*/ 3064933 h 5060781"/>
              <a:gd name="connsiteX2603" fmla="*/ 110272 w 4692539"/>
              <a:gd name="connsiteY2603" fmla="*/ 3052241 h 5060781"/>
              <a:gd name="connsiteX2604" fmla="*/ 109978 w 4692539"/>
              <a:gd name="connsiteY2604" fmla="*/ 3053341 h 5060781"/>
              <a:gd name="connsiteX2605" fmla="*/ 109572 w 4692539"/>
              <a:gd name="connsiteY2605" fmla="*/ 3052531 h 5060781"/>
              <a:gd name="connsiteX2606" fmla="*/ 143991 w 4692539"/>
              <a:gd name="connsiteY2606" fmla="*/ 3048319 h 5060781"/>
              <a:gd name="connsiteX2607" fmla="*/ 140417 w 4692539"/>
              <a:gd name="connsiteY2607" fmla="*/ 3051430 h 5060781"/>
              <a:gd name="connsiteX2608" fmla="*/ 140417 w 4692539"/>
              <a:gd name="connsiteY2608" fmla="*/ 3058691 h 5060781"/>
              <a:gd name="connsiteX2609" fmla="*/ 148457 w 4692539"/>
              <a:gd name="connsiteY2609" fmla="*/ 3055061 h 5060781"/>
              <a:gd name="connsiteX2610" fmla="*/ 143991 w 4692539"/>
              <a:gd name="connsiteY2610" fmla="*/ 3048319 h 5060781"/>
              <a:gd name="connsiteX2611" fmla="*/ 4479684 w 4692539"/>
              <a:gd name="connsiteY2611" fmla="*/ 3043057 h 5060781"/>
              <a:gd name="connsiteX2612" fmla="*/ 4493010 w 4692539"/>
              <a:gd name="connsiteY2612" fmla="*/ 3062671 h 5060781"/>
              <a:gd name="connsiteX2613" fmla="*/ 4479684 w 4692539"/>
              <a:gd name="connsiteY2613" fmla="*/ 3043057 h 5060781"/>
              <a:gd name="connsiteX2614" fmla="*/ 155558 w 4692539"/>
              <a:gd name="connsiteY2614" fmla="*/ 3037685 h 5060781"/>
              <a:gd name="connsiteX2615" fmla="*/ 142272 w 4692539"/>
              <a:gd name="connsiteY2615" fmla="*/ 3038548 h 5060781"/>
              <a:gd name="connsiteX2616" fmla="*/ 143990 w 4692539"/>
              <a:gd name="connsiteY2616" fmla="*/ 3045018 h 5060781"/>
              <a:gd name="connsiteX2617" fmla="*/ 149774 w 4692539"/>
              <a:gd name="connsiteY2617" fmla="*/ 3040925 h 5060781"/>
              <a:gd name="connsiteX2618" fmla="*/ 155558 w 4692539"/>
              <a:gd name="connsiteY2618" fmla="*/ 3038086 h 5060781"/>
              <a:gd name="connsiteX2619" fmla="*/ 4453342 w 4692539"/>
              <a:gd name="connsiteY2619" fmla="*/ 3022421 h 5060781"/>
              <a:gd name="connsiteX2620" fmla="*/ 4454277 w 4692539"/>
              <a:gd name="connsiteY2620" fmla="*/ 3042789 h 5060781"/>
              <a:gd name="connsiteX2621" fmla="*/ 4453342 w 4692539"/>
              <a:gd name="connsiteY2621" fmla="*/ 3022421 h 5060781"/>
              <a:gd name="connsiteX2622" fmla="*/ 116955 w 4692539"/>
              <a:gd name="connsiteY2622" fmla="*/ 3021746 h 5060781"/>
              <a:gd name="connsiteX2623" fmla="*/ 116955 w 4692539"/>
              <a:gd name="connsiteY2623" fmla="*/ 3028215 h 5060781"/>
              <a:gd name="connsiteX2624" fmla="*/ 116955 w 4692539"/>
              <a:gd name="connsiteY2624" fmla="*/ 3028536 h 5060781"/>
              <a:gd name="connsiteX2625" fmla="*/ 114670 w 4692539"/>
              <a:gd name="connsiteY2625" fmla="*/ 3028536 h 5060781"/>
              <a:gd name="connsiteX2626" fmla="*/ 104663 w 4692539"/>
              <a:gd name="connsiteY2626" fmla="*/ 3045886 h 5060781"/>
              <a:gd name="connsiteX2627" fmla="*/ 115608 w 4692539"/>
              <a:gd name="connsiteY2627" fmla="*/ 3030705 h 5060781"/>
              <a:gd name="connsiteX2628" fmla="*/ 116955 w 4692539"/>
              <a:gd name="connsiteY2628" fmla="*/ 3028836 h 5060781"/>
              <a:gd name="connsiteX2629" fmla="*/ 116955 w 4692539"/>
              <a:gd name="connsiteY2629" fmla="*/ 3029140 h 5060781"/>
              <a:gd name="connsiteX2630" fmla="*/ 117535 w 4692539"/>
              <a:gd name="connsiteY2630" fmla="*/ 3029385 h 5060781"/>
              <a:gd name="connsiteX2631" fmla="*/ 121587 w 4692539"/>
              <a:gd name="connsiteY2631" fmla="*/ 3038838 h 5060781"/>
              <a:gd name="connsiteX2632" fmla="*/ 130571 w 4692539"/>
              <a:gd name="connsiteY2632" fmla="*/ 3045886 h 5060781"/>
              <a:gd name="connsiteX2633" fmla="*/ 118846 w 4692539"/>
              <a:gd name="connsiteY2633" fmla="*/ 3030705 h 5060781"/>
              <a:gd name="connsiteX2634" fmla="*/ 117967 w 4692539"/>
              <a:gd name="connsiteY2634" fmla="*/ 3029567 h 5060781"/>
              <a:gd name="connsiteX2635" fmla="*/ 123520 w 4692539"/>
              <a:gd name="connsiteY2635" fmla="*/ 3031912 h 5060781"/>
              <a:gd name="connsiteX2636" fmla="*/ 124458 w 4692539"/>
              <a:gd name="connsiteY2636" fmla="*/ 3032307 h 5060781"/>
              <a:gd name="connsiteX2637" fmla="*/ 128209 w 4692539"/>
              <a:gd name="connsiteY2637" fmla="*/ 3024914 h 5060781"/>
              <a:gd name="connsiteX2638" fmla="*/ 123832 w 4692539"/>
              <a:gd name="connsiteY2638" fmla="*/ 3026763 h 5060781"/>
              <a:gd name="connsiteX2639" fmla="*/ 123534 w 4692539"/>
              <a:gd name="connsiteY2639" fmla="*/ 3026889 h 5060781"/>
              <a:gd name="connsiteX2640" fmla="*/ 123206 w 4692539"/>
              <a:gd name="connsiteY2640" fmla="*/ 3027027 h 5060781"/>
              <a:gd name="connsiteX2641" fmla="*/ 120706 w 4692539"/>
              <a:gd name="connsiteY2641" fmla="*/ 3021746 h 5060781"/>
              <a:gd name="connsiteX2642" fmla="*/ 116955 w 4692539"/>
              <a:gd name="connsiteY2642" fmla="*/ 3021746 h 5060781"/>
              <a:gd name="connsiteX2643" fmla="*/ 139828 w 4692539"/>
              <a:gd name="connsiteY2643" fmla="*/ 3018949 h 5060781"/>
              <a:gd name="connsiteX2644" fmla="*/ 139828 w 4692539"/>
              <a:gd name="connsiteY2644" fmla="*/ 3021721 h 5060781"/>
              <a:gd name="connsiteX2645" fmla="*/ 139828 w 4692539"/>
              <a:gd name="connsiteY2645" fmla="*/ 3021743 h 5060781"/>
              <a:gd name="connsiteX2646" fmla="*/ 139828 w 4692539"/>
              <a:gd name="connsiteY2646" fmla="*/ 3022116 h 5060781"/>
              <a:gd name="connsiteX2647" fmla="*/ 136144 w 4692539"/>
              <a:gd name="connsiteY2647" fmla="*/ 3022116 h 5060781"/>
              <a:gd name="connsiteX2648" fmla="*/ 136144 w 4692539"/>
              <a:gd name="connsiteY2648" fmla="*/ 3025285 h 5060781"/>
              <a:gd name="connsiteX2649" fmla="*/ 139368 w 4692539"/>
              <a:gd name="connsiteY2649" fmla="*/ 3025285 h 5060781"/>
              <a:gd name="connsiteX2650" fmla="*/ 139628 w 4692539"/>
              <a:gd name="connsiteY2650" fmla="*/ 3025285 h 5060781"/>
              <a:gd name="connsiteX2651" fmla="*/ 130104 w 4692539"/>
              <a:gd name="connsiteY2651" fmla="*/ 3034791 h 5060781"/>
              <a:gd name="connsiteX2652" fmla="*/ 134250 w 4692539"/>
              <a:gd name="connsiteY2652" fmla="*/ 3030653 h 5060781"/>
              <a:gd name="connsiteX2653" fmla="*/ 139628 w 4692539"/>
              <a:gd name="connsiteY2653" fmla="*/ 3025285 h 5060781"/>
              <a:gd name="connsiteX2654" fmla="*/ 139828 w 4692539"/>
              <a:gd name="connsiteY2654" fmla="*/ 3025285 h 5060781"/>
              <a:gd name="connsiteX2655" fmla="*/ 139828 w 4692539"/>
              <a:gd name="connsiteY2655" fmla="*/ 3029510 h 5060781"/>
              <a:gd name="connsiteX2656" fmla="*/ 144435 w 4692539"/>
              <a:gd name="connsiteY2656" fmla="*/ 3024626 h 5060781"/>
              <a:gd name="connsiteX2657" fmla="*/ 139828 w 4692539"/>
              <a:gd name="connsiteY2657" fmla="*/ 3018949 h 5060781"/>
              <a:gd name="connsiteX2658" fmla="*/ 4468874 w 4692539"/>
              <a:gd name="connsiteY2658" fmla="*/ 3005071 h 5060781"/>
              <a:gd name="connsiteX2659" fmla="*/ 4464780 w 4692539"/>
              <a:gd name="connsiteY2659" fmla="*/ 3013340 h 5060781"/>
              <a:gd name="connsiteX2660" fmla="*/ 4467004 w 4692539"/>
              <a:gd name="connsiteY2660" fmla="*/ 3022422 h 5060781"/>
              <a:gd name="connsiteX2661" fmla="*/ 4478518 w 4692539"/>
              <a:gd name="connsiteY2661" fmla="*/ 2994929 h 5060781"/>
              <a:gd name="connsiteX2662" fmla="*/ 4479646 w 4692539"/>
              <a:gd name="connsiteY2662" fmla="*/ 3002656 h 5060781"/>
              <a:gd name="connsiteX2663" fmla="*/ 4479727 w 4692539"/>
              <a:gd name="connsiteY2663" fmla="*/ 3002957 h 5060781"/>
              <a:gd name="connsiteX2664" fmla="*/ 4478329 w 4692539"/>
              <a:gd name="connsiteY2664" fmla="*/ 3007554 h 5060781"/>
              <a:gd name="connsiteX2665" fmla="*/ 4480256 w 4692539"/>
              <a:gd name="connsiteY2665" fmla="*/ 3004913 h 5060781"/>
              <a:gd name="connsiteX2666" fmla="*/ 4481525 w 4692539"/>
              <a:gd name="connsiteY2666" fmla="*/ 3009597 h 5060781"/>
              <a:gd name="connsiteX2667" fmla="*/ 4487536 w 4692539"/>
              <a:gd name="connsiteY2667" fmla="*/ 3009597 h 5060781"/>
              <a:gd name="connsiteX2668" fmla="*/ 4491543 w 4692539"/>
              <a:gd name="connsiteY2668" fmla="*/ 3002263 h 5060781"/>
              <a:gd name="connsiteX2669" fmla="*/ 4484812 w 4692539"/>
              <a:gd name="connsiteY2669" fmla="*/ 2998678 h 5060781"/>
              <a:gd name="connsiteX2670" fmla="*/ 4485078 w 4692539"/>
              <a:gd name="connsiteY2670" fmla="*/ 2998314 h 5060781"/>
              <a:gd name="connsiteX2671" fmla="*/ 4486044 w 4692539"/>
              <a:gd name="connsiteY2671" fmla="*/ 2996992 h 5060781"/>
              <a:gd name="connsiteX2672" fmla="*/ 4483065 w 4692539"/>
              <a:gd name="connsiteY2672" fmla="*/ 2997645 h 5060781"/>
              <a:gd name="connsiteX2673" fmla="*/ 4545822 w 4692539"/>
              <a:gd name="connsiteY2673" fmla="*/ 2988466 h 5060781"/>
              <a:gd name="connsiteX2674" fmla="*/ 4548886 w 4692539"/>
              <a:gd name="connsiteY2674" fmla="*/ 2989818 h 5060781"/>
              <a:gd name="connsiteX2675" fmla="*/ 4548672 w 4692539"/>
              <a:gd name="connsiteY2675" fmla="*/ 2992230 h 5060781"/>
              <a:gd name="connsiteX2676" fmla="*/ 4547809 w 4692539"/>
              <a:gd name="connsiteY2676" fmla="*/ 2992553 h 5060781"/>
              <a:gd name="connsiteX2677" fmla="*/ 4545534 w 4692539"/>
              <a:gd name="connsiteY2677" fmla="*/ 2989260 h 5060781"/>
              <a:gd name="connsiteX2678" fmla="*/ 4545579 w 4692539"/>
              <a:gd name="connsiteY2678" fmla="*/ 2989130 h 5060781"/>
              <a:gd name="connsiteX2679" fmla="*/ 4545822 w 4692539"/>
              <a:gd name="connsiteY2679" fmla="*/ 2988466 h 5060781"/>
              <a:gd name="connsiteX2680" fmla="*/ 4539070 w 4692539"/>
              <a:gd name="connsiteY2680" fmla="*/ 2988466 h 5060781"/>
              <a:gd name="connsiteX2681" fmla="*/ 4540997 w 4692539"/>
              <a:gd name="connsiteY2681" fmla="*/ 2993780 h 5060781"/>
              <a:gd name="connsiteX2682" fmla="*/ 4543892 w 4692539"/>
              <a:gd name="connsiteY2682" fmla="*/ 2993780 h 5060781"/>
              <a:gd name="connsiteX2683" fmla="*/ 4545440 w 4692539"/>
              <a:gd name="connsiteY2683" fmla="*/ 2989518 h 5060781"/>
              <a:gd name="connsiteX2684" fmla="*/ 4546524 w 4692539"/>
              <a:gd name="connsiteY2684" fmla="*/ 2993036 h 5060781"/>
              <a:gd name="connsiteX2685" fmla="*/ 4540550 w 4692539"/>
              <a:gd name="connsiteY2685" fmla="*/ 2995281 h 5060781"/>
              <a:gd name="connsiteX2686" fmla="*/ 4539376 w 4692539"/>
              <a:gd name="connsiteY2686" fmla="*/ 2997392 h 5060781"/>
              <a:gd name="connsiteX2687" fmla="*/ 4538932 w 4692539"/>
              <a:gd name="connsiteY2687" fmla="*/ 2989232 h 5060781"/>
              <a:gd name="connsiteX2688" fmla="*/ 4538949 w 4692539"/>
              <a:gd name="connsiteY2688" fmla="*/ 2989130 h 5060781"/>
              <a:gd name="connsiteX2689" fmla="*/ 4539070 w 4692539"/>
              <a:gd name="connsiteY2689" fmla="*/ 2988466 h 5060781"/>
              <a:gd name="connsiteX2690" fmla="*/ 4509064 w 4692539"/>
              <a:gd name="connsiteY2690" fmla="*/ 2982659 h 5060781"/>
              <a:gd name="connsiteX2691" fmla="*/ 4510292 w 4692539"/>
              <a:gd name="connsiteY2691" fmla="*/ 2984640 h 5060781"/>
              <a:gd name="connsiteX2692" fmla="*/ 4509863 w 4692539"/>
              <a:gd name="connsiteY2692" fmla="*/ 2984310 h 5060781"/>
              <a:gd name="connsiteX2693" fmla="*/ 4505979 w 4692539"/>
              <a:gd name="connsiteY2693" fmla="*/ 2990586 h 5060781"/>
              <a:gd name="connsiteX2694" fmla="*/ 4509440 w 4692539"/>
              <a:gd name="connsiteY2694" fmla="*/ 2995354 h 5060781"/>
              <a:gd name="connsiteX2695" fmla="*/ 4508030 w 4692539"/>
              <a:gd name="connsiteY2695" fmla="*/ 2998303 h 5060781"/>
              <a:gd name="connsiteX2696" fmla="*/ 4505979 w 4692539"/>
              <a:gd name="connsiteY2696" fmla="*/ 3001127 h 5060781"/>
              <a:gd name="connsiteX2697" fmla="*/ 4503240 w 4692539"/>
              <a:gd name="connsiteY2697" fmla="*/ 3008300 h 5060781"/>
              <a:gd name="connsiteX2698" fmla="*/ 4502874 w 4692539"/>
              <a:gd name="connsiteY2698" fmla="*/ 3009065 h 5060781"/>
              <a:gd name="connsiteX2699" fmla="*/ 4502886 w 4692539"/>
              <a:gd name="connsiteY2699" fmla="*/ 3009223 h 5060781"/>
              <a:gd name="connsiteX2700" fmla="*/ 4498686 w 4692539"/>
              <a:gd name="connsiteY2700" fmla="*/ 3020231 h 5060781"/>
              <a:gd name="connsiteX2701" fmla="*/ 4490676 w 4692539"/>
              <a:gd name="connsiteY2701" fmla="*/ 3040126 h 5060781"/>
              <a:gd name="connsiteX2702" fmla="*/ 4494860 w 4692539"/>
              <a:gd name="connsiteY2702" fmla="*/ 3043815 h 5060781"/>
              <a:gd name="connsiteX2703" fmla="*/ 4495116 w 4692539"/>
              <a:gd name="connsiteY2703" fmla="*/ 3044042 h 5060781"/>
              <a:gd name="connsiteX2704" fmla="*/ 4488787 w 4692539"/>
              <a:gd name="connsiteY2704" fmla="*/ 3047446 h 5060781"/>
              <a:gd name="connsiteX2705" fmla="*/ 4486830 w 4692539"/>
              <a:gd name="connsiteY2705" fmla="*/ 3048497 h 5060781"/>
              <a:gd name="connsiteX2706" fmla="*/ 4485604 w 4692539"/>
              <a:gd name="connsiteY2706" fmla="*/ 3049158 h 5060781"/>
              <a:gd name="connsiteX2707" fmla="*/ 4488787 w 4692539"/>
              <a:gd name="connsiteY2707" fmla="*/ 3047446 h 5060781"/>
              <a:gd name="connsiteX2708" fmla="*/ 4489746 w 4692539"/>
              <a:gd name="connsiteY2708" fmla="*/ 3046931 h 5060781"/>
              <a:gd name="connsiteX2709" fmla="*/ 4495116 w 4692539"/>
              <a:gd name="connsiteY2709" fmla="*/ 3044042 h 5060781"/>
              <a:gd name="connsiteX2710" fmla="*/ 4495458 w 4692539"/>
              <a:gd name="connsiteY2710" fmla="*/ 3044343 h 5060781"/>
              <a:gd name="connsiteX2711" fmla="*/ 4493546 w 4692539"/>
              <a:gd name="connsiteY2711" fmla="*/ 3050667 h 5060781"/>
              <a:gd name="connsiteX2712" fmla="*/ 4502982 w 4692539"/>
              <a:gd name="connsiteY2712" fmla="*/ 3050667 h 5060781"/>
              <a:gd name="connsiteX2713" fmla="*/ 4500517 w 4692539"/>
              <a:gd name="connsiteY2713" fmla="*/ 3056819 h 5060781"/>
              <a:gd name="connsiteX2714" fmla="*/ 4504148 w 4692539"/>
              <a:gd name="connsiteY2714" fmla="*/ 3065110 h 5060781"/>
              <a:gd name="connsiteX2715" fmla="*/ 4507412 w 4692539"/>
              <a:gd name="connsiteY2715" fmla="*/ 3056892 h 5060781"/>
              <a:gd name="connsiteX2716" fmla="*/ 4513188 w 4692539"/>
              <a:gd name="connsiteY2716" fmla="*/ 3069412 h 5060781"/>
              <a:gd name="connsiteX2717" fmla="*/ 4518915 w 4692539"/>
              <a:gd name="connsiteY2717" fmla="*/ 3063202 h 5060781"/>
              <a:gd name="connsiteX2718" fmla="*/ 4521778 w 4692539"/>
              <a:gd name="connsiteY2718" fmla="*/ 3069412 h 5060781"/>
              <a:gd name="connsiteX2719" fmla="*/ 4523689 w 4692539"/>
              <a:gd name="connsiteY2719" fmla="*/ 3064236 h 5060781"/>
              <a:gd name="connsiteX2720" fmla="*/ 4523793 w 4692539"/>
              <a:gd name="connsiteY2720" fmla="*/ 3064522 h 5060781"/>
              <a:gd name="connsiteX2721" fmla="*/ 4525358 w 4692539"/>
              <a:gd name="connsiteY2721" fmla="*/ 3068765 h 5060781"/>
              <a:gd name="connsiteX2722" fmla="*/ 4525596 w 4692539"/>
              <a:gd name="connsiteY2722" fmla="*/ 3069412 h 5060781"/>
              <a:gd name="connsiteX2723" fmla="*/ 4532476 w 4692539"/>
              <a:gd name="connsiteY2723" fmla="*/ 3057152 h 5060781"/>
              <a:gd name="connsiteX2724" fmla="*/ 4534722 w 4692539"/>
              <a:gd name="connsiteY2724" fmla="*/ 3057886 h 5060781"/>
              <a:gd name="connsiteX2725" fmla="*/ 4534722 w 4692539"/>
              <a:gd name="connsiteY2725" fmla="*/ 3051799 h 5060781"/>
              <a:gd name="connsiteX2726" fmla="*/ 4538006 w 4692539"/>
              <a:gd name="connsiteY2726" fmla="*/ 3035255 h 5060781"/>
              <a:gd name="connsiteX2727" fmla="*/ 4534722 w 4692539"/>
              <a:gd name="connsiteY2727" fmla="*/ 3035371 h 5060781"/>
              <a:gd name="connsiteX2728" fmla="*/ 4534722 w 4692539"/>
              <a:gd name="connsiteY2728" fmla="*/ 3033745 h 5060781"/>
              <a:gd name="connsiteX2729" fmla="*/ 4533351 w 4692539"/>
              <a:gd name="connsiteY2729" fmla="*/ 3035419 h 5060781"/>
              <a:gd name="connsiteX2730" fmla="*/ 4523188 w 4692539"/>
              <a:gd name="connsiteY2730" fmla="*/ 3035783 h 5060781"/>
              <a:gd name="connsiteX2731" fmla="*/ 4511292 w 4692539"/>
              <a:gd name="connsiteY2731" fmla="*/ 3046463 h 5060781"/>
              <a:gd name="connsiteX2732" fmla="*/ 4508237 w 4692539"/>
              <a:gd name="connsiteY2732" fmla="*/ 3047359 h 5060781"/>
              <a:gd name="connsiteX2733" fmla="*/ 4514348 w 4692539"/>
              <a:gd name="connsiteY2733" fmla="*/ 3038413 h 5060781"/>
              <a:gd name="connsiteX2734" fmla="*/ 4515542 w 4692539"/>
              <a:gd name="connsiteY2734" fmla="*/ 3019045 h 5060781"/>
              <a:gd name="connsiteX2735" fmla="*/ 4527975 w 4692539"/>
              <a:gd name="connsiteY2735" fmla="*/ 3014829 h 5060781"/>
              <a:gd name="connsiteX2736" fmla="*/ 4530845 w 4692539"/>
              <a:gd name="connsiteY2736" fmla="*/ 2996910 h 5060781"/>
              <a:gd name="connsiteX2737" fmla="*/ 4526064 w 4692539"/>
              <a:gd name="connsiteY2737" fmla="*/ 2999019 h 5060781"/>
              <a:gd name="connsiteX2738" fmla="*/ 4522394 w 4692539"/>
              <a:gd name="connsiteY2738" fmla="*/ 2996996 h 5060781"/>
              <a:gd name="connsiteX2739" fmla="*/ 4520250 w 4692539"/>
              <a:gd name="connsiteY2739" fmla="*/ 2994691 h 5060781"/>
              <a:gd name="connsiteX2740" fmla="*/ 4513390 w 4692539"/>
              <a:gd name="connsiteY2740" fmla="*/ 2987029 h 5060781"/>
              <a:gd name="connsiteX2741" fmla="*/ 4512457 w 4692539"/>
              <a:gd name="connsiteY2741" fmla="*/ 2986309 h 5060781"/>
              <a:gd name="connsiteX2742" fmla="*/ 108055 w 4692539"/>
              <a:gd name="connsiteY2742" fmla="*/ 2979121 h 5060781"/>
              <a:gd name="connsiteX2743" fmla="*/ 108040 w 4692539"/>
              <a:gd name="connsiteY2743" fmla="*/ 2979452 h 5060781"/>
              <a:gd name="connsiteX2744" fmla="*/ 107819 w 4692539"/>
              <a:gd name="connsiteY2744" fmla="*/ 2979501 h 5060781"/>
              <a:gd name="connsiteX2745" fmla="*/ 4450540 w 4692539"/>
              <a:gd name="connsiteY2745" fmla="*/ 2972632 h 5060781"/>
              <a:gd name="connsiteX2746" fmla="*/ 4438615 w 4692539"/>
              <a:gd name="connsiteY2746" fmla="*/ 2983194 h 5060781"/>
              <a:gd name="connsiteX2747" fmla="*/ 4450540 w 4692539"/>
              <a:gd name="connsiteY2747" fmla="*/ 2972632 h 5060781"/>
              <a:gd name="connsiteX2748" fmla="*/ 4498019 w 4692539"/>
              <a:gd name="connsiteY2748" fmla="*/ 2967686 h 5060781"/>
              <a:gd name="connsiteX2749" fmla="*/ 4494011 w 4692539"/>
              <a:gd name="connsiteY2749" fmla="*/ 2991825 h 5060781"/>
              <a:gd name="connsiteX2750" fmla="*/ 4508040 w 4692539"/>
              <a:gd name="connsiteY2750" fmla="*/ 2994843 h 5060781"/>
              <a:gd name="connsiteX2751" fmla="*/ 4494011 w 4692539"/>
              <a:gd name="connsiteY2751" fmla="*/ 2991825 h 5060781"/>
              <a:gd name="connsiteX2752" fmla="*/ 4501026 w 4692539"/>
              <a:gd name="connsiteY2752" fmla="*/ 2977133 h 5060781"/>
              <a:gd name="connsiteX2753" fmla="*/ 4498019 w 4692539"/>
              <a:gd name="connsiteY2753" fmla="*/ 2967686 h 5060781"/>
              <a:gd name="connsiteX2754" fmla="*/ 106948 w 4692539"/>
              <a:gd name="connsiteY2754" fmla="*/ 2964189 h 5060781"/>
              <a:gd name="connsiteX2755" fmla="*/ 91761 w 4692539"/>
              <a:gd name="connsiteY2755" fmla="*/ 2974751 h 5060781"/>
              <a:gd name="connsiteX2756" fmla="*/ 106948 w 4692539"/>
              <a:gd name="connsiteY2756" fmla="*/ 2964189 h 5060781"/>
              <a:gd name="connsiteX2757" fmla="*/ 4517878 w 4692539"/>
              <a:gd name="connsiteY2757" fmla="*/ 2955282 h 5060781"/>
              <a:gd name="connsiteX2758" fmla="*/ 4511742 w 4692539"/>
              <a:gd name="connsiteY2758" fmla="*/ 2969804 h 5060781"/>
              <a:gd name="connsiteX2759" fmla="*/ 4510864 w 4692539"/>
              <a:gd name="connsiteY2759" fmla="*/ 2971879 h 5060781"/>
              <a:gd name="connsiteX2760" fmla="*/ 4508432 w 4692539"/>
              <a:gd name="connsiteY2760" fmla="*/ 2965772 h 5060781"/>
              <a:gd name="connsiteX2761" fmla="*/ 4506656 w 4692539"/>
              <a:gd name="connsiteY2761" fmla="*/ 2961318 h 5060781"/>
              <a:gd name="connsiteX2762" fmla="*/ 4508130 w 4692539"/>
              <a:gd name="connsiteY2762" fmla="*/ 2967786 h 5060781"/>
              <a:gd name="connsiteX2763" fmla="*/ 4510864 w 4692539"/>
              <a:gd name="connsiteY2763" fmla="*/ 2971879 h 5060781"/>
              <a:gd name="connsiteX2764" fmla="*/ 4514872 w 4692539"/>
              <a:gd name="connsiteY2764" fmla="*/ 2969804 h 5060781"/>
              <a:gd name="connsiteX2765" fmla="*/ 4517878 w 4692539"/>
              <a:gd name="connsiteY2765" fmla="*/ 2955282 h 5060781"/>
              <a:gd name="connsiteX2766" fmla="*/ 52388 w 4692539"/>
              <a:gd name="connsiteY2766" fmla="*/ 2950703 h 5060781"/>
              <a:gd name="connsiteX2767" fmla="*/ 54452 w 4692539"/>
              <a:gd name="connsiteY2767" fmla="*/ 2951671 h 5060781"/>
              <a:gd name="connsiteX2768" fmla="*/ 55449 w 4692539"/>
              <a:gd name="connsiteY2768" fmla="*/ 2954745 h 5060781"/>
              <a:gd name="connsiteX2769" fmla="*/ 56743 w 4692539"/>
              <a:gd name="connsiteY2769" fmla="*/ 2958540 h 5060781"/>
              <a:gd name="connsiteX2770" fmla="*/ 55523 w 4692539"/>
              <a:gd name="connsiteY2770" fmla="*/ 2959233 h 5060781"/>
              <a:gd name="connsiteX2771" fmla="*/ 52839 w 4692539"/>
              <a:gd name="connsiteY2771" fmla="*/ 2955267 h 5060781"/>
              <a:gd name="connsiteX2772" fmla="*/ 118056 w 4692539"/>
              <a:gd name="connsiteY2772" fmla="*/ 2944045 h 5060781"/>
              <a:gd name="connsiteX2773" fmla="*/ 113301 w 4692539"/>
              <a:gd name="connsiteY2773" fmla="*/ 2947727 h 5060781"/>
              <a:gd name="connsiteX2774" fmla="*/ 116716 w 4692539"/>
              <a:gd name="connsiteY2774" fmla="*/ 2945083 h 5060781"/>
              <a:gd name="connsiteX2775" fmla="*/ 118056 w 4692539"/>
              <a:gd name="connsiteY2775" fmla="*/ 2944045 h 5060781"/>
              <a:gd name="connsiteX2776" fmla="*/ 4553956 w 4692539"/>
              <a:gd name="connsiteY2776" fmla="*/ 2932569 h 5060781"/>
              <a:gd name="connsiteX2777" fmla="*/ 4553109 w 4692539"/>
              <a:gd name="connsiteY2777" fmla="*/ 2942144 h 5060781"/>
              <a:gd name="connsiteX2778" fmla="*/ 4552796 w 4692539"/>
              <a:gd name="connsiteY2778" fmla="*/ 2941310 h 5060781"/>
              <a:gd name="connsiteX2779" fmla="*/ 4550818 w 4692539"/>
              <a:gd name="connsiteY2779" fmla="*/ 2940748 h 5060781"/>
              <a:gd name="connsiteX2780" fmla="*/ 117358 w 4692539"/>
              <a:gd name="connsiteY2780" fmla="*/ 2907376 h 5060781"/>
              <a:gd name="connsiteX2781" fmla="*/ 112042 w 4692539"/>
              <a:gd name="connsiteY2781" fmla="*/ 2909830 h 5060781"/>
              <a:gd name="connsiteX2782" fmla="*/ 131695 w 4692539"/>
              <a:gd name="connsiteY2782" fmla="*/ 2921275 h 5060781"/>
              <a:gd name="connsiteX2783" fmla="*/ 117358 w 4692539"/>
              <a:gd name="connsiteY2783" fmla="*/ 2907376 h 5060781"/>
              <a:gd name="connsiteX2784" fmla="*/ 49770 w 4692539"/>
              <a:gd name="connsiteY2784" fmla="*/ 2904274 h 5060781"/>
              <a:gd name="connsiteX2785" fmla="*/ 64063 w 4692539"/>
              <a:gd name="connsiteY2785" fmla="*/ 2912573 h 5060781"/>
              <a:gd name="connsiteX2786" fmla="*/ 49770 w 4692539"/>
              <a:gd name="connsiteY2786" fmla="*/ 2904274 h 5060781"/>
              <a:gd name="connsiteX2787" fmla="*/ 106877 w 4692539"/>
              <a:gd name="connsiteY2787" fmla="*/ 2892968 h 5060781"/>
              <a:gd name="connsiteX2788" fmla="*/ 114024 w 4692539"/>
              <a:gd name="connsiteY2788" fmla="*/ 2899758 h 5060781"/>
              <a:gd name="connsiteX2789" fmla="*/ 106877 w 4692539"/>
              <a:gd name="connsiteY2789" fmla="*/ 2892968 h 5060781"/>
              <a:gd name="connsiteX2790" fmla="*/ 53232 w 4692539"/>
              <a:gd name="connsiteY2790" fmla="*/ 2881243 h 5060781"/>
              <a:gd name="connsiteX2791" fmla="*/ 55291 w 4692539"/>
              <a:gd name="connsiteY2791" fmla="*/ 2882982 h 5060781"/>
              <a:gd name="connsiteX2792" fmla="*/ 53567 w 4692539"/>
              <a:gd name="connsiteY2792" fmla="*/ 2884001 h 5060781"/>
              <a:gd name="connsiteX2793" fmla="*/ 52601 w 4692539"/>
              <a:gd name="connsiteY2793" fmla="*/ 2884572 h 5060781"/>
              <a:gd name="connsiteX2794" fmla="*/ 68527 w 4692539"/>
              <a:gd name="connsiteY2794" fmla="*/ 2877127 h 5060781"/>
              <a:gd name="connsiteX2795" fmla="*/ 61106 w 4692539"/>
              <a:gd name="connsiteY2795" fmla="*/ 2880295 h 5060781"/>
              <a:gd name="connsiteX2796" fmla="*/ 64816 w 4692539"/>
              <a:gd name="connsiteY2796" fmla="*/ 2887688 h 5060781"/>
              <a:gd name="connsiteX2797" fmla="*/ 69765 w 4692539"/>
              <a:gd name="connsiteY2797" fmla="*/ 2882407 h 5060781"/>
              <a:gd name="connsiteX2798" fmla="*/ 77185 w 4692539"/>
              <a:gd name="connsiteY2798" fmla="*/ 2884520 h 5060781"/>
              <a:gd name="connsiteX2799" fmla="*/ 77185 w 4692539"/>
              <a:gd name="connsiteY2799" fmla="*/ 2877127 h 5060781"/>
              <a:gd name="connsiteX2800" fmla="*/ 68527 w 4692539"/>
              <a:gd name="connsiteY2800" fmla="*/ 2877127 h 5060781"/>
              <a:gd name="connsiteX2801" fmla="*/ 4481553 w 4692539"/>
              <a:gd name="connsiteY2801" fmla="*/ 2870839 h 5060781"/>
              <a:gd name="connsiteX2802" fmla="*/ 4482570 w 4692539"/>
              <a:gd name="connsiteY2802" fmla="*/ 2872785 h 5060781"/>
              <a:gd name="connsiteX2803" fmla="*/ 4481388 w 4692539"/>
              <a:gd name="connsiteY2803" fmla="*/ 2875065 h 5060781"/>
              <a:gd name="connsiteX2804" fmla="*/ 108551 w 4692539"/>
              <a:gd name="connsiteY2804" fmla="*/ 2870003 h 5060781"/>
              <a:gd name="connsiteX2805" fmla="*/ 98723 w 4692539"/>
              <a:gd name="connsiteY2805" fmla="*/ 2880565 h 5060781"/>
              <a:gd name="connsiteX2806" fmla="*/ 104865 w 4692539"/>
              <a:gd name="connsiteY2806" fmla="*/ 2879508 h 5060781"/>
              <a:gd name="connsiteX2807" fmla="*/ 108551 w 4692539"/>
              <a:gd name="connsiteY2807" fmla="*/ 2870003 h 5060781"/>
              <a:gd name="connsiteX2808" fmla="*/ 4485664 w 4692539"/>
              <a:gd name="connsiteY2808" fmla="*/ 2857315 h 5060781"/>
              <a:gd name="connsiteX2809" fmla="*/ 4485123 w 4692539"/>
              <a:gd name="connsiteY2809" fmla="*/ 2867873 h 5060781"/>
              <a:gd name="connsiteX2810" fmla="*/ 4481724 w 4692539"/>
              <a:gd name="connsiteY2810" fmla="*/ 2866434 h 5060781"/>
              <a:gd name="connsiteX2811" fmla="*/ 4481752 w 4692539"/>
              <a:gd name="connsiteY2811" fmla="*/ 2865717 h 5060781"/>
              <a:gd name="connsiteX2812" fmla="*/ 4431160 w 4692539"/>
              <a:gd name="connsiteY2812" fmla="*/ 2855203 h 5060781"/>
              <a:gd name="connsiteX2813" fmla="*/ 4438615 w 4692539"/>
              <a:gd name="connsiteY2813" fmla="*/ 2865512 h 5060781"/>
              <a:gd name="connsiteX2814" fmla="*/ 4437388 w 4692539"/>
              <a:gd name="connsiteY2814" fmla="*/ 2863814 h 5060781"/>
              <a:gd name="connsiteX2815" fmla="*/ 4545511 w 4692539"/>
              <a:gd name="connsiteY2815" fmla="*/ 2851551 h 5060781"/>
              <a:gd name="connsiteX2816" fmla="*/ 4545387 w 4692539"/>
              <a:gd name="connsiteY2816" fmla="*/ 2851891 h 5060781"/>
              <a:gd name="connsiteX2817" fmla="*/ 4545205 w 4692539"/>
              <a:gd name="connsiteY2817" fmla="*/ 2851561 h 5060781"/>
              <a:gd name="connsiteX2818" fmla="*/ 73516 w 4692539"/>
              <a:gd name="connsiteY2818" fmla="*/ 2829491 h 5060781"/>
              <a:gd name="connsiteX2819" fmla="*/ 74565 w 4692539"/>
              <a:gd name="connsiteY2819" fmla="*/ 2832098 h 5060781"/>
              <a:gd name="connsiteX2820" fmla="*/ 72025 w 4692539"/>
              <a:gd name="connsiteY2820" fmla="*/ 2833726 h 5060781"/>
              <a:gd name="connsiteX2821" fmla="*/ 69788 w 4692539"/>
              <a:gd name="connsiteY2821" fmla="*/ 2830351 h 5060781"/>
              <a:gd name="connsiteX2822" fmla="*/ 4528150 w 4692539"/>
              <a:gd name="connsiteY2822" fmla="*/ 2828782 h 5060781"/>
              <a:gd name="connsiteX2823" fmla="*/ 4520976 w 4692539"/>
              <a:gd name="connsiteY2823" fmla="*/ 2836129 h 5060781"/>
              <a:gd name="connsiteX2824" fmla="*/ 4525280 w 4692539"/>
              <a:gd name="connsiteY2824" fmla="*/ 2846625 h 5060781"/>
              <a:gd name="connsiteX2825" fmla="*/ 4528150 w 4692539"/>
              <a:gd name="connsiteY2825" fmla="*/ 2828782 h 5060781"/>
              <a:gd name="connsiteX2826" fmla="*/ 4478308 w 4692539"/>
              <a:gd name="connsiteY2826" fmla="*/ 2818961 h 5060781"/>
              <a:gd name="connsiteX2827" fmla="*/ 4463127 w 4692539"/>
              <a:gd name="connsiteY2827" fmla="*/ 2829406 h 5060781"/>
              <a:gd name="connsiteX2828" fmla="*/ 4475462 w 4692539"/>
              <a:gd name="connsiteY2828" fmla="*/ 2832540 h 5060781"/>
              <a:gd name="connsiteX2829" fmla="*/ 4478308 w 4692539"/>
              <a:gd name="connsiteY2829" fmla="*/ 2818961 h 5060781"/>
              <a:gd name="connsiteX2830" fmla="*/ 4481462 w 4692539"/>
              <a:gd name="connsiteY2830" fmla="*/ 2814214 h 5060781"/>
              <a:gd name="connsiteX2831" fmla="*/ 4478438 w 4692539"/>
              <a:gd name="connsiteY2831" fmla="*/ 2836537 h 5060781"/>
              <a:gd name="connsiteX2832" fmla="*/ 4491543 w 4692539"/>
              <a:gd name="connsiteY2832" fmla="*/ 2829096 h 5060781"/>
              <a:gd name="connsiteX2833" fmla="*/ 4481462 w 4692539"/>
              <a:gd name="connsiteY2833" fmla="*/ 2814214 h 5060781"/>
              <a:gd name="connsiteX2834" fmla="*/ 4448436 w 4692539"/>
              <a:gd name="connsiteY2834" fmla="*/ 2813460 h 5060781"/>
              <a:gd name="connsiteX2835" fmla="*/ 4445632 w 4692539"/>
              <a:gd name="connsiteY2835" fmla="*/ 2831034 h 5060781"/>
              <a:gd name="connsiteX2836" fmla="*/ 4447781 w 4692539"/>
              <a:gd name="connsiteY2836" fmla="*/ 2834994 h 5060781"/>
              <a:gd name="connsiteX2837" fmla="*/ 4445963 w 4692539"/>
              <a:gd name="connsiteY2837" fmla="*/ 2836632 h 5060781"/>
              <a:gd name="connsiteX2838" fmla="*/ 4440686 w 4692539"/>
              <a:gd name="connsiteY2838" fmla="*/ 2839933 h 5060781"/>
              <a:gd name="connsiteX2839" fmla="*/ 4450042 w 4692539"/>
              <a:gd name="connsiteY2839" fmla="*/ 2839158 h 5060781"/>
              <a:gd name="connsiteX2840" fmla="*/ 4451242 w 4692539"/>
              <a:gd name="connsiteY2840" fmla="*/ 2841372 h 5060781"/>
              <a:gd name="connsiteX2841" fmla="*/ 4450676 w 4692539"/>
              <a:gd name="connsiteY2841" fmla="*/ 2844213 h 5060781"/>
              <a:gd name="connsiteX2842" fmla="*/ 4449139 w 4692539"/>
              <a:gd name="connsiteY2842" fmla="*/ 2851933 h 5060781"/>
              <a:gd name="connsiteX2843" fmla="*/ 4450355 w 4692539"/>
              <a:gd name="connsiteY2843" fmla="*/ 2845827 h 5060781"/>
              <a:gd name="connsiteX2844" fmla="*/ 4450676 w 4692539"/>
              <a:gd name="connsiteY2844" fmla="*/ 2844213 h 5060781"/>
              <a:gd name="connsiteX2845" fmla="*/ 4450980 w 4692539"/>
              <a:gd name="connsiteY2845" fmla="*/ 2842692 h 5060781"/>
              <a:gd name="connsiteX2846" fmla="*/ 4451242 w 4692539"/>
              <a:gd name="connsiteY2846" fmla="*/ 2841372 h 5060781"/>
              <a:gd name="connsiteX2847" fmla="*/ 4451012 w 4692539"/>
              <a:gd name="connsiteY2847" fmla="*/ 2839077 h 5060781"/>
              <a:gd name="connsiteX2848" fmla="*/ 4451852 w 4692539"/>
              <a:gd name="connsiteY2848" fmla="*/ 2839009 h 5060781"/>
              <a:gd name="connsiteX2849" fmla="*/ 4450504 w 4692539"/>
              <a:gd name="connsiteY2849" fmla="*/ 2832540 h 5060781"/>
              <a:gd name="connsiteX2850" fmla="*/ 4450368 w 4692539"/>
              <a:gd name="connsiteY2850" fmla="*/ 2832662 h 5060781"/>
              <a:gd name="connsiteX2851" fmla="*/ 4449908 w 4692539"/>
              <a:gd name="connsiteY2851" fmla="*/ 2828096 h 5060781"/>
              <a:gd name="connsiteX2852" fmla="*/ 4450502 w 4692539"/>
              <a:gd name="connsiteY2852" fmla="*/ 2829239 h 5060781"/>
              <a:gd name="connsiteX2853" fmla="*/ 4453308 w 4692539"/>
              <a:gd name="connsiteY2853" fmla="*/ 2826127 h 5060781"/>
              <a:gd name="connsiteX2854" fmla="*/ 4453308 w 4692539"/>
              <a:gd name="connsiteY2854" fmla="*/ 2818866 h 5060781"/>
              <a:gd name="connsiteX2855" fmla="*/ 4448939 w 4692539"/>
              <a:gd name="connsiteY2855" fmla="*/ 2818447 h 5060781"/>
              <a:gd name="connsiteX2856" fmla="*/ 4448788 w 4692539"/>
              <a:gd name="connsiteY2856" fmla="*/ 2816950 h 5060781"/>
              <a:gd name="connsiteX2857" fmla="*/ 4448436 w 4692539"/>
              <a:gd name="connsiteY2857" fmla="*/ 2813460 h 5060781"/>
              <a:gd name="connsiteX2858" fmla="*/ 4496080 w 4692539"/>
              <a:gd name="connsiteY2858" fmla="*/ 2799653 h 5060781"/>
              <a:gd name="connsiteX2859" fmla="*/ 4496153 w 4692539"/>
              <a:gd name="connsiteY2859" fmla="*/ 2799702 h 5060781"/>
              <a:gd name="connsiteX2860" fmla="*/ 4495974 w 4692539"/>
              <a:gd name="connsiteY2860" fmla="*/ 2799859 h 5060781"/>
              <a:gd name="connsiteX2861" fmla="*/ 4495956 w 4692539"/>
              <a:gd name="connsiteY2861" fmla="*/ 2799873 h 5060781"/>
              <a:gd name="connsiteX2862" fmla="*/ 4495966 w 4692539"/>
              <a:gd name="connsiteY2862" fmla="*/ 2799855 h 5060781"/>
              <a:gd name="connsiteX2863" fmla="*/ 133742 w 4692539"/>
              <a:gd name="connsiteY2863" fmla="*/ 2798227 h 5060781"/>
              <a:gd name="connsiteX2864" fmla="*/ 133742 w 4692539"/>
              <a:gd name="connsiteY2864" fmla="*/ 2800382 h 5060781"/>
              <a:gd name="connsiteX2865" fmla="*/ 139102 w 4692539"/>
              <a:gd name="connsiteY2865" fmla="*/ 2805771 h 5060781"/>
              <a:gd name="connsiteX2866" fmla="*/ 133742 w 4692539"/>
              <a:gd name="connsiteY2866" fmla="*/ 2798227 h 5060781"/>
              <a:gd name="connsiteX2867" fmla="*/ 139590 w 4692539"/>
              <a:gd name="connsiteY2867" fmla="*/ 2789400 h 5060781"/>
              <a:gd name="connsiteX2868" fmla="*/ 142036 w 4692539"/>
              <a:gd name="connsiteY2868" fmla="*/ 2808259 h 5060781"/>
              <a:gd name="connsiteX2869" fmla="*/ 155558 w 4692539"/>
              <a:gd name="connsiteY2869" fmla="*/ 2806604 h 5060781"/>
              <a:gd name="connsiteX2870" fmla="*/ 155558 w 4692539"/>
              <a:gd name="connsiteY2870" fmla="*/ 2803084 h 5060781"/>
              <a:gd name="connsiteX2871" fmla="*/ 142036 w 4692539"/>
              <a:gd name="connsiteY2871" fmla="*/ 2791496 h 5060781"/>
              <a:gd name="connsiteX2872" fmla="*/ 139590 w 4692539"/>
              <a:gd name="connsiteY2872" fmla="*/ 2789400 h 5060781"/>
              <a:gd name="connsiteX2873" fmla="*/ 4462326 w 4692539"/>
              <a:gd name="connsiteY2873" fmla="*/ 2771461 h 5060781"/>
              <a:gd name="connsiteX2874" fmla="*/ 4459430 w 4692539"/>
              <a:gd name="connsiteY2874" fmla="*/ 2775537 h 5060781"/>
              <a:gd name="connsiteX2875" fmla="*/ 4453672 w 4692539"/>
              <a:gd name="connsiteY2875" fmla="*/ 2790258 h 5060781"/>
              <a:gd name="connsiteX2876" fmla="*/ 4459430 w 4692539"/>
              <a:gd name="connsiteY2876" fmla="*/ 2797619 h 5060781"/>
              <a:gd name="connsiteX2877" fmla="*/ 4471906 w 4692539"/>
              <a:gd name="connsiteY2877" fmla="*/ 2779742 h 5060781"/>
              <a:gd name="connsiteX2878" fmla="*/ 4462326 w 4692539"/>
              <a:gd name="connsiteY2878" fmla="*/ 2771461 h 5060781"/>
              <a:gd name="connsiteX2879" fmla="*/ 4491960 w 4692539"/>
              <a:gd name="connsiteY2879" fmla="*/ 2765024 h 5060781"/>
              <a:gd name="connsiteX2880" fmla="*/ 4492110 w 4692539"/>
              <a:gd name="connsiteY2880" fmla="*/ 2768109 h 5060781"/>
              <a:gd name="connsiteX2881" fmla="*/ 4491422 w 4692539"/>
              <a:gd name="connsiteY2881" fmla="*/ 2767896 h 5060781"/>
              <a:gd name="connsiteX2882" fmla="*/ 4510113 w 4692539"/>
              <a:gd name="connsiteY2882" fmla="*/ 2762412 h 5060781"/>
              <a:gd name="connsiteX2883" fmla="*/ 4509870 w 4692539"/>
              <a:gd name="connsiteY2883" fmla="*/ 2765057 h 5060781"/>
              <a:gd name="connsiteX2884" fmla="*/ 4509640 w 4692539"/>
              <a:gd name="connsiteY2884" fmla="*/ 2765381 h 5060781"/>
              <a:gd name="connsiteX2885" fmla="*/ 4509832 w 4692539"/>
              <a:gd name="connsiteY2885" fmla="*/ 2765470 h 5060781"/>
              <a:gd name="connsiteX2886" fmla="*/ 4509382 w 4692539"/>
              <a:gd name="connsiteY2886" fmla="*/ 2770354 h 5060781"/>
              <a:gd name="connsiteX2887" fmla="*/ 4505334 w 4692539"/>
              <a:gd name="connsiteY2887" fmla="*/ 2770354 h 5060781"/>
              <a:gd name="connsiteX2888" fmla="*/ 4509592 w 4692539"/>
              <a:gd name="connsiteY2888" fmla="*/ 2763279 h 5060781"/>
              <a:gd name="connsiteX2889" fmla="*/ 4538850 w 4692539"/>
              <a:gd name="connsiteY2889" fmla="*/ 2761498 h 5060781"/>
              <a:gd name="connsiteX2890" fmla="*/ 4542782 w 4692539"/>
              <a:gd name="connsiteY2890" fmla="*/ 2805198 h 5060781"/>
              <a:gd name="connsiteX2891" fmla="*/ 4531894 w 4692539"/>
              <a:gd name="connsiteY2891" fmla="*/ 2808249 h 5060781"/>
              <a:gd name="connsiteX2892" fmla="*/ 4528124 w 4692539"/>
              <a:gd name="connsiteY2892" fmla="*/ 2809306 h 5060781"/>
              <a:gd name="connsiteX2893" fmla="*/ 4523138 w 4692539"/>
              <a:gd name="connsiteY2893" fmla="*/ 2804657 h 5060781"/>
              <a:gd name="connsiteX2894" fmla="*/ 4520566 w 4692539"/>
              <a:gd name="connsiteY2894" fmla="*/ 2796094 h 5060781"/>
              <a:gd name="connsiteX2895" fmla="*/ 4520200 w 4692539"/>
              <a:gd name="connsiteY2895" fmla="*/ 2794869 h 5060781"/>
              <a:gd name="connsiteX2896" fmla="*/ 4520200 w 4692539"/>
              <a:gd name="connsiteY2896" fmla="*/ 2800181 h 5060781"/>
              <a:gd name="connsiteX2897" fmla="*/ 4523122 w 4692539"/>
              <a:gd name="connsiteY2897" fmla="*/ 2804642 h 5060781"/>
              <a:gd name="connsiteX2898" fmla="*/ 4515664 w 4692539"/>
              <a:gd name="connsiteY2898" fmla="*/ 2797688 h 5060781"/>
              <a:gd name="connsiteX2899" fmla="*/ 4506171 w 4692539"/>
              <a:gd name="connsiteY2899" fmla="*/ 2798342 h 5060781"/>
              <a:gd name="connsiteX2900" fmla="*/ 4506763 w 4692539"/>
              <a:gd name="connsiteY2900" fmla="*/ 2796591 h 5060781"/>
              <a:gd name="connsiteX2901" fmla="*/ 4500133 w 4692539"/>
              <a:gd name="connsiteY2901" fmla="*/ 2793478 h 5060781"/>
              <a:gd name="connsiteX2902" fmla="*/ 4499020 w 4692539"/>
              <a:gd name="connsiteY2902" fmla="*/ 2793873 h 5060781"/>
              <a:gd name="connsiteX2903" fmla="*/ 4499394 w 4692539"/>
              <a:gd name="connsiteY2903" fmla="*/ 2784351 h 5060781"/>
              <a:gd name="connsiteX2904" fmla="*/ 4503772 w 4692539"/>
              <a:gd name="connsiteY2904" fmla="*/ 2775382 h 5060781"/>
              <a:gd name="connsiteX2905" fmla="*/ 4508907 w 4692539"/>
              <a:gd name="connsiteY2905" fmla="*/ 2776797 h 5060781"/>
              <a:gd name="connsiteX2906" fmla="*/ 4514156 w 4692539"/>
              <a:gd name="connsiteY2906" fmla="*/ 2770354 h 5060781"/>
              <a:gd name="connsiteX2907" fmla="*/ 4516066 w 4692539"/>
              <a:gd name="connsiteY2907" fmla="*/ 2775614 h 5060781"/>
              <a:gd name="connsiteX2908" fmla="*/ 4522038 w 4692539"/>
              <a:gd name="connsiteY2908" fmla="*/ 2775614 h 5060781"/>
              <a:gd name="connsiteX2909" fmla="*/ 4522038 w 4692539"/>
              <a:gd name="connsiteY2909" fmla="*/ 2779551 h 5060781"/>
              <a:gd name="connsiteX2910" fmla="*/ 4521868 w 4692539"/>
              <a:gd name="connsiteY2910" fmla="*/ 2779514 h 5060781"/>
              <a:gd name="connsiteX2911" fmla="*/ 4520200 w 4692539"/>
              <a:gd name="connsiteY2911" fmla="*/ 2785857 h 5060781"/>
              <a:gd name="connsiteX2912" fmla="*/ 4522038 w 4692539"/>
              <a:gd name="connsiteY2912" fmla="*/ 2786466 h 5060781"/>
              <a:gd name="connsiteX2913" fmla="*/ 4522038 w 4692539"/>
              <a:gd name="connsiteY2913" fmla="*/ 2787729 h 5060781"/>
              <a:gd name="connsiteX2914" fmla="*/ 4523411 w 4692539"/>
              <a:gd name="connsiteY2914" fmla="*/ 2786925 h 5060781"/>
              <a:gd name="connsiteX2915" fmla="*/ 4528906 w 4692539"/>
              <a:gd name="connsiteY2915" fmla="*/ 2788751 h 5060781"/>
              <a:gd name="connsiteX2916" fmla="*/ 4537406 w 4692539"/>
              <a:gd name="connsiteY2916" fmla="*/ 2790487 h 5060781"/>
              <a:gd name="connsiteX2917" fmla="*/ 4535586 w 4692539"/>
              <a:gd name="connsiteY2917" fmla="*/ 2783354 h 5060781"/>
              <a:gd name="connsiteX2918" fmla="*/ 4533282 w 4692539"/>
              <a:gd name="connsiteY2918" fmla="*/ 2781145 h 5060781"/>
              <a:gd name="connsiteX2919" fmla="*/ 4534660 w 4692539"/>
              <a:gd name="connsiteY2919" fmla="*/ 2780337 h 5060781"/>
              <a:gd name="connsiteX2920" fmla="*/ 4531986 w 4692539"/>
              <a:gd name="connsiteY2920" fmla="*/ 2779902 h 5060781"/>
              <a:gd name="connsiteX2921" fmla="*/ 4531581 w 4692539"/>
              <a:gd name="connsiteY2921" fmla="*/ 2779514 h 5060781"/>
              <a:gd name="connsiteX2922" fmla="*/ 4530749 w 4692539"/>
              <a:gd name="connsiteY2922" fmla="*/ 2779701 h 5060781"/>
              <a:gd name="connsiteX2923" fmla="*/ 4526690 w 4692539"/>
              <a:gd name="connsiteY2923" fmla="*/ 2779042 h 5060781"/>
              <a:gd name="connsiteX2924" fmla="*/ 4526528 w 4692539"/>
              <a:gd name="connsiteY2924" fmla="*/ 2779016 h 5060781"/>
              <a:gd name="connsiteX2925" fmla="*/ 4524012 w 4692539"/>
              <a:gd name="connsiteY2925" fmla="*/ 2775614 h 5060781"/>
              <a:gd name="connsiteX2926" fmla="*/ 4524658 w 4692539"/>
              <a:gd name="connsiteY2926" fmla="*/ 2775614 h 5060781"/>
              <a:gd name="connsiteX2927" fmla="*/ 4524658 w 4692539"/>
              <a:gd name="connsiteY2927" fmla="*/ 2772523 h 5060781"/>
              <a:gd name="connsiteX2928" fmla="*/ 4525078 w 4692539"/>
              <a:gd name="connsiteY2928" fmla="*/ 2772724 h 5060781"/>
              <a:gd name="connsiteX2929" fmla="*/ 4528298 w 4692539"/>
              <a:gd name="connsiteY2929" fmla="*/ 2770972 h 5060781"/>
              <a:gd name="connsiteX2930" fmla="*/ 4526878 w 4692539"/>
              <a:gd name="connsiteY2930" fmla="*/ 2778103 h 5060781"/>
              <a:gd name="connsiteX2931" fmla="*/ 4527184 w 4692539"/>
              <a:gd name="connsiteY2931" fmla="*/ 2776567 h 5060781"/>
              <a:gd name="connsiteX2932" fmla="*/ 4528298 w 4692539"/>
              <a:gd name="connsiteY2932" fmla="*/ 2770972 h 5060781"/>
              <a:gd name="connsiteX2933" fmla="*/ 4528453 w 4692539"/>
              <a:gd name="connsiteY2933" fmla="*/ 2770888 h 5060781"/>
              <a:gd name="connsiteX2934" fmla="*/ 4528936 w 4692539"/>
              <a:gd name="connsiteY2934" fmla="*/ 2770626 h 5060781"/>
              <a:gd name="connsiteX2935" fmla="*/ 4531828 w 4692539"/>
              <a:gd name="connsiteY2935" fmla="*/ 2772724 h 5060781"/>
              <a:gd name="connsiteX2936" fmla="*/ 4538461 w 4692539"/>
              <a:gd name="connsiteY2936" fmla="*/ 2761969 h 5060781"/>
              <a:gd name="connsiteX2937" fmla="*/ 4433004 w 4692539"/>
              <a:gd name="connsiteY2937" fmla="*/ 2756882 h 5060781"/>
              <a:gd name="connsiteX2938" fmla="*/ 4434968 w 4692539"/>
              <a:gd name="connsiteY2938" fmla="*/ 2774233 h 5060781"/>
              <a:gd name="connsiteX2939" fmla="*/ 4433004 w 4692539"/>
              <a:gd name="connsiteY2939" fmla="*/ 2756882 h 5060781"/>
              <a:gd name="connsiteX2940" fmla="*/ 4518895 w 4692539"/>
              <a:gd name="connsiteY2940" fmla="*/ 2752351 h 5060781"/>
              <a:gd name="connsiteX2941" fmla="*/ 4518895 w 4692539"/>
              <a:gd name="connsiteY2941" fmla="*/ 2752996 h 5060781"/>
              <a:gd name="connsiteX2942" fmla="*/ 4518510 w 4692539"/>
              <a:gd name="connsiteY2942" fmla="*/ 2752891 h 5060781"/>
              <a:gd name="connsiteX2943" fmla="*/ 4503119 w 4692539"/>
              <a:gd name="connsiteY2943" fmla="*/ 2745663 h 5060781"/>
              <a:gd name="connsiteX2944" fmla="*/ 4505026 w 4692539"/>
              <a:gd name="connsiteY2944" fmla="*/ 2748879 h 5060781"/>
              <a:gd name="connsiteX2945" fmla="*/ 4512584 w 4692539"/>
              <a:gd name="connsiteY2945" fmla="*/ 2749826 h 5060781"/>
              <a:gd name="connsiteX2946" fmla="*/ 4512584 w 4692539"/>
              <a:gd name="connsiteY2946" fmla="*/ 2751277 h 5060781"/>
              <a:gd name="connsiteX2947" fmla="*/ 4511172 w 4692539"/>
              <a:gd name="connsiteY2947" fmla="*/ 2750894 h 5060781"/>
              <a:gd name="connsiteX2948" fmla="*/ 4510141 w 4692539"/>
              <a:gd name="connsiteY2948" fmla="*/ 2762115 h 5060781"/>
              <a:gd name="connsiteX2949" fmla="*/ 4505250 w 4692539"/>
              <a:gd name="connsiteY2949" fmla="*/ 2767287 h 5060781"/>
              <a:gd name="connsiteX2950" fmla="*/ 4504226 w 4692539"/>
              <a:gd name="connsiteY2950" fmla="*/ 2770354 h 5060781"/>
              <a:gd name="connsiteX2951" fmla="*/ 4500194 w 4692539"/>
              <a:gd name="connsiteY2951" fmla="*/ 2770354 h 5060781"/>
              <a:gd name="connsiteX2952" fmla="*/ 4498881 w 4692539"/>
              <a:gd name="connsiteY2952" fmla="*/ 2770354 h 5060781"/>
              <a:gd name="connsiteX2953" fmla="*/ 4500790 w 4692539"/>
              <a:gd name="connsiteY2953" fmla="*/ 2774562 h 5060781"/>
              <a:gd name="connsiteX2954" fmla="*/ 4502686 w 4692539"/>
              <a:gd name="connsiteY2954" fmla="*/ 2775083 h 5060781"/>
              <a:gd name="connsiteX2955" fmla="*/ 4496820 w 4692539"/>
              <a:gd name="connsiteY2955" fmla="*/ 2776753 h 5060781"/>
              <a:gd name="connsiteX2956" fmla="*/ 4495348 w 4692539"/>
              <a:gd name="connsiteY2956" fmla="*/ 2772845 h 5060781"/>
              <a:gd name="connsiteX2957" fmla="*/ 4498322 w 4692539"/>
              <a:gd name="connsiteY2957" fmla="*/ 2770626 h 5060781"/>
              <a:gd name="connsiteX2958" fmla="*/ 4498790 w 4692539"/>
              <a:gd name="connsiteY2958" fmla="*/ 2770280 h 5060781"/>
              <a:gd name="connsiteX2959" fmla="*/ 4498782 w 4692539"/>
              <a:gd name="connsiteY2959" fmla="*/ 2770472 h 5060781"/>
              <a:gd name="connsiteX2960" fmla="*/ 4498820 w 4692539"/>
              <a:gd name="connsiteY2960" fmla="*/ 2770257 h 5060781"/>
              <a:gd name="connsiteX2961" fmla="*/ 4498881 w 4692539"/>
              <a:gd name="connsiteY2961" fmla="*/ 2770211 h 5060781"/>
              <a:gd name="connsiteX2962" fmla="*/ 4498830 w 4692539"/>
              <a:gd name="connsiteY2962" fmla="*/ 2770195 h 5060781"/>
              <a:gd name="connsiteX2963" fmla="*/ 4501678 w 4692539"/>
              <a:gd name="connsiteY2963" fmla="*/ 2753898 h 5060781"/>
              <a:gd name="connsiteX2964" fmla="*/ 101799 w 4692539"/>
              <a:gd name="connsiteY2964" fmla="*/ 2742732 h 5060781"/>
              <a:gd name="connsiteX2965" fmla="*/ 102672 w 4692539"/>
              <a:gd name="connsiteY2965" fmla="*/ 2745243 h 5060781"/>
              <a:gd name="connsiteX2966" fmla="*/ 102987 w 4692539"/>
              <a:gd name="connsiteY2966" fmla="*/ 2746149 h 5060781"/>
              <a:gd name="connsiteX2967" fmla="*/ 98344 w 4692539"/>
              <a:gd name="connsiteY2967" fmla="*/ 2749204 h 5060781"/>
              <a:gd name="connsiteX2968" fmla="*/ 80624 w 4692539"/>
              <a:gd name="connsiteY2968" fmla="*/ 2742499 h 5060781"/>
              <a:gd name="connsiteX2969" fmla="*/ 82185 w 4692539"/>
              <a:gd name="connsiteY2969" fmla="*/ 2747130 h 5060781"/>
              <a:gd name="connsiteX2970" fmla="*/ 82333 w 4692539"/>
              <a:gd name="connsiteY2970" fmla="*/ 2747569 h 5060781"/>
              <a:gd name="connsiteX2971" fmla="*/ 82495 w 4692539"/>
              <a:gd name="connsiteY2971" fmla="*/ 2748047 h 5060781"/>
              <a:gd name="connsiteX2972" fmla="*/ 78112 w 4692539"/>
              <a:gd name="connsiteY2972" fmla="*/ 2752502 h 5060781"/>
              <a:gd name="connsiteX2973" fmla="*/ 80611 w 4692539"/>
              <a:gd name="connsiteY2973" fmla="*/ 2742506 h 5060781"/>
              <a:gd name="connsiteX2974" fmla="*/ 4432642 w 4692539"/>
              <a:gd name="connsiteY2974" fmla="*/ 2735981 h 5060781"/>
              <a:gd name="connsiteX2975" fmla="*/ 4438656 w 4692539"/>
              <a:gd name="connsiteY2975" fmla="*/ 2749559 h 5060781"/>
              <a:gd name="connsiteX2976" fmla="*/ 4437654 w 4692539"/>
              <a:gd name="connsiteY2976" fmla="*/ 2740159 h 5060781"/>
              <a:gd name="connsiteX2977" fmla="*/ 4432642 w 4692539"/>
              <a:gd name="connsiteY2977" fmla="*/ 2735981 h 5060781"/>
              <a:gd name="connsiteX2978" fmla="*/ 148863 w 4692539"/>
              <a:gd name="connsiteY2978" fmla="*/ 2733042 h 5060781"/>
              <a:gd name="connsiteX2979" fmla="*/ 145289 w 4692539"/>
              <a:gd name="connsiteY2979" fmla="*/ 2742850 h 5060781"/>
              <a:gd name="connsiteX2980" fmla="*/ 148863 w 4692539"/>
              <a:gd name="connsiteY2980" fmla="*/ 2733042 h 5060781"/>
              <a:gd name="connsiteX2981" fmla="*/ 4513360 w 4692539"/>
              <a:gd name="connsiteY2981" fmla="*/ 2732255 h 5060781"/>
              <a:gd name="connsiteX2982" fmla="*/ 4514412 w 4692539"/>
              <a:gd name="connsiteY2982" fmla="*/ 2740554 h 5060781"/>
              <a:gd name="connsiteX2983" fmla="*/ 4513360 w 4692539"/>
              <a:gd name="connsiteY2983" fmla="*/ 2732255 h 5060781"/>
              <a:gd name="connsiteX2984" fmla="*/ 155558 w 4692539"/>
              <a:gd name="connsiteY2984" fmla="*/ 2730165 h 5060781"/>
              <a:gd name="connsiteX2985" fmla="*/ 151657 w 4692539"/>
              <a:gd name="connsiteY2985" fmla="*/ 2732083 h 5060781"/>
              <a:gd name="connsiteX2986" fmla="*/ 148865 w 4692539"/>
              <a:gd name="connsiteY2986" fmla="*/ 2733453 h 5060781"/>
              <a:gd name="connsiteX2987" fmla="*/ 155558 w 4692539"/>
              <a:gd name="connsiteY2987" fmla="*/ 2732862 h 5060781"/>
              <a:gd name="connsiteX2988" fmla="*/ 4458697 w 4692539"/>
              <a:gd name="connsiteY2988" fmla="*/ 2728690 h 5060781"/>
              <a:gd name="connsiteX2989" fmla="*/ 4460852 w 4692539"/>
              <a:gd name="connsiteY2989" fmla="*/ 2730862 h 5060781"/>
              <a:gd name="connsiteX2990" fmla="*/ 4460315 w 4692539"/>
              <a:gd name="connsiteY2990" fmla="*/ 2733413 h 5060781"/>
              <a:gd name="connsiteX2991" fmla="*/ 4459246 w 4692539"/>
              <a:gd name="connsiteY2991" fmla="*/ 2730286 h 5060781"/>
              <a:gd name="connsiteX2992" fmla="*/ 83943 w 4692539"/>
              <a:gd name="connsiteY2992" fmla="*/ 2724751 h 5060781"/>
              <a:gd name="connsiteX2993" fmla="*/ 84313 w 4692539"/>
              <a:gd name="connsiteY2993" fmla="*/ 2726917 h 5060781"/>
              <a:gd name="connsiteX2994" fmla="*/ 84313 w 4692539"/>
              <a:gd name="connsiteY2994" fmla="*/ 2735000 h 5060781"/>
              <a:gd name="connsiteX2995" fmla="*/ 80021 w 4692539"/>
              <a:gd name="connsiteY2995" fmla="*/ 2740713 h 5060781"/>
              <a:gd name="connsiteX2996" fmla="*/ 80438 w 4692539"/>
              <a:gd name="connsiteY2996" fmla="*/ 2741949 h 5060781"/>
              <a:gd name="connsiteX2997" fmla="*/ 79530 w 4692539"/>
              <a:gd name="connsiteY2997" fmla="*/ 2742451 h 5060781"/>
              <a:gd name="connsiteX2998" fmla="*/ 80283 w 4692539"/>
              <a:gd name="connsiteY2998" fmla="*/ 2738480 h 5060781"/>
              <a:gd name="connsiteX2999" fmla="*/ 78086 w 4692539"/>
              <a:gd name="connsiteY2999" fmla="*/ 2733658 h 5060781"/>
              <a:gd name="connsiteX3000" fmla="*/ 79162 w 4692539"/>
              <a:gd name="connsiteY3000" fmla="*/ 2731868 h 5060781"/>
              <a:gd name="connsiteX3001" fmla="*/ 76787 w 4692539"/>
              <a:gd name="connsiteY3001" fmla="*/ 2727581 h 5060781"/>
              <a:gd name="connsiteX3002" fmla="*/ 4456841 w 4692539"/>
              <a:gd name="connsiteY3002" fmla="*/ 2723268 h 5060781"/>
              <a:gd name="connsiteX3003" fmla="*/ 4457453 w 4692539"/>
              <a:gd name="connsiteY3003" fmla="*/ 2725061 h 5060781"/>
              <a:gd name="connsiteX3004" fmla="*/ 4457820 w 4692539"/>
              <a:gd name="connsiteY3004" fmla="*/ 2726126 h 5060781"/>
              <a:gd name="connsiteX3005" fmla="*/ 4443854 w 4692539"/>
              <a:gd name="connsiteY3005" fmla="*/ 2722936 h 5060781"/>
              <a:gd name="connsiteX3006" fmla="*/ 4443854 w 4692539"/>
              <a:gd name="connsiteY3006" fmla="*/ 2724777 h 5060781"/>
              <a:gd name="connsiteX3007" fmla="*/ 4443854 w 4692539"/>
              <a:gd name="connsiteY3007" fmla="*/ 2730480 h 5060781"/>
              <a:gd name="connsiteX3008" fmla="*/ 4450866 w 4692539"/>
              <a:gd name="connsiteY3008" fmla="*/ 2730480 h 5060781"/>
              <a:gd name="connsiteX3009" fmla="*/ 4450866 w 4692539"/>
              <a:gd name="connsiteY3009" fmla="*/ 2722936 h 5060781"/>
              <a:gd name="connsiteX3010" fmla="*/ 4443854 w 4692539"/>
              <a:gd name="connsiteY3010" fmla="*/ 2722936 h 5060781"/>
              <a:gd name="connsiteX3011" fmla="*/ 4510880 w 4692539"/>
              <a:gd name="connsiteY3011" fmla="*/ 2721281 h 5060781"/>
              <a:gd name="connsiteX3012" fmla="*/ 4506050 w 4692539"/>
              <a:gd name="connsiteY3012" fmla="*/ 2723422 h 5060781"/>
              <a:gd name="connsiteX3013" fmla="*/ 4509663 w 4692539"/>
              <a:gd name="connsiteY3013" fmla="*/ 2729735 h 5060781"/>
              <a:gd name="connsiteX3014" fmla="*/ 4510880 w 4692539"/>
              <a:gd name="connsiteY3014" fmla="*/ 2721281 h 5060781"/>
              <a:gd name="connsiteX3015" fmla="*/ 82955 w 4692539"/>
              <a:gd name="connsiteY3015" fmla="*/ 2718984 h 5060781"/>
              <a:gd name="connsiteX3016" fmla="*/ 83145 w 4692539"/>
              <a:gd name="connsiteY3016" fmla="*/ 2720092 h 5060781"/>
              <a:gd name="connsiteX3017" fmla="*/ 81855 w 4692539"/>
              <a:gd name="connsiteY3017" fmla="*/ 2719358 h 5060781"/>
              <a:gd name="connsiteX3018" fmla="*/ 146187 w 4692539"/>
              <a:gd name="connsiteY3018" fmla="*/ 2716446 h 5060781"/>
              <a:gd name="connsiteX3019" fmla="*/ 147736 w 4692539"/>
              <a:gd name="connsiteY3019" fmla="*/ 2726040 h 5060781"/>
              <a:gd name="connsiteX3020" fmla="*/ 148351 w 4692539"/>
              <a:gd name="connsiteY3020" fmla="*/ 2729845 h 5060781"/>
              <a:gd name="connsiteX3021" fmla="*/ 148868 w 4692539"/>
              <a:gd name="connsiteY3021" fmla="*/ 2733042 h 5060781"/>
              <a:gd name="connsiteX3022" fmla="*/ 148533 w 4692539"/>
              <a:gd name="connsiteY3022" fmla="*/ 2730967 h 5060781"/>
              <a:gd name="connsiteX3023" fmla="*/ 148351 w 4692539"/>
              <a:gd name="connsiteY3023" fmla="*/ 2729845 h 5060781"/>
              <a:gd name="connsiteX3024" fmla="*/ 4472270 w 4692539"/>
              <a:gd name="connsiteY3024" fmla="*/ 2714368 h 5060781"/>
              <a:gd name="connsiteX3025" fmla="*/ 4457542 w 4692539"/>
              <a:gd name="connsiteY3025" fmla="*/ 2716480 h 5060781"/>
              <a:gd name="connsiteX3026" fmla="*/ 4472270 w 4692539"/>
              <a:gd name="connsiteY3026" fmla="*/ 2714368 h 5060781"/>
              <a:gd name="connsiteX3027" fmla="*/ 4487336 w 4692539"/>
              <a:gd name="connsiteY3027" fmla="*/ 2712375 h 5060781"/>
              <a:gd name="connsiteX3028" fmla="*/ 4494350 w 4692539"/>
              <a:gd name="connsiteY3028" fmla="*/ 2723348 h 5060781"/>
              <a:gd name="connsiteX3029" fmla="*/ 4487336 w 4692539"/>
              <a:gd name="connsiteY3029" fmla="*/ 2712375 h 5060781"/>
              <a:gd name="connsiteX3030" fmla="*/ 4487328 w 4692539"/>
              <a:gd name="connsiteY3030" fmla="*/ 2709369 h 5060781"/>
              <a:gd name="connsiteX3031" fmla="*/ 4493417 w 4692539"/>
              <a:gd name="connsiteY3031" fmla="*/ 2710824 h 5060781"/>
              <a:gd name="connsiteX3032" fmla="*/ 4500975 w 4692539"/>
              <a:gd name="connsiteY3032" fmla="*/ 2712631 h 5060781"/>
              <a:gd name="connsiteX3033" fmla="*/ 4501622 w 4692539"/>
              <a:gd name="connsiteY3033" fmla="*/ 2713813 h 5060781"/>
              <a:gd name="connsiteX3034" fmla="*/ 4500889 w 4692539"/>
              <a:gd name="connsiteY3034" fmla="*/ 2714862 h 5060781"/>
              <a:gd name="connsiteX3035" fmla="*/ 4502532 w 4692539"/>
              <a:gd name="connsiteY3035" fmla="*/ 2715465 h 5060781"/>
              <a:gd name="connsiteX3036" fmla="*/ 4497998 w 4692539"/>
              <a:gd name="connsiteY3036" fmla="*/ 2723474 h 5060781"/>
              <a:gd name="connsiteX3037" fmla="*/ 4497018 w 4692539"/>
              <a:gd name="connsiteY3037" fmla="*/ 2725209 h 5060781"/>
              <a:gd name="connsiteX3038" fmla="*/ 4496942 w 4692539"/>
              <a:gd name="connsiteY3038" fmla="*/ 2725343 h 5060781"/>
              <a:gd name="connsiteX3039" fmla="*/ 4496942 w 4692539"/>
              <a:gd name="connsiteY3039" fmla="*/ 2725040 h 5060781"/>
              <a:gd name="connsiteX3040" fmla="*/ 4496486 w 4692539"/>
              <a:gd name="connsiteY3040" fmla="*/ 2724794 h 5060781"/>
              <a:gd name="connsiteX3041" fmla="*/ 4493306 w 4692539"/>
              <a:gd name="connsiteY3041" fmla="*/ 2715341 h 5060781"/>
              <a:gd name="connsiteX3042" fmla="*/ 103985 w 4692539"/>
              <a:gd name="connsiteY3042" fmla="*/ 2707393 h 5060781"/>
              <a:gd name="connsiteX3043" fmla="*/ 109345 w 4692539"/>
              <a:gd name="connsiteY3043" fmla="*/ 2710222 h 5060781"/>
              <a:gd name="connsiteX3044" fmla="*/ 109345 w 4692539"/>
              <a:gd name="connsiteY3044" fmla="*/ 2707393 h 5060781"/>
              <a:gd name="connsiteX3045" fmla="*/ 103985 w 4692539"/>
              <a:gd name="connsiteY3045" fmla="*/ 2707393 h 5060781"/>
              <a:gd name="connsiteX3046" fmla="*/ 4458904 w 4692539"/>
              <a:gd name="connsiteY3046" fmla="*/ 2693525 h 5060781"/>
              <a:gd name="connsiteX3047" fmla="*/ 4463812 w 4692539"/>
              <a:gd name="connsiteY3047" fmla="*/ 2698052 h 5060781"/>
              <a:gd name="connsiteX3048" fmla="*/ 4473634 w 4692539"/>
              <a:gd name="connsiteY3048" fmla="*/ 2695788 h 5060781"/>
              <a:gd name="connsiteX3049" fmla="*/ 4438256 w 4692539"/>
              <a:gd name="connsiteY3049" fmla="*/ 2659788 h 5060781"/>
              <a:gd name="connsiteX3050" fmla="*/ 4431160 w 4692539"/>
              <a:gd name="connsiteY3050" fmla="*/ 2661061 h 5060781"/>
              <a:gd name="connsiteX3051" fmla="*/ 4437202 w 4692539"/>
              <a:gd name="connsiteY3051" fmla="*/ 2659978 h 5060781"/>
              <a:gd name="connsiteX3052" fmla="*/ 4438256 w 4692539"/>
              <a:gd name="connsiteY3052" fmla="*/ 2659788 h 5060781"/>
              <a:gd name="connsiteX3053" fmla="*/ 4443695 w 4692539"/>
              <a:gd name="connsiteY3053" fmla="*/ 2658813 h 5060781"/>
              <a:gd name="connsiteX3054" fmla="*/ 4440802 w 4692539"/>
              <a:gd name="connsiteY3054" fmla="*/ 2660912 h 5060781"/>
              <a:gd name="connsiteX3055" fmla="*/ 4440704 w 4692539"/>
              <a:gd name="connsiteY3055" fmla="*/ 2660984 h 5060781"/>
              <a:gd name="connsiteX3056" fmla="*/ 4438271 w 4692539"/>
              <a:gd name="connsiteY3056" fmla="*/ 2662747 h 5060781"/>
              <a:gd name="connsiteX3057" fmla="*/ 4437910 w 4692539"/>
              <a:gd name="connsiteY3057" fmla="*/ 2663010 h 5060781"/>
              <a:gd name="connsiteX3058" fmla="*/ 4434172 w 4692539"/>
              <a:gd name="connsiteY3058" fmla="*/ 2669039 h 5060781"/>
              <a:gd name="connsiteX3059" fmla="*/ 4431160 w 4692539"/>
              <a:gd name="connsiteY3059" fmla="*/ 2676634 h 5060781"/>
              <a:gd name="connsiteX3060" fmla="*/ 4431160 w 4692539"/>
              <a:gd name="connsiteY3060" fmla="*/ 2679854 h 5060781"/>
              <a:gd name="connsiteX3061" fmla="*/ 4431882 w 4692539"/>
              <a:gd name="connsiteY3061" fmla="*/ 2691981 h 5060781"/>
              <a:gd name="connsiteX3062" fmla="*/ 4434051 w 4692539"/>
              <a:gd name="connsiteY3062" fmla="*/ 2701813 h 5060781"/>
              <a:gd name="connsiteX3063" fmla="*/ 4437910 w 4692539"/>
              <a:gd name="connsiteY3063" fmla="*/ 2699716 h 5060781"/>
              <a:gd name="connsiteX3064" fmla="*/ 4440802 w 4692539"/>
              <a:gd name="connsiteY3064" fmla="*/ 2701813 h 5060781"/>
              <a:gd name="connsiteX3065" fmla="*/ 4443695 w 4692539"/>
              <a:gd name="connsiteY3065" fmla="*/ 2701813 h 5060781"/>
              <a:gd name="connsiteX3066" fmla="*/ 4445624 w 4692539"/>
              <a:gd name="connsiteY3066" fmla="*/ 2696570 h 5060781"/>
              <a:gd name="connsiteX3067" fmla="*/ 4445642 w 4692539"/>
              <a:gd name="connsiteY3067" fmla="*/ 2696574 h 5060781"/>
              <a:gd name="connsiteX3068" fmla="*/ 4446251 w 4692539"/>
              <a:gd name="connsiteY3068" fmla="*/ 2702473 h 5060781"/>
              <a:gd name="connsiteX3069" fmla="*/ 4446282 w 4692539"/>
              <a:gd name="connsiteY3069" fmla="*/ 2702787 h 5060781"/>
              <a:gd name="connsiteX3070" fmla="*/ 4443490 w 4692539"/>
              <a:gd name="connsiteY3070" fmla="*/ 2702787 h 5060781"/>
              <a:gd name="connsiteX3071" fmla="*/ 4443490 w 4692539"/>
              <a:gd name="connsiteY3071" fmla="*/ 2712594 h 5060781"/>
              <a:gd name="connsiteX3072" fmla="*/ 4450504 w 4692539"/>
              <a:gd name="connsiteY3072" fmla="*/ 2712594 h 5060781"/>
              <a:gd name="connsiteX3073" fmla="*/ 4450504 w 4692539"/>
              <a:gd name="connsiteY3073" fmla="*/ 2702787 h 5060781"/>
              <a:gd name="connsiteX3074" fmla="*/ 4446284 w 4692539"/>
              <a:gd name="connsiteY3074" fmla="*/ 2702787 h 5060781"/>
              <a:gd name="connsiteX3075" fmla="*/ 4445642 w 4692539"/>
              <a:gd name="connsiteY3075" fmla="*/ 2696574 h 5060781"/>
              <a:gd name="connsiteX3076" fmla="*/ 4449842 w 4692539"/>
              <a:gd name="connsiteY3076" fmla="*/ 2697488 h 5060781"/>
              <a:gd name="connsiteX3077" fmla="*/ 4450446 w 4692539"/>
              <a:gd name="connsiteY3077" fmla="*/ 2697618 h 5060781"/>
              <a:gd name="connsiteX3078" fmla="*/ 4443695 w 4692539"/>
              <a:gd name="connsiteY3078" fmla="*/ 2658813 h 5060781"/>
              <a:gd name="connsiteX3079" fmla="*/ 4436370 w 4692539"/>
              <a:gd name="connsiteY3079" fmla="*/ 2642586 h 5060781"/>
              <a:gd name="connsiteX3080" fmla="*/ 4439318 w 4692539"/>
              <a:gd name="connsiteY3080" fmla="*/ 2645311 h 5060781"/>
              <a:gd name="connsiteX3081" fmla="*/ 4438784 w 4692539"/>
              <a:gd name="connsiteY3081" fmla="*/ 2646744 h 5060781"/>
              <a:gd name="connsiteX3082" fmla="*/ 4438594 w 4692539"/>
              <a:gd name="connsiteY3082" fmla="*/ 2646703 h 5060781"/>
              <a:gd name="connsiteX3083" fmla="*/ 4478574 w 4692539"/>
              <a:gd name="connsiteY3083" fmla="*/ 2638232 h 5060781"/>
              <a:gd name="connsiteX3084" fmla="*/ 4478772 w 4692539"/>
              <a:gd name="connsiteY3084" fmla="*/ 2638422 h 5060781"/>
              <a:gd name="connsiteX3085" fmla="*/ 4478610 w 4692539"/>
              <a:gd name="connsiteY3085" fmla="*/ 2638948 h 5060781"/>
              <a:gd name="connsiteX3086" fmla="*/ 4435204 w 4692539"/>
              <a:gd name="connsiteY3086" fmla="*/ 2633220 h 5060781"/>
              <a:gd name="connsiteX3087" fmla="*/ 4431160 w 4692539"/>
              <a:gd name="connsiteY3087" fmla="*/ 2634557 h 5060781"/>
              <a:gd name="connsiteX3088" fmla="*/ 4431160 w 4692539"/>
              <a:gd name="connsiteY3088" fmla="*/ 2638725 h 5060781"/>
              <a:gd name="connsiteX3089" fmla="*/ 4437388 w 4692539"/>
              <a:gd name="connsiteY3089" fmla="*/ 2645425 h 5060781"/>
              <a:gd name="connsiteX3090" fmla="*/ 4438574 w 4692539"/>
              <a:gd name="connsiteY3090" fmla="*/ 2646699 h 5060781"/>
              <a:gd name="connsiteX3091" fmla="*/ 4434488 w 4692539"/>
              <a:gd name="connsiteY3091" fmla="*/ 2645820 h 5060781"/>
              <a:gd name="connsiteX3092" fmla="*/ 4433876 w 4692539"/>
              <a:gd name="connsiteY3092" fmla="*/ 2645688 h 5060781"/>
              <a:gd name="connsiteX3093" fmla="*/ 4433876 w 4692539"/>
              <a:gd name="connsiteY3093" fmla="*/ 2652025 h 5060781"/>
              <a:gd name="connsiteX3094" fmla="*/ 4438172 w 4692539"/>
              <a:gd name="connsiteY3094" fmla="*/ 2651101 h 5060781"/>
              <a:gd name="connsiteX3095" fmla="*/ 4438711 w 4692539"/>
              <a:gd name="connsiteY3095" fmla="*/ 2650984 h 5060781"/>
              <a:gd name="connsiteX3096" fmla="*/ 4438784 w 4692539"/>
              <a:gd name="connsiteY3096" fmla="*/ 2650968 h 5060781"/>
              <a:gd name="connsiteX3097" fmla="*/ 4443328 w 4692539"/>
              <a:gd name="connsiteY3097" fmla="*/ 2649015 h 5060781"/>
              <a:gd name="connsiteX3098" fmla="*/ 4443558 w 4692539"/>
              <a:gd name="connsiteY3098" fmla="*/ 2649228 h 5060781"/>
              <a:gd name="connsiteX3099" fmla="*/ 4443657 w 4692539"/>
              <a:gd name="connsiteY3099" fmla="*/ 2648872 h 5060781"/>
              <a:gd name="connsiteX3100" fmla="*/ 4443695 w 4692539"/>
              <a:gd name="connsiteY3100" fmla="*/ 2648857 h 5060781"/>
              <a:gd name="connsiteX3101" fmla="*/ 4443674 w 4692539"/>
              <a:gd name="connsiteY3101" fmla="*/ 2648809 h 5060781"/>
              <a:gd name="connsiteX3102" fmla="*/ 4447432 w 4692539"/>
              <a:gd name="connsiteY3102" fmla="*/ 2635582 h 5060781"/>
              <a:gd name="connsiteX3103" fmla="*/ 4435204 w 4692539"/>
              <a:gd name="connsiteY3103" fmla="*/ 2633220 h 5060781"/>
              <a:gd name="connsiteX3104" fmla="*/ 155558 w 4692539"/>
              <a:gd name="connsiteY3104" fmla="*/ 2629156 h 5060781"/>
              <a:gd name="connsiteX3105" fmla="*/ 151362 w 4692539"/>
              <a:gd name="connsiteY3105" fmla="*/ 2634708 h 5060781"/>
              <a:gd name="connsiteX3106" fmla="*/ 155453 w 4692539"/>
              <a:gd name="connsiteY3106" fmla="*/ 2652104 h 5060781"/>
              <a:gd name="connsiteX3107" fmla="*/ 155558 w 4692539"/>
              <a:gd name="connsiteY3107" fmla="*/ 2651640 h 5060781"/>
              <a:gd name="connsiteX3108" fmla="*/ 114028 w 4692539"/>
              <a:gd name="connsiteY3108" fmla="*/ 2627430 h 5060781"/>
              <a:gd name="connsiteX3109" fmla="*/ 126534 w 4692539"/>
              <a:gd name="connsiteY3109" fmla="*/ 2631203 h 5060781"/>
              <a:gd name="connsiteX3110" fmla="*/ 114028 w 4692539"/>
              <a:gd name="connsiteY3110" fmla="*/ 2627430 h 5060781"/>
              <a:gd name="connsiteX3111" fmla="*/ 109209 w 4692539"/>
              <a:gd name="connsiteY3111" fmla="*/ 2612834 h 5060781"/>
              <a:gd name="connsiteX3112" fmla="*/ 112516 w 4692539"/>
              <a:gd name="connsiteY3112" fmla="*/ 2613271 h 5060781"/>
              <a:gd name="connsiteX3113" fmla="*/ 114250 w 4692539"/>
              <a:gd name="connsiteY3113" fmla="*/ 2613501 h 5060781"/>
              <a:gd name="connsiteX3114" fmla="*/ 120862 w 4692539"/>
              <a:gd name="connsiteY3114" fmla="*/ 2614377 h 5060781"/>
              <a:gd name="connsiteX3115" fmla="*/ 117587 w 4692539"/>
              <a:gd name="connsiteY3115" fmla="*/ 2617555 h 5060781"/>
              <a:gd name="connsiteX3116" fmla="*/ 113686 w 4692539"/>
              <a:gd name="connsiteY3116" fmla="*/ 2623561 h 5060781"/>
              <a:gd name="connsiteX3117" fmla="*/ 113495 w 4692539"/>
              <a:gd name="connsiteY3117" fmla="*/ 2623616 h 5060781"/>
              <a:gd name="connsiteX3118" fmla="*/ 112574 w 4692539"/>
              <a:gd name="connsiteY3118" fmla="*/ 2623879 h 5060781"/>
              <a:gd name="connsiteX3119" fmla="*/ 108887 w 4692539"/>
              <a:gd name="connsiteY3119" fmla="*/ 2618633 h 5060781"/>
              <a:gd name="connsiteX3120" fmla="*/ 107266 w 4692539"/>
              <a:gd name="connsiteY3120" fmla="*/ 2618633 h 5060781"/>
              <a:gd name="connsiteX3121" fmla="*/ 111948 w 4692539"/>
              <a:gd name="connsiteY3121" fmla="*/ 2617074 h 5060781"/>
              <a:gd name="connsiteX3122" fmla="*/ 4453308 w 4692539"/>
              <a:gd name="connsiteY3122" fmla="*/ 2607257 h 5060781"/>
              <a:gd name="connsiteX3123" fmla="*/ 4443490 w 4692539"/>
              <a:gd name="connsiteY3123" fmla="*/ 2610343 h 5060781"/>
              <a:gd name="connsiteX3124" fmla="*/ 4453308 w 4692539"/>
              <a:gd name="connsiteY3124" fmla="*/ 2617543 h 5060781"/>
              <a:gd name="connsiteX3125" fmla="*/ 4453308 w 4692539"/>
              <a:gd name="connsiteY3125" fmla="*/ 2607257 h 5060781"/>
              <a:gd name="connsiteX3126" fmla="*/ 109866 w 4692539"/>
              <a:gd name="connsiteY3126" fmla="*/ 2605087 h 5060781"/>
              <a:gd name="connsiteX3127" fmla="*/ 108209 w 4692539"/>
              <a:gd name="connsiteY3127" fmla="*/ 2611285 h 5060781"/>
              <a:gd name="connsiteX3128" fmla="*/ 106447 w 4692539"/>
              <a:gd name="connsiteY3128" fmla="*/ 2608557 h 5060781"/>
              <a:gd name="connsiteX3129" fmla="*/ 4454742 w 4692539"/>
              <a:gd name="connsiteY3129" fmla="*/ 2603325 h 5060781"/>
              <a:gd name="connsiteX3130" fmla="*/ 4456846 w 4692539"/>
              <a:gd name="connsiteY3130" fmla="*/ 2611622 h 5060781"/>
              <a:gd name="connsiteX3131" fmla="*/ 4454742 w 4692539"/>
              <a:gd name="connsiteY3131" fmla="*/ 2603325 h 5060781"/>
              <a:gd name="connsiteX3132" fmla="*/ 19149 w 4692539"/>
              <a:gd name="connsiteY3132" fmla="*/ 2600288 h 5060781"/>
              <a:gd name="connsiteX3133" fmla="*/ 18708 w 4692539"/>
              <a:gd name="connsiteY3133" fmla="*/ 2603296 h 5060781"/>
              <a:gd name="connsiteX3134" fmla="*/ 17986 w 4692539"/>
              <a:gd name="connsiteY3134" fmla="*/ 2601709 h 5060781"/>
              <a:gd name="connsiteX3135" fmla="*/ 4470887 w 4692539"/>
              <a:gd name="connsiteY3135" fmla="*/ 2594281 h 5060781"/>
              <a:gd name="connsiteX3136" fmla="*/ 4483512 w 4692539"/>
              <a:gd name="connsiteY3136" fmla="*/ 2601482 h 5060781"/>
              <a:gd name="connsiteX3137" fmla="*/ 4470887 w 4692539"/>
              <a:gd name="connsiteY3137" fmla="*/ 2594281 h 5060781"/>
              <a:gd name="connsiteX3138" fmla="*/ 114096 w 4692539"/>
              <a:gd name="connsiteY3138" fmla="*/ 2589267 h 5060781"/>
              <a:gd name="connsiteX3139" fmla="*/ 112719 w 4692539"/>
              <a:gd name="connsiteY3139" fmla="*/ 2594415 h 5060781"/>
              <a:gd name="connsiteX3140" fmla="*/ 113315 w 4692539"/>
              <a:gd name="connsiteY3140" fmla="*/ 2592190 h 5060781"/>
              <a:gd name="connsiteX3141" fmla="*/ 114096 w 4692539"/>
              <a:gd name="connsiteY3141" fmla="*/ 2589267 h 5060781"/>
              <a:gd name="connsiteX3142" fmla="*/ 29826 w 4692539"/>
              <a:gd name="connsiteY3142" fmla="*/ 2589233 h 5060781"/>
              <a:gd name="connsiteX3143" fmla="*/ 31324 w 4692539"/>
              <a:gd name="connsiteY3143" fmla="*/ 2600925 h 5060781"/>
              <a:gd name="connsiteX3144" fmla="*/ 31631 w 4692539"/>
              <a:gd name="connsiteY3144" fmla="*/ 2602445 h 5060781"/>
              <a:gd name="connsiteX3145" fmla="*/ 29019 w 4692539"/>
              <a:gd name="connsiteY3145" fmla="*/ 2601217 h 5060781"/>
              <a:gd name="connsiteX3146" fmla="*/ 29019 w 4692539"/>
              <a:gd name="connsiteY3146" fmla="*/ 2590954 h 5060781"/>
              <a:gd name="connsiteX3147" fmla="*/ 28329 w 4692539"/>
              <a:gd name="connsiteY3147" fmla="*/ 2589578 h 5060781"/>
              <a:gd name="connsiteX3148" fmla="*/ 4550930 w 4692539"/>
              <a:gd name="connsiteY3148" fmla="*/ 2585696 h 5060781"/>
              <a:gd name="connsiteX3149" fmla="*/ 4556106 w 4692539"/>
              <a:gd name="connsiteY3149" fmla="*/ 2589160 h 5060781"/>
              <a:gd name="connsiteX3150" fmla="*/ 4558958 w 4692539"/>
              <a:gd name="connsiteY3150" fmla="*/ 2589401 h 5060781"/>
              <a:gd name="connsiteX3151" fmla="*/ 4559754 w 4692539"/>
              <a:gd name="connsiteY3151" fmla="*/ 2590197 h 5060781"/>
              <a:gd name="connsiteX3152" fmla="*/ 4560402 w 4692539"/>
              <a:gd name="connsiteY3152" fmla="*/ 2592004 h 5060781"/>
              <a:gd name="connsiteX3153" fmla="*/ 4556606 w 4692539"/>
              <a:gd name="connsiteY3153" fmla="*/ 2597344 h 5060781"/>
              <a:gd name="connsiteX3154" fmla="*/ 4556571 w 4692539"/>
              <a:gd name="connsiteY3154" fmla="*/ 2597154 h 5060781"/>
              <a:gd name="connsiteX3155" fmla="*/ 4556396 w 4692539"/>
              <a:gd name="connsiteY3155" fmla="*/ 2596211 h 5060781"/>
              <a:gd name="connsiteX3156" fmla="*/ 4556606 w 4692539"/>
              <a:gd name="connsiteY3156" fmla="*/ 2597344 h 5060781"/>
              <a:gd name="connsiteX3157" fmla="*/ 4555931 w 4692539"/>
              <a:gd name="connsiteY3157" fmla="*/ 2598292 h 5060781"/>
              <a:gd name="connsiteX3158" fmla="*/ 4556040 w 4692539"/>
              <a:gd name="connsiteY3158" fmla="*/ 2595563 h 5060781"/>
              <a:gd name="connsiteX3159" fmla="*/ 4548153 w 4692539"/>
              <a:gd name="connsiteY3159" fmla="*/ 2589186 h 5060781"/>
              <a:gd name="connsiteX3160" fmla="*/ 4548014 w 4692539"/>
              <a:gd name="connsiteY3160" fmla="*/ 2588561 h 5060781"/>
              <a:gd name="connsiteX3161" fmla="*/ 4553102 w 4692539"/>
              <a:gd name="connsiteY3161" fmla="*/ 2583562 h 5060781"/>
              <a:gd name="connsiteX3162" fmla="*/ 4557622 w 4692539"/>
              <a:gd name="connsiteY3162" fmla="*/ 2588070 h 5060781"/>
              <a:gd name="connsiteX3163" fmla="*/ 4552247 w 4692539"/>
              <a:gd name="connsiteY3163" fmla="*/ 2586143 h 5060781"/>
              <a:gd name="connsiteX3164" fmla="*/ 4550947 w 4692539"/>
              <a:gd name="connsiteY3164" fmla="*/ 2585677 h 5060781"/>
              <a:gd name="connsiteX3165" fmla="*/ 148810 w 4692539"/>
              <a:gd name="connsiteY3165" fmla="*/ 2582702 h 5060781"/>
              <a:gd name="connsiteX3166" fmla="*/ 148810 w 4692539"/>
              <a:gd name="connsiteY3166" fmla="*/ 2596280 h 5060781"/>
              <a:gd name="connsiteX3167" fmla="*/ 152997 w 4692539"/>
              <a:gd name="connsiteY3167" fmla="*/ 2589099 h 5060781"/>
              <a:gd name="connsiteX3168" fmla="*/ 153171 w 4692539"/>
              <a:gd name="connsiteY3168" fmla="*/ 2584971 h 5060781"/>
              <a:gd name="connsiteX3169" fmla="*/ 148810 w 4692539"/>
              <a:gd name="connsiteY3169" fmla="*/ 2582702 h 5060781"/>
              <a:gd name="connsiteX3170" fmla="*/ 35164 w 4692539"/>
              <a:gd name="connsiteY3170" fmla="*/ 2570367 h 5060781"/>
              <a:gd name="connsiteX3171" fmla="*/ 36393 w 4692539"/>
              <a:gd name="connsiteY3171" fmla="*/ 2575614 h 5060781"/>
              <a:gd name="connsiteX3172" fmla="*/ 52366 w 4692539"/>
              <a:gd name="connsiteY3172" fmla="*/ 2575614 h 5060781"/>
              <a:gd name="connsiteX3173" fmla="*/ 50793 w 4692539"/>
              <a:gd name="connsiteY3173" fmla="*/ 2577360 h 5060781"/>
              <a:gd name="connsiteX3174" fmla="*/ 50368 w 4692539"/>
              <a:gd name="connsiteY3174" fmla="*/ 2577501 h 5060781"/>
              <a:gd name="connsiteX3175" fmla="*/ 50296 w 4692539"/>
              <a:gd name="connsiteY3175" fmla="*/ 2577913 h 5060781"/>
              <a:gd name="connsiteX3176" fmla="*/ 46222 w 4692539"/>
              <a:gd name="connsiteY3176" fmla="*/ 2582434 h 5060781"/>
              <a:gd name="connsiteX3177" fmla="*/ 36393 w 4692539"/>
              <a:gd name="connsiteY3177" fmla="*/ 2579810 h 5060781"/>
              <a:gd name="connsiteX3178" fmla="*/ 35164 w 4692539"/>
              <a:gd name="connsiteY3178" fmla="*/ 2585056 h 5060781"/>
              <a:gd name="connsiteX3179" fmla="*/ 32184 w 4692539"/>
              <a:gd name="connsiteY3179" fmla="*/ 2584038 h 5060781"/>
              <a:gd name="connsiteX3180" fmla="*/ 31054 w 4692539"/>
              <a:gd name="connsiteY3180" fmla="*/ 2575009 h 5060781"/>
              <a:gd name="connsiteX3181" fmla="*/ 32707 w 4692539"/>
              <a:gd name="connsiteY3181" fmla="*/ 2575614 h 5060781"/>
              <a:gd name="connsiteX3182" fmla="*/ 35164 w 4692539"/>
              <a:gd name="connsiteY3182" fmla="*/ 2570367 h 5060781"/>
              <a:gd name="connsiteX3183" fmla="*/ 4532794 w 4692539"/>
              <a:gd name="connsiteY3183" fmla="*/ 2569173 h 5060781"/>
              <a:gd name="connsiteX3184" fmla="*/ 4535134 w 4692539"/>
              <a:gd name="connsiteY3184" fmla="*/ 2570192 h 5060781"/>
              <a:gd name="connsiteX3185" fmla="*/ 4536021 w 4692539"/>
              <a:gd name="connsiteY3185" fmla="*/ 2579221 h 5060781"/>
              <a:gd name="connsiteX3186" fmla="*/ 4534724 w 4692539"/>
              <a:gd name="connsiteY3186" fmla="*/ 2578616 h 5060781"/>
              <a:gd name="connsiteX3187" fmla="*/ 4532794 w 4692539"/>
              <a:gd name="connsiteY3187" fmla="*/ 2583861 h 5060781"/>
              <a:gd name="connsiteX3188" fmla="*/ 4531828 w 4692539"/>
              <a:gd name="connsiteY3188" fmla="*/ 2578616 h 5060781"/>
              <a:gd name="connsiteX3189" fmla="*/ 4519290 w 4692539"/>
              <a:gd name="connsiteY3189" fmla="*/ 2578616 h 5060781"/>
              <a:gd name="connsiteX3190" fmla="*/ 4520524 w 4692539"/>
              <a:gd name="connsiteY3190" fmla="*/ 2576870 h 5060781"/>
              <a:gd name="connsiteX3191" fmla="*/ 4520857 w 4692539"/>
              <a:gd name="connsiteY3191" fmla="*/ 2576728 h 5060781"/>
              <a:gd name="connsiteX3192" fmla="*/ 4520912 w 4692539"/>
              <a:gd name="connsiteY3192" fmla="*/ 2576317 h 5060781"/>
              <a:gd name="connsiteX3193" fmla="*/ 4524112 w 4692539"/>
              <a:gd name="connsiteY3193" fmla="*/ 2571796 h 5060781"/>
              <a:gd name="connsiteX3194" fmla="*/ 4531828 w 4692539"/>
              <a:gd name="connsiteY3194" fmla="*/ 2574419 h 5060781"/>
              <a:gd name="connsiteX3195" fmla="*/ 4532794 w 4692539"/>
              <a:gd name="connsiteY3195" fmla="*/ 2569173 h 5060781"/>
              <a:gd name="connsiteX3196" fmla="*/ 3540 w 4692539"/>
              <a:gd name="connsiteY3196" fmla="*/ 2566159 h 5060781"/>
              <a:gd name="connsiteX3197" fmla="*/ 10386 w 4692539"/>
              <a:gd name="connsiteY3197" fmla="*/ 2568087 h 5060781"/>
              <a:gd name="connsiteX3198" fmla="*/ 12041 w 4692539"/>
              <a:gd name="connsiteY3198" fmla="*/ 2568553 h 5060781"/>
              <a:gd name="connsiteX3199" fmla="*/ 9300 w 4692539"/>
              <a:gd name="connsiteY3199" fmla="*/ 2570667 h 5060781"/>
              <a:gd name="connsiteX3200" fmla="*/ 4471904 w 4692539"/>
              <a:gd name="connsiteY3200" fmla="*/ 2559813 h 5060781"/>
              <a:gd name="connsiteX3201" fmla="*/ 4471436 w 4692539"/>
              <a:gd name="connsiteY3201" fmla="*/ 2562039 h 5060781"/>
              <a:gd name="connsiteX3202" fmla="*/ 4470824 w 4692539"/>
              <a:gd name="connsiteY3202" fmla="*/ 2564963 h 5060781"/>
              <a:gd name="connsiteX3203" fmla="*/ 4443568 w 4692539"/>
              <a:gd name="connsiteY3203" fmla="*/ 2557948 h 5060781"/>
              <a:gd name="connsiteX3204" fmla="*/ 4440282 w 4692539"/>
              <a:gd name="connsiteY3204" fmla="*/ 2565129 h 5060781"/>
              <a:gd name="connsiteX3205" fmla="*/ 4440144 w 4692539"/>
              <a:gd name="connsiteY3205" fmla="*/ 2569259 h 5060781"/>
              <a:gd name="connsiteX3206" fmla="*/ 4443568 w 4692539"/>
              <a:gd name="connsiteY3206" fmla="*/ 2571527 h 5060781"/>
              <a:gd name="connsiteX3207" fmla="*/ 4443568 w 4692539"/>
              <a:gd name="connsiteY3207" fmla="*/ 2557948 h 5060781"/>
              <a:gd name="connsiteX3208" fmla="*/ 5694 w 4692539"/>
              <a:gd name="connsiteY3208" fmla="*/ 2555937 h 5060781"/>
              <a:gd name="connsiteX3209" fmla="*/ 5557 w 4692539"/>
              <a:gd name="connsiteY3209" fmla="*/ 2558666 h 5060781"/>
              <a:gd name="connsiteX3210" fmla="*/ 15600 w 4692539"/>
              <a:gd name="connsiteY3210" fmla="*/ 2565042 h 5060781"/>
              <a:gd name="connsiteX3211" fmla="*/ 15780 w 4692539"/>
              <a:gd name="connsiteY3211" fmla="*/ 2565668 h 5060781"/>
              <a:gd name="connsiteX3212" fmla="*/ 12066 w 4692539"/>
              <a:gd name="connsiteY3212" fmla="*/ 2568533 h 5060781"/>
              <a:gd name="connsiteX3213" fmla="*/ 5473 w 4692539"/>
              <a:gd name="connsiteY3213" fmla="*/ 2565069 h 5060781"/>
              <a:gd name="connsiteX3214" fmla="*/ 1841 w 4692539"/>
              <a:gd name="connsiteY3214" fmla="*/ 2564827 h 5060781"/>
              <a:gd name="connsiteX3215" fmla="*/ 824 w 4692539"/>
              <a:gd name="connsiteY3215" fmla="*/ 2564032 h 5060781"/>
              <a:gd name="connsiteX3216" fmla="*/ 0 w 4692539"/>
              <a:gd name="connsiteY3216" fmla="*/ 2562224 h 5060781"/>
              <a:gd name="connsiteX3217" fmla="*/ 4835 w 4692539"/>
              <a:gd name="connsiteY3217" fmla="*/ 2556886 h 5060781"/>
              <a:gd name="connsiteX3218" fmla="*/ 4879 w 4692539"/>
              <a:gd name="connsiteY3218" fmla="*/ 2557075 h 5060781"/>
              <a:gd name="connsiteX3219" fmla="*/ 5103 w 4692539"/>
              <a:gd name="connsiteY3219" fmla="*/ 2558018 h 5060781"/>
              <a:gd name="connsiteX3220" fmla="*/ 4835 w 4692539"/>
              <a:gd name="connsiteY3220" fmla="*/ 2556886 h 5060781"/>
              <a:gd name="connsiteX3221" fmla="*/ 97935 w 4692539"/>
              <a:gd name="connsiteY3221" fmla="*/ 2552747 h 5060781"/>
              <a:gd name="connsiteX3222" fmla="*/ 114015 w 4692539"/>
              <a:gd name="connsiteY3222" fmla="*/ 2559948 h 5060781"/>
              <a:gd name="connsiteX3223" fmla="*/ 97935 w 4692539"/>
              <a:gd name="connsiteY3223" fmla="*/ 2552747 h 5060781"/>
              <a:gd name="connsiteX3224" fmla="*/ 4535568 w 4692539"/>
              <a:gd name="connsiteY3224" fmla="*/ 2551785 h 5060781"/>
              <a:gd name="connsiteX3225" fmla="*/ 4537619 w 4692539"/>
              <a:gd name="connsiteY3225" fmla="*/ 2553012 h 5060781"/>
              <a:gd name="connsiteX3226" fmla="*/ 4537619 w 4692539"/>
              <a:gd name="connsiteY3226" fmla="*/ 2563276 h 5060781"/>
              <a:gd name="connsiteX3227" fmla="*/ 4538160 w 4692539"/>
              <a:gd name="connsiteY3227" fmla="*/ 2564650 h 5060781"/>
              <a:gd name="connsiteX3228" fmla="*/ 4536984 w 4692539"/>
              <a:gd name="connsiteY3228" fmla="*/ 2564997 h 5060781"/>
              <a:gd name="connsiteX3229" fmla="*/ 4535808 w 4692539"/>
              <a:gd name="connsiteY3229" fmla="*/ 2553303 h 5060781"/>
              <a:gd name="connsiteX3230" fmla="*/ 4545716 w 4692539"/>
              <a:gd name="connsiteY3230" fmla="*/ 2550934 h 5060781"/>
              <a:gd name="connsiteX3231" fmla="*/ 4546282 w 4692539"/>
              <a:gd name="connsiteY3231" fmla="*/ 2552519 h 5060781"/>
              <a:gd name="connsiteX3232" fmla="*/ 4545369 w 4692539"/>
              <a:gd name="connsiteY3232" fmla="*/ 2553940 h 5060781"/>
              <a:gd name="connsiteX3233" fmla="*/ 131898 w 4692539"/>
              <a:gd name="connsiteY3233" fmla="*/ 2542606 h 5060781"/>
              <a:gd name="connsiteX3234" fmla="*/ 134578 w 4692539"/>
              <a:gd name="connsiteY3234" fmla="*/ 2550905 h 5060781"/>
              <a:gd name="connsiteX3235" fmla="*/ 131898 w 4692539"/>
              <a:gd name="connsiteY3235" fmla="*/ 2542606 h 5060781"/>
              <a:gd name="connsiteX3236" fmla="*/ 136403 w 4692539"/>
              <a:gd name="connsiteY3236" fmla="*/ 2536685 h 5060781"/>
              <a:gd name="connsiteX3237" fmla="*/ 136403 w 4692539"/>
              <a:gd name="connsiteY3237" fmla="*/ 2546973 h 5060781"/>
              <a:gd name="connsiteX3238" fmla="*/ 148910 w 4692539"/>
              <a:gd name="connsiteY3238" fmla="*/ 2543887 h 5060781"/>
              <a:gd name="connsiteX3239" fmla="*/ 136403 w 4692539"/>
              <a:gd name="connsiteY3239" fmla="*/ 2536685 h 5060781"/>
              <a:gd name="connsiteX3240" fmla="*/ 4472018 w 4692539"/>
              <a:gd name="connsiteY3240" fmla="*/ 2530350 h 5060781"/>
              <a:gd name="connsiteX3241" fmla="*/ 4474912 w 4692539"/>
              <a:gd name="connsiteY3241" fmla="*/ 2535597 h 5060781"/>
              <a:gd name="connsiteX3242" fmla="*/ 4476184 w 4692539"/>
              <a:gd name="connsiteY3242" fmla="*/ 2535597 h 5060781"/>
              <a:gd name="connsiteX3243" fmla="*/ 4472508 w 4692539"/>
              <a:gd name="connsiteY3243" fmla="*/ 2537156 h 5060781"/>
              <a:gd name="connsiteX3244" fmla="*/ 4474660 w 4692539"/>
              <a:gd name="connsiteY3244" fmla="*/ 2541396 h 5060781"/>
              <a:gd name="connsiteX3245" fmla="*/ 4474242 w 4692539"/>
              <a:gd name="connsiteY3245" fmla="*/ 2541325 h 5060781"/>
              <a:gd name="connsiteX3246" fmla="*/ 4472063 w 4692539"/>
              <a:gd name="connsiteY3246" fmla="*/ 2540957 h 5060781"/>
              <a:gd name="connsiteX3247" fmla="*/ 4465512 w 4692539"/>
              <a:gd name="connsiteY3247" fmla="*/ 2539852 h 5060781"/>
              <a:gd name="connsiteX3248" fmla="*/ 4468083 w 4692539"/>
              <a:gd name="connsiteY3248" fmla="*/ 2536675 h 5060781"/>
              <a:gd name="connsiteX3249" fmla="*/ 4471145 w 4692539"/>
              <a:gd name="connsiteY3249" fmla="*/ 2530667 h 5060781"/>
              <a:gd name="connsiteX3250" fmla="*/ 4471294 w 4692539"/>
              <a:gd name="connsiteY3250" fmla="*/ 2530613 h 5060781"/>
              <a:gd name="connsiteX3251" fmla="*/ 4472018 w 4692539"/>
              <a:gd name="connsiteY3251" fmla="*/ 2530350 h 5060781"/>
              <a:gd name="connsiteX3252" fmla="*/ 4461056 w 4692539"/>
              <a:gd name="connsiteY3252" fmla="*/ 2523027 h 5060781"/>
              <a:gd name="connsiteX3253" fmla="*/ 4470877 w 4692539"/>
              <a:gd name="connsiteY3253" fmla="*/ 2526800 h 5060781"/>
              <a:gd name="connsiteX3254" fmla="*/ 4461056 w 4692539"/>
              <a:gd name="connsiteY3254" fmla="*/ 2523027 h 5060781"/>
              <a:gd name="connsiteX3255" fmla="*/ 104179 w 4692539"/>
              <a:gd name="connsiteY3255" fmla="*/ 2515282 h 5060781"/>
              <a:gd name="connsiteX3256" fmla="*/ 104224 w 4692539"/>
              <a:gd name="connsiteY3256" fmla="*/ 2515997 h 5060781"/>
              <a:gd name="connsiteX3257" fmla="*/ 103973 w 4692539"/>
              <a:gd name="connsiteY3257" fmla="*/ 2515807 h 5060781"/>
              <a:gd name="connsiteX3258" fmla="*/ 155558 w 4692539"/>
              <a:gd name="connsiteY3258" fmla="*/ 2503150 h 5060781"/>
              <a:gd name="connsiteX3259" fmla="*/ 154997 w 4692539"/>
              <a:gd name="connsiteY3259" fmla="*/ 2503245 h 5060781"/>
              <a:gd name="connsiteX3260" fmla="*/ 154902 w 4692539"/>
              <a:gd name="connsiteY3260" fmla="*/ 2503261 h 5060781"/>
              <a:gd name="connsiteX3261" fmla="*/ 149116 w 4692539"/>
              <a:gd name="connsiteY3261" fmla="*/ 2505215 h 5060781"/>
              <a:gd name="connsiteX3262" fmla="*/ 148824 w 4692539"/>
              <a:gd name="connsiteY3262" fmla="*/ 2505002 h 5060781"/>
              <a:gd name="connsiteX3263" fmla="*/ 148696 w 4692539"/>
              <a:gd name="connsiteY3263" fmla="*/ 2505356 h 5060781"/>
              <a:gd name="connsiteX3264" fmla="*/ 148649 w 4692539"/>
              <a:gd name="connsiteY3264" fmla="*/ 2505373 h 5060781"/>
              <a:gd name="connsiteX3265" fmla="*/ 148673 w 4692539"/>
              <a:gd name="connsiteY3265" fmla="*/ 2505419 h 5060781"/>
              <a:gd name="connsiteX3266" fmla="*/ 143889 w 4692539"/>
              <a:gd name="connsiteY3266" fmla="*/ 2518646 h 5060781"/>
              <a:gd name="connsiteX3267" fmla="*/ 155558 w 4692539"/>
              <a:gd name="connsiteY3267" fmla="*/ 2520415 h 5060781"/>
              <a:gd name="connsiteX3268" fmla="*/ 155558 w 4692539"/>
              <a:gd name="connsiteY3268" fmla="*/ 2509886 h 5060781"/>
              <a:gd name="connsiteX3269" fmla="*/ 154223 w 4692539"/>
              <a:gd name="connsiteY3269" fmla="*/ 2508918 h 5060781"/>
              <a:gd name="connsiteX3270" fmla="*/ 154902 w 4692539"/>
              <a:gd name="connsiteY3270" fmla="*/ 2507485 h 5060781"/>
              <a:gd name="connsiteX3271" fmla="*/ 155145 w 4692539"/>
              <a:gd name="connsiteY3271" fmla="*/ 2507526 h 5060781"/>
              <a:gd name="connsiteX3272" fmla="*/ 155558 w 4692539"/>
              <a:gd name="connsiteY3272" fmla="*/ 2508126 h 5060781"/>
              <a:gd name="connsiteX3273" fmla="*/ 155558 w 4692539"/>
              <a:gd name="connsiteY3273" fmla="*/ 2507858 h 5060781"/>
              <a:gd name="connsiteX3274" fmla="*/ 155170 w 4692539"/>
              <a:gd name="connsiteY3274" fmla="*/ 2507530 h 5060781"/>
              <a:gd name="connsiteX3275" fmla="*/ 155558 w 4692539"/>
              <a:gd name="connsiteY3275" fmla="*/ 2507597 h 5060781"/>
              <a:gd name="connsiteX3276" fmla="*/ 4438352 w 4692539"/>
              <a:gd name="connsiteY3276" fmla="*/ 2502125 h 5060781"/>
              <a:gd name="connsiteX3277" fmla="*/ 4432640 w 4692539"/>
              <a:gd name="connsiteY3277" fmla="*/ 2534563 h 5060781"/>
              <a:gd name="connsiteX3278" fmla="*/ 4438352 w 4692539"/>
              <a:gd name="connsiteY3278" fmla="*/ 2502125 h 5060781"/>
              <a:gd name="connsiteX3279" fmla="*/ 123024 w 4692539"/>
              <a:gd name="connsiteY3279" fmla="*/ 2456178 h 5060781"/>
              <a:gd name="connsiteX3280" fmla="*/ 110517 w 4692539"/>
              <a:gd name="connsiteY3280" fmla="*/ 2458441 h 5060781"/>
              <a:gd name="connsiteX3281" fmla="*/ 129278 w 4692539"/>
              <a:gd name="connsiteY3281" fmla="*/ 2460704 h 5060781"/>
              <a:gd name="connsiteX3282" fmla="*/ 123024 w 4692539"/>
              <a:gd name="connsiteY3282" fmla="*/ 2456178 h 5060781"/>
              <a:gd name="connsiteX3283" fmla="*/ 4474554 w 4692539"/>
              <a:gd name="connsiteY3283" fmla="*/ 2444008 h 5060781"/>
              <a:gd name="connsiteX3284" fmla="*/ 4474554 w 4692539"/>
              <a:gd name="connsiteY3284" fmla="*/ 2446836 h 5060781"/>
              <a:gd name="connsiteX3285" fmla="*/ 4478761 w 4692539"/>
              <a:gd name="connsiteY3285" fmla="*/ 2446836 h 5060781"/>
              <a:gd name="connsiteX3286" fmla="*/ 4474554 w 4692539"/>
              <a:gd name="connsiteY3286" fmla="*/ 2444008 h 5060781"/>
              <a:gd name="connsiteX3287" fmla="*/ 139976 w 4692539"/>
              <a:gd name="connsiteY3287" fmla="*/ 2441635 h 5060781"/>
              <a:gd name="connsiteX3288" fmla="*/ 139976 w 4692539"/>
              <a:gd name="connsiteY3288" fmla="*/ 2451442 h 5060781"/>
              <a:gd name="connsiteX3289" fmla="*/ 145352 w 4692539"/>
              <a:gd name="connsiteY3289" fmla="*/ 2451442 h 5060781"/>
              <a:gd name="connsiteX3290" fmla="*/ 146170 w 4692539"/>
              <a:gd name="connsiteY3290" fmla="*/ 2457656 h 5060781"/>
              <a:gd name="connsiteX3291" fmla="*/ 140818 w 4692539"/>
              <a:gd name="connsiteY3291" fmla="*/ 2456742 h 5060781"/>
              <a:gd name="connsiteX3292" fmla="*/ 140051 w 4692539"/>
              <a:gd name="connsiteY3292" fmla="*/ 2456612 h 5060781"/>
              <a:gd name="connsiteX3293" fmla="*/ 148649 w 4692539"/>
              <a:gd name="connsiteY3293" fmla="*/ 2495415 h 5060781"/>
              <a:gd name="connsiteX3294" fmla="*/ 152333 w 4692539"/>
              <a:gd name="connsiteY3294" fmla="*/ 2493318 h 5060781"/>
              <a:gd name="connsiteX3295" fmla="*/ 152460 w 4692539"/>
              <a:gd name="connsiteY3295" fmla="*/ 2493244 h 5060781"/>
              <a:gd name="connsiteX3296" fmla="*/ 155557 w 4692539"/>
              <a:gd name="connsiteY3296" fmla="*/ 2491482 h 5060781"/>
              <a:gd name="connsiteX3297" fmla="*/ 155558 w 4692539"/>
              <a:gd name="connsiteY3297" fmla="*/ 2491482 h 5060781"/>
              <a:gd name="connsiteX3298" fmla="*/ 155558 w 4692539"/>
              <a:gd name="connsiteY3298" fmla="*/ 2454252 h 5060781"/>
              <a:gd name="connsiteX3299" fmla="*/ 152333 w 4692539"/>
              <a:gd name="connsiteY3299" fmla="*/ 2452415 h 5060781"/>
              <a:gd name="connsiteX3300" fmla="*/ 148649 w 4692539"/>
              <a:gd name="connsiteY3300" fmla="*/ 2452415 h 5060781"/>
              <a:gd name="connsiteX3301" fmla="*/ 146193 w 4692539"/>
              <a:gd name="connsiteY3301" fmla="*/ 2457660 h 5060781"/>
              <a:gd name="connsiteX3302" fmla="*/ 146170 w 4692539"/>
              <a:gd name="connsiteY3302" fmla="*/ 2457656 h 5060781"/>
              <a:gd name="connsiteX3303" fmla="*/ 145394 w 4692539"/>
              <a:gd name="connsiteY3303" fmla="*/ 2451755 h 5060781"/>
              <a:gd name="connsiteX3304" fmla="*/ 145353 w 4692539"/>
              <a:gd name="connsiteY3304" fmla="*/ 2451442 h 5060781"/>
              <a:gd name="connsiteX3305" fmla="*/ 148910 w 4692539"/>
              <a:gd name="connsiteY3305" fmla="*/ 2451442 h 5060781"/>
              <a:gd name="connsiteX3306" fmla="*/ 148910 w 4692539"/>
              <a:gd name="connsiteY3306" fmla="*/ 2441635 h 5060781"/>
              <a:gd name="connsiteX3307" fmla="*/ 139976 w 4692539"/>
              <a:gd name="connsiteY3307" fmla="*/ 2441635 h 5060781"/>
              <a:gd name="connsiteX3308" fmla="*/ 4495124 w 4692539"/>
              <a:gd name="connsiteY3308" fmla="*/ 2434136 h 5060781"/>
              <a:gd name="connsiteX3309" fmla="*/ 4496135 w 4692539"/>
              <a:gd name="connsiteY3309" fmla="*/ 2434871 h 5060781"/>
              <a:gd name="connsiteX3310" fmla="*/ 4495273 w 4692539"/>
              <a:gd name="connsiteY3310" fmla="*/ 2435246 h 5060781"/>
              <a:gd name="connsiteX3311" fmla="*/ 84131 w 4692539"/>
              <a:gd name="connsiteY3311" fmla="*/ 2430882 h 5060781"/>
              <a:gd name="connsiteX3312" fmla="*/ 93064 w 4692539"/>
              <a:gd name="connsiteY3312" fmla="*/ 2441853 h 5060781"/>
              <a:gd name="connsiteX3313" fmla="*/ 84131 w 4692539"/>
              <a:gd name="connsiteY3313" fmla="*/ 2430882 h 5060781"/>
              <a:gd name="connsiteX3314" fmla="*/ 80827 w 4692539"/>
              <a:gd name="connsiteY3314" fmla="*/ 2428886 h 5060781"/>
              <a:gd name="connsiteX3315" fmla="*/ 80827 w 4692539"/>
              <a:gd name="connsiteY3315" fmla="*/ 2429189 h 5060781"/>
              <a:gd name="connsiteX3316" fmla="*/ 81408 w 4692539"/>
              <a:gd name="connsiteY3316" fmla="*/ 2429436 h 5060781"/>
              <a:gd name="connsiteX3317" fmla="*/ 85460 w 4692539"/>
              <a:gd name="connsiteY3317" fmla="*/ 2438889 h 5060781"/>
              <a:gd name="connsiteX3318" fmla="*/ 93072 w 4692539"/>
              <a:gd name="connsiteY3318" fmla="*/ 2444860 h 5060781"/>
              <a:gd name="connsiteX3319" fmla="*/ 85317 w 4692539"/>
              <a:gd name="connsiteY3319" fmla="*/ 2443405 h 5060781"/>
              <a:gd name="connsiteX3320" fmla="*/ 75693 w 4692539"/>
              <a:gd name="connsiteY3320" fmla="*/ 2441599 h 5060781"/>
              <a:gd name="connsiteX3321" fmla="*/ 74866 w 4692539"/>
              <a:gd name="connsiteY3321" fmla="*/ 2440416 h 5060781"/>
              <a:gd name="connsiteX3322" fmla="*/ 75801 w 4692539"/>
              <a:gd name="connsiteY3322" fmla="*/ 2439367 h 5060781"/>
              <a:gd name="connsiteX3323" fmla="*/ 73707 w 4692539"/>
              <a:gd name="connsiteY3323" fmla="*/ 2438765 h 5060781"/>
              <a:gd name="connsiteX3324" fmla="*/ 79481 w 4692539"/>
              <a:gd name="connsiteY3324" fmla="*/ 2430754 h 5060781"/>
              <a:gd name="connsiteX3325" fmla="*/ 80731 w 4692539"/>
              <a:gd name="connsiteY3325" fmla="*/ 2429021 h 5060781"/>
              <a:gd name="connsiteX3326" fmla="*/ 130659 w 4692539"/>
              <a:gd name="connsiteY3326" fmla="*/ 2428104 h 5060781"/>
              <a:gd name="connsiteX3327" fmla="*/ 131123 w 4692539"/>
              <a:gd name="connsiteY3327" fmla="*/ 2429168 h 5060781"/>
              <a:gd name="connsiteX3328" fmla="*/ 131905 w 4692539"/>
              <a:gd name="connsiteY3328" fmla="*/ 2430960 h 5060781"/>
              <a:gd name="connsiteX3329" fmla="*/ 64627 w 4692539"/>
              <a:gd name="connsiteY3329" fmla="*/ 2424495 h 5060781"/>
              <a:gd name="connsiteX3330" fmla="*/ 69229 w 4692539"/>
              <a:gd name="connsiteY3330" fmla="*/ 2430807 h 5060781"/>
              <a:gd name="connsiteX3331" fmla="*/ 64627 w 4692539"/>
              <a:gd name="connsiteY3331" fmla="*/ 2424495 h 5060781"/>
              <a:gd name="connsiteX3332" fmla="*/ 139513 w 4692539"/>
              <a:gd name="connsiteY3332" fmla="*/ 2423749 h 5060781"/>
              <a:gd name="connsiteX3333" fmla="*/ 139513 w 4692539"/>
              <a:gd name="connsiteY3333" fmla="*/ 2431294 h 5060781"/>
              <a:gd name="connsiteX3334" fmla="*/ 148446 w 4692539"/>
              <a:gd name="connsiteY3334" fmla="*/ 2431294 h 5060781"/>
              <a:gd name="connsiteX3335" fmla="*/ 148446 w 4692539"/>
              <a:gd name="connsiteY3335" fmla="*/ 2429453 h 5060781"/>
              <a:gd name="connsiteX3336" fmla="*/ 148446 w 4692539"/>
              <a:gd name="connsiteY3336" fmla="*/ 2423749 h 5060781"/>
              <a:gd name="connsiteX3337" fmla="*/ 139513 w 4692539"/>
              <a:gd name="connsiteY3337" fmla="*/ 2423749 h 5060781"/>
              <a:gd name="connsiteX3338" fmla="*/ 4443523 w 4692539"/>
              <a:gd name="connsiteY3338" fmla="*/ 2421187 h 5060781"/>
              <a:gd name="connsiteX3339" fmla="*/ 4443928 w 4692539"/>
              <a:gd name="connsiteY3339" fmla="*/ 2424385 h 5060781"/>
              <a:gd name="connsiteX3340" fmla="*/ 4444410 w 4692539"/>
              <a:gd name="connsiteY3340" fmla="*/ 2428189 h 5060781"/>
              <a:gd name="connsiteX3341" fmla="*/ 4445626 w 4692539"/>
              <a:gd name="connsiteY3341" fmla="*/ 2437784 h 5060781"/>
              <a:gd name="connsiteX3342" fmla="*/ 4443928 w 4692539"/>
              <a:gd name="connsiteY3342" fmla="*/ 2424385 h 5060781"/>
              <a:gd name="connsiteX3343" fmla="*/ 4443786 w 4692539"/>
              <a:gd name="connsiteY3343" fmla="*/ 2423262 h 5060781"/>
              <a:gd name="connsiteX3344" fmla="*/ 4443523 w 4692539"/>
              <a:gd name="connsiteY3344" fmla="*/ 2421187 h 5060781"/>
              <a:gd name="connsiteX3345" fmla="*/ 127479 w 4692539"/>
              <a:gd name="connsiteY3345" fmla="*/ 2420817 h 5060781"/>
              <a:gd name="connsiteX3346" fmla="*/ 128843 w 4692539"/>
              <a:gd name="connsiteY3346" fmla="*/ 2423942 h 5060781"/>
              <a:gd name="connsiteX3347" fmla="*/ 129266 w 4692539"/>
              <a:gd name="connsiteY3347" fmla="*/ 2424913 h 5060781"/>
              <a:gd name="connsiteX3348" fmla="*/ 129539 w 4692539"/>
              <a:gd name="connsiteY3348" fmla="*/ 2425539 h 5060781"/>
              <a:gd name="connsiteX3349" fmla="*/ 126797 w 4692539"/>
              <a:gd name="connsiteY3349" fmla="*/ 2423368 h 5060781"/>
              <a:gd name="connsiteX3350" fmla="*/ 4443526 w 4692539"/>
              <a:gd name="connsiteY3350" fmla="*/ 2420776 h 5060781"/>
              <a:gd name="connsiteX3351" fmla="*/ 4433783 w 4692539"/>
              <a:gd name="connsiteY3351" fmla="*/ 2421874 h 5060781"/>
              <a:gd name="connsiteX3352" fmla="*/ 4431160 w 4692539"/>
              <a:gd name="connsiteY3352" fmla="*/ 2425195 h 5060781"/>
              <a:gd name="connsiteX3353" fmla="*/ 4431160 w 4692539"/>
              <a:gd name="connsiteY3353" fmla="*/ 2428513 h 5060781"/>
              <a:gd name="connsiteX3354" fmla="*/ 4441333 w 4692539"/>
              <a:gd name="connsiteY3354" fmla="*/ 2422148 h 5060781"/>
              <a:gd name="connsiteX3355" fmla="*/ 4443526 w 4692539"/>
              <a:gd name="connsiteY3355" fmla="*/ 2420776 h 5060781"/>
              <a:gd name="connsiteX3356" fmla="*/ 58576 w 4692539"/>
              <a:gd name="connsiteY3356" fmla="*/ 2413675 h 5060781"/>
              <a:gd name="connsiteX3357" fmla="*/ 59916 w 4692539"/>
              <a:gd name="connsiteY3357" fmla="*/ 2421974 h 5060781"/>
              <a:gd name="connsiteX3358" fmla="*/ 58576 w 4692539"/>
              <a:gd name="connsiteY3358" fmla="*/ 2413675 h 5060781"/>
              <a:gd name="connsiteX3359" fmla="*/ 4497961 w 4692539"/>
              <a:gd name="connsiteY3359" fmla="*/ 2411778 h 5060781"/>
              <a:gd name="connsiteX3360" fmla="*/ 4497372 w 4692539"/>
              <a:gd name="connsiteY3360" fmla="*/ 2415748 h 5060781"/>
              <a:gd name="connsiteX3361" fmla="*/ 4499094 w 4692539"/>
              <a:gd name="connsiteY3361" fmla="*/ 2420570 h 5060781"/>
              <a:gd name="connsiteX3362" fmla="*/ 4498249 w 4692539"/>
              <a:gd name="connsiteY3362" fmla="*/ 2422361 h 5060781"/>
              <a:gd name="connsiteX3363" fmla="*/ 4500115 w 4692539"/>
              <a:gd name="connsiteY3363" fmla="*/ 2426649 h 5060781"/>
              <a:gd name="connsiteX3364" fmla="*/ 4494496 w 4692539"/>
              <a:gd name="connsiteY3364" fmla="*/ 2429477 h 5060781"/>
              <a:gd name="connsiteX3365" fmla="*/ 4494206 w 4692539"/>
              <a:gd name="connsiteY3365" fmla="*/ 2427313 h 5060781"/>
              <a:gd name="connsiteX3366" fmla="*/ 4494206 w 4692539"/>
              <a:gd name="connsiteY3366" fmla="*/ 2419230 h 5060781"/>
              <a:gd name="connsiteX3367" fmla="*/ 4497576 w 4692539"/>
              <a:gd name="connsiteY3367" fmla="*/ 2413517 h 5060781"/>
              <a:gd name="connsiteX3368" fmla="*/ 4497248 w 4692539"/>
              <a:gd name="connsiteY3368" fmla="*/ 2412280 h 5060781"/>
              <a:gd name="connsiteX3369" fmla="*/ 4446332 w 4692539"/>
              <a:gd name="connsiteY3369" fmla="*/ 2411380 h 5060781"/>
              <a:gd name="connsiteX3370" fmla="*/ 4443526 w 4692539"/>
              <a:gd name="connsiteY3370" fmla="*/ 2421187 h 5060781"/>
              <a:gd name="connsiteX3371" fmla="*/ 4446332 w 4692539"/>
              <a:gd name="connsiteY3371" fmla="*/ 2411380 h 5060781"/>
              <a:gd name="connsiteX3372" fmla="*/ 4483189 w 4692539"/>
              <a:gd name="connsiteY3372" fmla="*/ 2405025 h 5060781"/>
              <a:gd name="connsiteX3373" fmla="*/ 4480478 w 4692539"/>
              <a:gd name="connsiteY3373" fmla="*/ 2411498 h 5060781"/>
              <a:gd name="connsiteX3374" fmla="*/ 4479793 w 4692539"/>
              <a:gd name="connsiteY3374" fmla="*/ 2408987 h 5060781"/>
              <a:gd name="connsiteX3375" fmla="*/ 4479545 w 4692539"/>
              <a:gd name="connsiteY3375" fmla="*/ 2408079 h 5060781"/>
              <a:gd name="connsiteX3376" fmla="*/ 155067 w 4692539"/>
              <a:gd name="connsiteY3376" fmla="*/ 2404671 h 5060781"/>
              <a:gd name="connsiteX3377" fmla="*/ 155558 w 4692539"/>
              <a:gd name="connsiteY3377" fmla="*/ 2408286 h 5060781"/>
              <a:gd name="connsiteX3378" fmla="*/ 155558 w 4692539"/>
              <a:gd name="connsiteY3378" fmla="*/ 2405542 h 5060781"/>
              <a:gd name="connsiteX3379" fmla="*/ 4499076 w 4692539"/>
              <a:gd name="connsiteY3379" fmla="*/ 2401726 h 5060781"/>
              <a:gd name="connsiteX3380" fmla="*/ 4497114 w 4692539"/>
              <a:gd name="connsiteY3380" fmla="*/ 2411724 h 5060781"/>
              <a:gd name="connsiteX3381" fmla="*/ 4497104 w 4692539"/>
              <a:gd name="connsiteY3381" fmla="*/ 2411729 h 5060781"/>
              <a:gd name="connsiteX3382" fmla="*/ 4495877 w 4692539"/>
              <a:gd name="connsiteY3382" fmla="*/ 2407098 h 5060781"/>
              <a:gd name="connsiteX3383" fmla="*/ 4495761 w 4692539"/>
              <a:gd name="connsiteY3383" fmla="*/ 2406661 h 5060781"/>
              <a:gd name="connsiteX3384" fmla="*/ 4495634 w 4692539"/>
              <a:gd name="connsiteY3384" fmla="*/ 2406183 h 5060781"/>
              <a:gd name="connsiteX3385" fmla="*/ 52868 w 4692539"/>
              <a:gd name="connsiteY3385" fmla="*/ 2401234 h 5060781"/>
              <a:gd name="connsiteX3386" fmla="*/ 53357 w 4692539"/>
              <a:gd name="connsiteY3386" fmla="*/ 2401338 h 5060781"/>
              <a:gd name="connsiteX3387" fmla="*/ 52868 w 4692539"/>
              <a:gd name="connsiteY3387" fmla="*/ 2401879 h 5060781"/>
              <a:gd name="connsiteX3388" fmla="*/ 86982 w 4692539"/>
              <a:gd name="connsiteY3388" fmla="*/ 2386120 h 5060781"/>
              <a:gd name="connsiteX3389" fmla="*/ 87858 w 4692539"/>
              <a:gd name="connsiteY3389" fmla="*/ 2386333 h 5060781"/>
              <a:gd name="connsiteX3390" fmla="*/ 87173 w 4692539"/>
              <a:gd name="connsiteY3390" fmla="*/ 2389206 h 5060781"/>
              <a:gd name="connsiteX3391" fmla="*/ 64982 w 4692539"/>
              <a:gd name="connsiteY3391" fmla="*/ 2383876 h 5060781"/>
              <a:gd name="connsiteX3392" fmla="*/ 70138 w 4692539"/>
              <a:gd name="connsiteY3392" fmla="*/ 2383876 h 5060781"/>
              <a:gd name="connsiteX3393" fmla="*/ 64717 w 4692539"/>
              <a:gd name="connsiteY3393" fmla="*/ 2390951 h 5060781"/>
              <a:gd name="connsiteX3394" fmla="*/ 64052 w 4692539"/>
              <a:gd name="connsiteY3394" fmla="*/ 2391817 h 5060781"/>
              <a:gd name="connsiteX3395" fmla="*/ 64361 w 4692539"/>
              <a:gd name="connsiteY3395" fmla="*/ 2389173 h 5060781"/>
              <a:gd name="connsiteX3396" fmla="*/ 64653 w 4692539"/>
              <a:gd name="connsiteY3396" fmla="*/ 2388849 h 5060781"/>
              <a:gd name="connsiteX3397" fmla="*/ 64411 w 4692539"/>
              <a:gd name="connsiteY3397" fmla="*/ 2388760 h 5060781"/>
              <a:gd name="connsiteX3398" fmla="*/ 80984 w 4692539"/>
              <a:gd name="connsiteY3398" fmla="*/ 2377476 h 5060781"/>
              <a:gd name="connsiteX3399" fmla="*/ 82859 w 4692539"/>
              <a:gd name="connsiteY3399" fmla="*/ 2381385 h 5060781"/>
              <a:gd name="connsiteX3400" fmla="*/ 79069 w 4692539"/>
              <a:gd name="connsiteY3400" fmla="*/ 2383602 h 5060781"/>
              <a:gd name="connsiteX3401" fmla="*/ 78475 w 4692539"/>
              <a:gd name="connsiteY3401" fmla="*/ 2383950 h 5060781"/>
              <a:gd name="connsiteX3402" fmla="*/ 78485 w 4692539"/>
              <a:gd name="connsiteY3402" fmla="*/ 2383758 h 5060781"/>
              <a:gd name="connsiteX3403" fmla="*/ 78437 w 4692539"/>
              <a:gd name="connsiteY3403" fmla="*/ 2383973 h 5060781"/>
              <a:gd name="connsiteX3404" fmla="*/ 78357 w 4692539"/>
              <a:gd name="connsiteY3404" fmla="*/ 2384018 h 5060781"/>
              <a:gd name="connsiteX3405" fmla="*/ 78423 w 4692539"/>
              <a:gd name="connsiteY3405" fmla="*/ 2384035 h 5060781"/>
              <a:gd name="connsiteX3406" fmla="*/ 74795 w 4692539"/>
              <a:gd name="connsiteY3406" fmla="*/ 2400330 h 5060781"/>
              <a:gd name="connsiteX3407" fmla="*/ 72962 w 4692539"/>
              <a:gd name="connsiteY3407" fmla="*/ 2408566 h 5060781"/>
              <a:gd name="connsiteX3408" fmla="*/ 70532 w 4692539"/>
              <a:gd name="connsiteY3408" fmla="*/ 2405351 h 5060781"/>
              <a:gd name="connsiteX3409" fmla="*/ 60907 w 4692539"/>
              <a:gd name="connsiteY3409" fmla="*/ 2404404 h 5060781"/>
              <a:gd name="connsiteX3410" fmla="*/ 60907 w 4692539"/>
              <a:gd name="connsiteY3410" fmla="*/ 2402951 h 5060781"/>
              <a:gd name="connsiteX3411" fmla="*/ 62703 w 4692539"/>
              <a:gd name="connsiteY3411" fmla="*/ 2403336 h 5060781"/>
              <a:gd name="connsiteX3412" fmla="*/ 64017 w 4692539"/>
              <a:gd name="connsiteY3412" fmla="*/ 2392115 h 5060781"/>
              <a:gd name="connsiteX3413" fmla="*/ 70245 w 4692539"/>
              <a:gd name="connsiteY3413" fmla="*/ 2386943 h 5060781"/>
              <a:gd name="connsiteX3414" fmla="*/ 71551 w 4692539"/>
              <a:gd name="connsiteY3414" fmla="*/ 2383876 h 5060781"/>
              <a:gd name="connsiteX3415" fmla="*/ 76686 w 4692539"/>
              <a:gd name="connsiteY3415" fmla="*/ 2383876 h 5060781"/>
              <a:gd name="connsiteX3416" fmla="*/ 78357 w 4692539"/>
              <a:gd name="connsiteY3416" fmla="*/ 2383876 h 5060781"/>
              <a:gd name="connsiteX3417" fmla="*/ 75926 w 4692539"/>
              <a:gd name="connsiteY3417" fmla="*/ 2379668 h 5060781"/>
              <a:gd name="connsiteX3418" fmla="*/ 73511 w 4692539"/>
              <a:gd name="connsiteY3418" fmla="*/ 2379146 h 5060781"/>
              <a:gd name="connsiteX3419" fmla="*/ 128606 w 4692539"/>
              <a:gd name="connsiteY3419" fmla="*/ 2356610 h 5060781"/>
              <a:gd name="connsiteX3420" fmla="*/ 112715 w 4692539"/>
              <a:gd name="connsiteY3420" fmla="*/ 2374487 h 5060781"/>
              <a:gd name="connsiteX3421" fmla="*/ 128606 w 4692539"/>
              <a:gd name="connsiteY3421" fmla="*/ 2378693 h 5060781"/>
              <a:gd name="connsiteX3422" fmla="*/ 135940 w 4692539"/>
              <a:gd name="connsiteY3422" fmla="*/ 2363972 h 5060781"/>
              <a:gd name="connsiteX3423" fmla="*/ 128606 w 4692539"/>
              <a:gd name="connsiteY3423" fmla="*/ 2356610 h 5060781"/>
              <a:gd name="connsiteX3424" fmla="*/ 82084 w 4692539"/>
              <a:gd name="connsiteY3424" fmla="*/ 2354357 h 5060781"/>
              <a:gd name="connsiteX3425" fmla="*/ 82071 w 4692539"/>
              <a:gd name="connsiteY3425" fmla="*/ 2354373 h 5060781"/>
              <a:gd name="connsiteX3426" fmla="*/ 81927 w 4692539"/>
              <a:gd name="connsiteY3426" fmla="*/ 2354576 h 5060781"/>
              <a:gd name="connsiteX3427" fmla="*/ 81833 w 4692539"/>
              <a:gd name="connsiteY3427" fmla="*/ 2354526 h 5060781"/>
              <a:gd name="connsiteX3428" fmla="*/ 82063 w 4692539"/>
              <a:gd name="connsiteY3428" fmla="*/ 2354371 h 5060781"/>
              <a:gd name="connsiteX3429" fmla="*/ 4451190 w 4692539"/>
              <a:gd name="connsiteY3429" fmla="*/ 2348459 h 5060781"/>
              <a:gd name="connsiteX3430" fmla="*/ 4455397 w 4692539"/>
              <a:gd name="connsiteY3430" fmla="*/ 2356002 h 5060781"/>
              <a:gd name="connsiteX3431" fmla="*/ 4455397 w 4692539"/>
              <a:gd name="connsiteY3431" fmla="*/ 2353846 h 5060781"/>
              <a:gd name="connsiteX3432" fmla="*/ 4451190 w 4692539"/>
              <a:gd name="connsiteY3432" fmla="*/ 2348459 h 5060781"/>
              <a:gd name="connsiteX3433" fmla="*/ 4448886 w 4692539"/>
              <a:gd name="connsiteY3433" fmla="*/ 2345970 h 5060781"/>
              <a:gd name="connsiteX3434" fmla="*/ 4435449 w 4692539"/>
              <a:gd name="connsiteY3434" fmla="*/ 2348066 h 5060781"/>
              <a:gd name="connsiteX3435" fmla="*/ 4450805 w 4692539"/>
              <a:gd name="connsiteY3435" fmla="*/ 2364830 h 5060781"/>
              <a:gd name="connsiteX3436" fmla="*/ 4448886 w 4692539"/>
              <a:gd name="connsiteY3436" fmla="*/ 2345970 h 5060781"/>
              <a:gd name="connsiteX3437" fmla="*/ 41111 w 4692539"/>
              <a:gd name="connsiteY3437" fmla="*/ 2344924 h 5060781"/>
              <a:gd name="connsiteX3438" fmla="*/ 47462 w 4692539"/>
              <a:gd name="connsiteY3438" fmla="*/ 2349572 h 5060781"/>
              <a:gd name="connsiteX3439" fmla="*/ 50737 w 4692539"/>
              <a:gd name="connsiteY3439" fmla="*/ 2358135 h 5060781"/>
              <a:gd name="connsiteX3440" fmla="*/ 51206 w 4692539"/>
              <a:gd name="connsiteY3440" fmla="*/ 2359361 h 5060781"/>
              <a:gd name="connsiteX3441" fmla="*/ 51206 w 4692539"/>
              <a:gd name="connsiteY3441" fmla="*/ 2354048 h 5060781"/>
              <a:gd name="connsiteX3442" fmla="*/ 47483 w 4692539"/>
              <a:gd name="connsiteY3442" fmla="*/ 2349588 h 5060781"/>
              <a:gd name="connsiteX3443" fmla="*/ 56983 w 4692539"/>
              <a:gd name="connsiteY3443" fmla="*/ 2356542 h 5060781"/>
              <a:gd name="connsiteX3444" fmla="*/ 69075 w 4692539"/>
              <a:gd name="connsiteY3444" fmla="*/ 2355888 h 5060781"/>
              <a:gd name="connsiteX3445" fmla="*/ 68321 w 4692539"/>
              <a:gd name="connsiteY3445" fmla="*/ 2357639 h 5060781"/>
              <a:gd name="connsiteX3446" fmla="*/ 76765 w 4692539"/>
              <a:gd name="connsiteY3446" fmla="*/ 2360750 h 5060781"/>
              <a:gd name="connsiteX3447" fmla="*/ 78183 w 4692539"/>
              <a:gd name="connsiteY3447" fmla="*/ 2360356 h 5060781"/>
              <a:gd name="connsiteX3448" fmla="*/ 77705 w 4692539"/>
              <a:gd name="connsiteY3448" fmla="*/ 2369879 h 5060781"/>
              <a:gd name="connsiteX3449" fmla="*/ 72130 w 4692539"/>
              <a:gd name="connsiteY3449" fmla="*/ 2378847 h 5060781"/>
              <a:gd name="connsiteX3450" fmla="*/ 65590 w 4692539"/>
              <a:gd name="connsiteY3450" fmla="*/ 2377433 h 5060781"/>
              <a:gd name="connsiteX3451" fmla="*/ 58902 w 4692539"/>
              <a:gd name="connsiteY3451" fmla="*/ 2383876 h 5060781"/>
              <a:gd name="connsiteX3452" fmla="*/ 56471 w 4692539"/>
              <a:gd name="connsiteY3452" fmla="*/ 2378615 h 5060781"/>
              <a:gd name="connsiteX3453" fmla="*/ 48865 w 4692539"/>
              <a:gd name="connsiteY3453" fmla="*/ 2378615 h 5060781"/>
              <a:gd name="connsiteX3454" fmla="*/ 48865 w 4692539"/>
              <a:gd name="connsiteY3454" fmla="*/ 2374678 h 5060781"/>
              <a:gd name="connsiteX3455" fmla="*/ 49079 w 4692539"/>
              <a:gd name="connsiteY3455" fmla="*/ 2374716 h 5060781"/>
              <a:gd name="connsiteX3456" fmla="*/ 51205 w 4692539"/>
              <a:gd name="connsiteY3456" fmla="*/ 2368372 h 5060781"/>
              <a:gd name="connsiteX3457" fmla="*/ 48865 w 4692539"/>
              <a:gd name="connsiteY3457" fmla="*/ 2367762 h 5060781"/>
              <a:gd name="connsiteX3458" fmla="*/ 48865 w 4692539"/>
              <a:gd name="connsiteY3458" fmla="*/ 2366499 h 5060781"/>
              <a:gd name="connsiteX3459" fmla="*/ 47114 w 4692539"/>
              <a:gd name="connsiteY3459" fmla="*/ 2367304 h 5060781"/>
              <a:gd name="connsiteX3460" fmla="*/ 40116 w 4692539"/>
              <a:gd name="connsiteY3460" fmla="*/ 2365479 h 5060781"/>
              <a:gd name="connsiteX3461" fmla="*/ 29289 w 4692539"/>
              <a:gd name="connsiteY3461" fmla="*/ 2363743 h 5060781"/>
              <a:gd name="connsiteX3462" fmla="*/ 31607 w 4692539"/>
              <a:gd name="connsiteY3462" fmla="*/ 2370875 h 5060781"/>
              <a:gd name="connsiteX3463" fmla="*/ 34543 w 4692539"/>
              <a:gd name="connsiteY3463" fmla="*/ 2373084 h 5060781"/>
              <a:gd name="connsiteX3464" fmla="*/ 32786 w 4692539"/>
              <a:gd name="connsiteY3464" fmla="*/ 2373893 h 5060781"/>
              <a:gd name="connsiteX3465" fmla="*/ 36193 w 4692539"/>
              <a:gd name="connsiteY3465" fmla="*/ 2374326 h 5060781"/>
              <a:gd name="connsiteX3466" fmla="*/ 36710 w 4692539"/>
              <a:gd name="connsiteY3466" fmla="*/ 2374716 h 5060781"/>
              <a:gd name="connsiteX3467" fmla="*/ 37769 w 4692539"/>
              <a:gd name="connsiteY3467" fmla="*/ 2374527 h 5060781"/>
              <a:gd name="connsiteX3468" fmla="*/ 42938 w 4692539"/>
              <a:gd name="connsiteY3468" fmla="*/ 2375186 h 5060781"/>
              <a:gd name="connsiteX3469" fmla="*/ 43144 w 4692539"/>
              <a:gd name="connsiteY3469" fmla="*/ 2375213 h 5060781"/>
              <a:gd name="connsiteX3470" fmla="*/ 46350 w 4692539"/>
              <a:gd name="connsiteY3470" fmla="*/ 2378615 h 5060781"/>
              <a:gd name="connsiteX3471" fmla="*/ 45527 w 4692539"/>
              <a:gd name="connsiteY3471" fmla="*/ 2378615 h 5060781"/>
              <a:gd name="connsiteX3472" fmla="*/ 45527 w 4692539"/>
              <a:gd name="connsiteY3472" fmla="*/ 2381707 h 5060781"/>
              <a:gd name="connsiteX3473" fmla="*/ 44994 w 4692539"/>
              <a:gd name="connsiteY3473" fmla="*/ 2381505 h 5060781"/>
              <a:gd name="connsiteX3474" fmla="*/ 40890 w 4692539"/>
              <a:gd name="connsiteY3474" fmla="*/ 2383257 h 5060781"/>
              <a:gd name="connsiteX3475" fmla="*/ 42310 w 4692539"/>
              <a:gd name="connsiteY3475" fmla="*/ 2377662 h 5060781"/>
              <a:gd name="connsiteX3476" fmla="*/ 42699 w 4692539"/>
              <a:gd name="connsiteY3476" fmla="*/ 2376125 h 5060781"/>
              <a:gd name="connsiteX3477" fmla="*/ 40890 w 4692539"/>
              <a:gd name="connsiteY3477" fmla="*/ 2383257 h 5060781"/>
              <a:gd name="connsiteX3478" fmla="*/ 40694 w 4692539"/>
              <a:gd name="connsiteY3478" fmla="*/ 2383341 h 5060781"/>
              <a:gd name="connsiteX3479" fmla="*/ 40079 w 4692539"/>
              <a:gd name="connsiteY3479" fmla="*/ 2383602 h 5060781"/>
              <a:gd name="connsiteX3480" fmla="*/ 36393 w 4692539"/>
              <a:gd name="connsiteY3480" fmla="*/ 2381505 h 5060781"/>
              <a:gd name="connsiteX3481" fmla="*/ 27946 w 4692539"/>
              <a:gd name="connsiteY3481" fmla="*/ 2392260 h 5060781"/>
              <a:gd name="connsiteX3482" fmla="*/ 27450 w 4692539"/>
              <a:gd name="connsiteY3482" fmla="*/ 2392732 h 5060781"/>
              <a:gd name="connsiteX3483" fmla="*/ 22441 w 4692539"/>
              <a:gd name="connsiteY3483" fmla="*/ 2349030 h 5060781"/>
              <a:gd name="connsiteX3484" fmla="*/ 36309 w 4692539"/>
              <a:gd name="connsiteY3484" fmla="*/ 2345981 h 5060781"/>
              <a:gd name="connsiteX3485" fmla="*/ 108187 w 4692539"/>
              <a:gd name="connsiteY3485" fmla="*/ 2321689 h 5060781"/>
              <a:gd name="connsiteX3486" fmla="*/ 104561 w 4692539"/>
              <a:gd name="connsiteY3486" fmla="*/ 2335269 h 5060781"/>
              <a:gd name="connsiteX3487" fmla="*/ 123898 w 4692539"/>
              <a:gd name="connsiteY3487" fmla="*/ 2324823 h 5060781"/>
              <a:gd name="connsiteX3488" fmla="*/ 108187 w 4692539"/>
              <a:gd name="connsiteY3488" fmla="*/ 2321689 h 5060781"/>
              <a:gd name="connsiteX3489" fmla="*/ 4503852 w 4692539"/>
              <a:gd name="connsiteY3489" fmla="*/ 2320504 h 5060781"/>
              <a:gd name="connsiteX3490" fmla="*/ 4505610 w 4692539"/>
              <a:gd name="connsiteY3490" fmla="*/ 2323877 h 5060781"/>
              <a:gd name="connsiteX3491" fmla="*/ 4502684 w 4692539"/>
              <a:gd name="connsiteY3491" fmla="*/ 2324738 h 5060781"/>
              <a:gd name="connsiteX3492" fmla="*/ 4501860 w 4692539"/>
              <a:gd name="connsiteY3492" fmla="*/ 2322131 h 5060781"/>
              <a:gd name="connsiteX3493" fmla="*/ 104396 w 4692539"/>
              <a:gd name="connsiteY3493" fmla="*/ 2317694 h 5060781"/>
              <a:gd name="connsiteX3494" fmla="*/ 87704 w 4692539"/>
              <a:gd name="connsiteY3494" fmla="*/ 2325133 h 5060781"/>
              <a:gd name="connsiteX3495" fmla="*/ 100545 w 4692539"/>
              <a:gd name="connsiteY3495" fmla="*/ 2340015 h 5060781"/>
              <a:gd name="connsiteX3496" fmla="*/ 104396 w 4692539"/>
              <a:gd name="connsiteY3496" fmla="*/ 2317694 h 5060781"/>
              <a:gd name="connsiteX3497" fmla="*/ 139035 w 4692539"/>
              <a:gd name="connsiteY3497" fmla="*/ 2312858 h 5060781"/>
              <a:gd name="connsiteX3498" fmla="*/ 139329 w 4692539"/>
              <a:gd name="connsiteY3498" fmla="*/ 2315152 h 5060781"/>
              <a:gd name="connsiteX3499" fmla="*/ 138258 w 4692539"/>
              <a:gd name="connsiteY3499" fmla="*/ 2315222 h 5060781"/>
              <a:gd name="connsiteX3500" fmla="*/ 139976 w 4692539"/>
              <a:gd name="connsiteY3500" fmla="*/ 2321689 h 5060781"/>
              <a:gd name="connsiteX3501" fmla="*/ 140150 w 4692539"/>
              <a:gd name="connsiteY3501" fmla="*/ 2321566 h 5060781"/>
              <a:gd name="connsiteX3502" fmla="*/ 140735 w 4692539"/>
              <a:gd name="connsiteY3502" fmla="*/ 2326133 h 5060781"/>
              <a:gd name="connsiteX3503" fmla="*/ 139977 w 4692539"/>
              <a:gd name="connsiteY3503" fmla="*/ 2324990 h 5060781"/>
              <a:gd name="connsiteX3504" fmla="*/ 136403 w 4692539"/>
              <a:gd name="connsiteY3504" fmla="*/ 2328101 h 5060781"/>
              <a:gd name="connsiteX3505" fmla="*/ 136403 w 4692539"/>
              <a:gd name="connsiteY3505" fmla="*/ 2335362 h 5060781"/>
              <a:gd name="connsiteX3506" fmla="*/ 141970 w 4692539"/>
              <a:gd name="connsiteY3506" fmla="*/ 2335783 h 5060781"/>
              <a:gd name="connsiteX3507" fmla="*/ 142162 w 4692539"/>
              <a:gd name="connsiteY3507" fmla="*/ 2337280 h 5060781"/>
              <a:gd name="connsiteX3508" fmla="*/ 142608 w 4692539"/>
              <a:gd name="connsiteY3508" fmla="*/ 2340768 h 5060781"/>
              <a:gd name="connsiteX3509" fmla="*/ 146182 w 4692539"/>
              <a:gd name="connsiteY3509" fmla="*/ 2323196 h 5060781"/>
              <a:gd name="connsiteX3510" fmla="*/ 143445 w 4692539"/>
              <a:gd name="connsiteY3510" fmla="*/ 2319236 h 5060781"/>
              <a:gd name="connsiteX3511" fmla="*/ 145760 w 4692539"/>
              <a:gd name="connsiteY3511" fmla="*/ 2317598 h 5060781"/>
              <a:gd name="connsiteX3512" fmla="*/ 152482 w 4692539"/>
              <a:gd name="connsiteY3512" fmla="*/ 2314297 h 5060781"/>
              <a:gd name="connsiteX3513" fmla="*/ 140565 w 4692539"/>
              <a:gd name="connsiteY3513" fmla="*/ 2315072 h 5060781"/>
              <a:gd name="connsiteX3514" fmla="*/ 44736 w 4692539"/>
              <a:gd name="connsiteY3514" fmla="*/ 2307606 h 5060781"/>
              <a:gd name="connsiteX3515" fmla="*/ 41081 w 4692539"/>
              <a:gd name="connsiteY3515" fmla="*/ 2325446 h 5060781"/>
              <a:gd name="connsiteX3516" fmla="*/ 50218 w 4692539"/>
              <a:gd name="connsiteY3516" fmla="*/ 2318101 h 5060781"/>
              <a:gd name="connsiteX3517" fmla="*/ 44736 w 4692539"/>
              <a:gd name="connsiteY3517" fmla="*/ 2307606 h 5060781"/>
              <a:gd name="connsiteX3518" fmla="*/ 19125 w 4692539"/>
              <a:gd name="connsiteY3518" fmla="*/ 2302339 h 5060781"/>
              <a:gd name="connsiteX3519" fmla="*/ 19358 w 4692539"/>
              <a:gd name="connsiteY3519" fmla="*/ 2302669 h 5060781"/>
              <a:gd name="connsiteX3520" fmla="*/ 18966 w 4692539"/>
              <a:gd name="connsiteY3520" fmla="*/ 2302680 h 5060781"/>
              <a:gd name="connsiteX3521" fmla="*/ 141714 w 4692539"/>
              <a:gd name="connsiteY3521" fmla="*/ 2302297 h 5060781"/>
              <a:gd name="connsiteX3522" fmla="*/ 139756 w 4692539"/>
              <a:gd name="connsiteY3522" fmla="*/ 2310017 h 5060781"/>
              <a:gd name="connsiteX3523" fmla="*/ 139369 w 4692539"/>
              <a:gd name="connsiteY3523" fmla="*/ 2311539 h 5060781"/>
              <a:gd name="connsiteX3524" fmla="*/ 139034 w 4692539"/>
              <a:gd name="connsiteY3524" fmla="*/ 2312858 h 5060781"/>
              <a:gd name="connsiteX3525" fmla="*/ 139756 w 4692539"/>
              <a:gd name="connsiteY3525" fmla="*/ 2310017 h 5060781"/>
              <a:gd name="connsiteX3526" fmla="*/ 140166 w 4692539"/>
              <a:gd name="connsiteY3526" fmla="*/ 2308402 h 5060781"/>
              <a:gd name="connsiteX3527" fmla="*/ 141714 w 4692539"/>
              <a:gd name="connsiteY3527" fmla="*/ 2302297 h 5060781"/>
              <a:gd name="connsiteX3528" fmla="*/ 155117 w 4692539"/>
              <a:gd name="connsiteY3528" fmla="*/ 2288719 h 5060781"/>
              <a:gd name="connsiteX3529" fmla="*/ 155558 w 4692539"/>
              <a:gd name="connsiteY3529" fmla="*/ 2289659 h 5060781"/>
              <a:gd name="connsiteX3530" fmla="*/ 155558 w 4692539"/>
              <a:gd name="connsiteY3530" fmla="*/ 2289197 h 5060781"/>
              <a:gd name="connsiteX3531" fmla="*/ 95881 w 4692539"/>
              <a:gd name="connsiteY3531" fmla="*/ 2286358 h 5060781"/>
              <a:gd name="connsiteX3532" fmla="*/ 100210 w 4692539"/>
              <a:gd name="connsiteY3532" fmla="*/ 2287796 h 5060781"/>
              <a:gd name="connsiteX3533" fmla="*/ 100175 w 4692539"/>
              <a:gd name="connsiteY3533" fmla="*/ 2288513 h 5060781"/>
              <a:gd name="connsiteX3534" fmla="*/ 95194 w 4692539"/>
              <a:gd name="connsiteY3534" fmla="*/ 2296915 h 5060781"/>
              <a:gd name="connsiteX3535" fmla="*/ 100638 w 4692539"/>
              <a:gd name="connsiteY3535" fmla="*/ 2279164 h 5060781"/>
              <a:gd name="connsiteX3536" fmla="*/ 100429 w 4692539"/>
              <a:gd name="connsiteY3536" fmla="*/ 2283392 h 5060781"/>
              <a:gd name="connsiteX3537" fmla="*/ 99134 w 4692539"/>
              <a:gd name="connsiteY3537" fmla="*/ 2281445 h 5060781"/>
              <a:gd name="connsiteX3538" fmla="*/ 4482893 w 4692539"/>
              <a:gd name="connsiteY3538" fmla="*/ 2273665 h 5060781"/>
              <a:gd name="connsiteX3539" fmla="*/ 4478071 w 4692539"/>
              <a:gd name="connsiteY3539" fmla="*/ 2274722 h 5060781"/>
              <a:gd name="connsiteX3540" fmla="*/ 4475176 w 4692539"/>
              <a:gd name="connsiteY3540" fmla="*/ 2284225 h 5060781"/>
              <a:gd name="connsiteX3541" fmla="*/ 4482893 w 4692539"/>
              <a:gd name="connsiteY3541" fmla="*/ 2273665 h 5060781"/>
              <a:gd name="connsiteX3542" fmla="*/ 4519105 w 4692539"/>
              <a:gd name="connsiteY3542" fmla="*/ 2269658 h 5060781"/>
              <a:gd name="connsiteX3543" fmla="*/ 4518609 w 4692539"/>
              <a:gd name="connsiteY3543" fmla="*/ 2272986 h 5060781"/>
              <a:gd name="connsiteX3544" fmla="*/ 4516991 w 4692539"/>
              <a:gd name="connsiteY3544" fmla="*/ 2271247 h 5060781"/>
              <a:gd name="connsiteX3545" fmla="*/ 4509514 w 4692539"/>
              <a:gd name="connsiteY3545" fmla="*/ 2266542 h 5060781"/>
              <a:gd name="connsiteX3546" fmla="*/ 4505628 w 4692539"/>
              <a:gd name="connsiteY3546" fmla="*/ 2271821 h 5060781"/>
              <a:gd name="connsiteX3547" fmla="*/ 4499802 w 4692539"/>
              <a:gd name="connsiteY3547" fmla="*/ 2269710 h 5060781"/>
              <a:gd name="connsiteX3548" fmla="*/ 4499802 w 4692539"/>
              <a:gd name="connsiteY3548" fmla="*/ 2277102 h 5060781"/>
              <a:gd name="connsiteX3549" fmla="*/ 4506601 w 4692539"/>
              <a:gd name="connsiteY3549" fmla="*/ 2277102 h 5060781"/>
              <a:gd name="connsiteX3550" fmla="*/ 4512427 w 4692539"/>
              <a:gd name="connsiteY3550" fmla="*/ 2273934 h 5060781"/>
              <a:gd name="connsiteX3551" fmla="*/ 4509514 w 4692539"/>
              <a:gd name="connsiteY3551" fmla="*/ 2266542 h 5060781"/>
              <a:gd name="connsiteX3552" fmla="*/ 4510106 w 4692539"/>
              <a:gd name="connsiteY3552" fmla="*/ 2241657 h 5060781"/>
              <a:gd name="connsiteX3553" fmla="*/ 4521328 w 4692539"/>
              <a:gd name="connsiteY3553" fmla="*/ 2249954 h 5060781"/>
              <a:gd name="connsiteX3554" fmla="*/ 4510106 w 4692539"/>
              <a:gd name="connsiteY3554" fmla="*/ 2241657 h 5060781"/>
              <a:gd name="connsiteX3555" fmla="*/ 4460095 w 4692539"/>
              <a:gd name="connsiteY3555" fmla="*/ 2231230 h 5060781"/>
              <a:gd name="connsiteX3556" fmla="*/ 4457006 w 4692539"/>
              <a:gd name="connsiteY3556" fmla="*/ 2232955 h 5060781"/>
              <a:gd name="connsiteX3557" fmla="*/ 4468262 w 4692539"/>
              <a:gd name="connsiteY3557" fmla="*/ 2246854 h 5060781"/>
              <a:gd name="connsiteX3558" fmla="*/ 4472434 w 4692539"/>
              <a:gd name="connsiteY3558" fmla="*/ 2244400 h 5060781"/>
              <a:gd name="connsiteX3559" fmla="*/ 4460095 w 4692539"/>
              <a:gd name="connsiteY3559" fmla="*/ 2231230 h 5060781"/>
              <a:gd name="connsiteX3560" fmla="*/ 9290 w 4692539"/>
              <a:gd name="connsiteY3560" fmla="*/ 2212086 h 5060781"/>
              <a:gd name="connsiteX3561" fmla="*/ 9690 w 4692539"/>
              <a:gd name="connsiteY3561" fmla="*/ 2212921 h 5060781"/>
              <a:gd name="connsiteX3562" fmla="*/ 12205 w 4692539"/>
              <a:gd name="connsiteY3562" fmla="*/ 2213483 h 5060781"/>
              <a:gd name="connsiteX3563" fmla="*/ 8210 w 4692539"/>
              <a:gd name="connsiteY3563" fmla="*/ 2221662 h 5060781"/>
              <a:gd name="connsiteX3564" fmla="*/ 4471446 w 4692539"/>
              <a:gd name="connsiteY3564" fmla="*/ 2206502 h 5060781"/>
              <a:gd name="connsiteX3565" fmla="*/ 4467714 w 4692539"/>
              <a:gd name="connsiteY3565" fmla="*/ 2210185 h 5060781"/>
              <a:gd name="connsiteX3566" fmla="*/ 4468766 w 4692539"/>
              <a:gd name="connsiteY3566" fmla="*/ 2209147 h 5060781"/>
              <a:gd name="connsiteX3567" fmla="*/ 4516812 w 4692539"/>
              <a:gd name="connsiteY3567" fmla="*/ 2194995 h 5060781"/>
              <a:gd name="connsiteX3568" fmla="*/ 4518918 w 4692539"/>
              <a:gd name="connsiteY3568" fmla="*/ 2198963 h 5060781"/>
              <a:gd name="connsiteX3569" fmla="*/ 4519272 w 4692539"/>
              <a:gd name="connsiteY3569" fmla="*/ 2203527 h 5060781"/>
              <a:gd name="connsiteX3570" fmla="*/ 4517651 w 4692539"/>
              <a:gd name="connsiteY3570" fmla="*/ 2202558 h 5060781"/>
              <a:gd name="connsiteX3571" fmla="*/ 4516867 w 4692539"/>
              <a:gd name="connsiteY3571" fmla="*/ 2199485 h 5060781"/>
              <a:gd name="connsiteX3572" fmla="*/ 4515853 w 4692539"/>
              <a:gd name="connsiteY3572" fmla="*/ 2195688 h 5060781"/>
              <a:gd name="connsiteX3573" fmla="*/ 63094 w 4692539"/>
              <a:gd name="connsiteY3573" fmla="*/ 2182351 h 5060781"/>
              <a:gd name="connsiteX3574" fmla="*/ 57991 w 4692539"/>
              <a:gd name="connsiteY3574" fmla="*/ 2184427 h 5060781"/>
              <a:gd name="connsiteX3575" fmla="*/ 54162 w 4692539"/>
              <a:gd name="connsiteY3575" fmla="*/ 2198948 h 5060781"/>
              <a:gd name="connsiteX3576" fmla="*/ 61978 w 4692539"/>
              <a:gd name="connsiteY3576" fmla="*/ 2184427 h 5060781"/>
              <a:gd name="connsiteX3577" fmla="*/ 63094 w 4692539"/>
              <a:gd name="connsiteY3577" fmla="*/ 2182351 h 5060781"/>
              <a:gd name="connsiteX3578" fmla="*/ 66195 w 4692539"/>
              <a:gd name="connsiteY3578" fmla="*/ 2188458 h 5060781"/>
              <a:gd name="connsiteX3579" fmla="*/ 68455 w 4692539"/>
              <a:gd name="connsiteY3579" fmla="*/ 2192913 h 5060781"/>
              <a:gd name="connsiteX3580" fmla="*/ 66579 w 4692539"/>
              <a:gd name="connsiteY3580" fmla="*/ 2186445 h 5060781"/>
              <a:gd name="connsiteX3581" fmla="*/ 4488360 w 4692539"/>
              <a:gd name="connsiteY3581" fmla="*/ 2179479 h 5060781"/>
              <a:gd name="connsiteX3582" fmla="*/ 4476435 w 4692539"/>
              <a:gd name="connsiteY3582" fmla="*/ 2190039 h 5060781"/>
              <a:gd name="connsiteX3583" fmla="*/ 4488360 w 4692539"/>
              <a:gd name="connsiteY3583" fmla="*/ 2179479 h 5060781"/>
              <a:gd name="connsiteX3584" fmla="*/ 4475752 w 4692539"/>
              <a:gd name="connsiteY3584" fmla="*/ 2174728 h 5060781"/>
              <a:gd name="connsiteX3585" fmla="*/ 4460323 w 4692539"/>
              <a:gd name="connsiteY3585" fmla="*/ 2189061 h 5060781"/>
              <a:gd name="connsiteX3586" fmla="*/ 4475752 w 4692539"/>
              <a:gd name="connsiteY3586" fmla="*/ 2174728 h 5060781"/>
              <a:gd name="connsiteX3587" fmla="*/ 155117 w 4692539"/>
              <a:gd name="connsiteY3587" fmla="*/ 2171036 h 5060781"/>
              <a:gd name="connsiteX3588" fmla="*/ 139931 w 4692539"/>
              <a:gd name="connsiteY3588" fmla="*/ 2181598 h 5060781"/>
              <a:gd name="connsiteX3589" fmla="*/ 155117 w 4692539"/>
              <a:gd name="connsiteY3589" fmla="*/ 2171036 h 5060781"/>
              <a:gd name="connsiteX3590" fmla="*/ 16040 w 4692539"/>
              <a:gd name="connsiteY3590" fmla="*/ 2161676 h 5060781"/>
              <a:gd name="connsiteX3591" fmla="*/ 18939 w 4692539"/>
              <a:gd name="connsiteY3591" fmla="*/ 2164970 h 5060781"/>
              <a:gd name="connsiteX3592" fmla="*/ 18880 w 4692539"/>
              <a:gd name="connsiteY3592" fmla="*/ 2165100 h 5060781"/>
              <a:gd name="connsiteX3593" fmla="*/ 18572 w 4692539"/>
              <a:gd name="connsiteY3593" fmla="*/ 2165765 h 5060781"/>
              <a:gd name="connsiteX3594" fmla="*/ 14668 w 4692539"/>
              <a:gd name="connsiteY3594" fmla="*/ 2164414 h 5060781"/>
              <a:gd name="connsiteX3595" fmla="*/ 14940 w 4692539"/>
              <a:gd name="connsiteY3595" fmla="*/ 2162000 h 5060781"/>
              <a:gd name="connsiteX3596" fmla="*/ 66694 w 4692539"/>
              <a:gd name="connsiteY3596" fmla="*/ 2159387 h 5060781"/>
              <a:gd name="connsiteX3597" fmla="*/ 84561 w 4692539"/>
              <a:gd name="connsiteY3597" fmla="*/ 2162405 h 5060781"/>
              <a:gd name="connsiteX3598" fmla="*/ 75627 w 4692539"/>
              <a:gd name="connsiteY3598" fmla="*/ 2177098 h 5060781"/>
              <a:gd name="connsiteX3599" fmla="*/ 79456 w 4692539"/>
              <a:gd name="connsiteY3599" fmla="*/ 2186544 h 5060781"/>
              <a:gd name="connsiteX3600" fmla="*/ 84561 w 4692539"/>
              <a:gd name="connsiteY3600" fmla="*/ 2162405 h 5060781"/>
              <a:gd name="connsiteX3601" fmla="*/ 66694 w 4692539"/>
              <a:gd name="connsiteY3601" fmla="*/ 2159387 h 5060781"/>
              <a:gd name="connsiteX3602" fmla="*/ 26779 w 4692539"/>
              <a:gd name="connsiteY3602" fmla="*/ 2156838 h 5060781"/>
              <a:gd name="connsiteX3603" fmla="*/ 27348 w 4692539"/>
              <a:gd name="connsiteY3603" fmla="*/ 2164998 h 5060781"/>
              <a:gd name="connsiteX3604" fmla="*/ 27324 w 4692539"/>
              <a:gd name="connsiteY3604" fmla="*/ 2165100 h 5060781"/>
              <a:gd name="connsiteX3605" fmla="*/ 27171 w 4692539"/>
              <a:gd name="connsiteY3605" fmla="*/ 2165765 h 5060781"/>
              <a:gd name="connsiteX3606" fmla="*/ 24714 w 4692539"/>
              <a:gd name="connsiteY3606" fmla="*/ 2160450 h 5060781"/>
              <a:gd name="connsiteX3607" fmla="*/ 21029 w 4692539"/>
              <a:gd name="connsiteY3607" fmla="*/ 2160450 h 5060781"/>
              <a:gd name="connsiteX3608" fmla="*/ 19058 w 4692539"/>
              <a:gd name="connsiteY3608" fmla="*/ 2164713 h 5060781"/>
              <a:gd name="connsiteX3609" fmla="*/ 17675 w 4692539"/>
              <a:gd name="connsiteY3609" fmla="*/ 2161195 h 5060781"/>
              <a:gd name="connsiteX3610" fmla="*/ 25286 w 4692539"/>
              <a:gd name="connsiteY3610" fmla="*/ 2158951 h 5060781"/>
              <a:gd name="connsiteX3611" fmla="*/ 92809 w 4692539"/>
              <a:gd name="connsiteY3611" fmla="*/ 2144632 h 5060781"/>
              <a:gd name="connsiteX3612" fmla="*/ 87704 w 4692539"/>
              <a:gd name="connsiteY3612" fmla="*/ 2151967 h 5060781"/>
              <a:gd name="connsiteX3613" fmla="*/ 96278 w 4692539"/>
              <a:gd name="connsiteY3613" fmla="*/ 2155552 h 5060781"/>
              <a:gd name="connsiteX3614" fmla="*/ 95938 w 4692539"/>
              <a:gd name="connsiteY3614" fmla="*/ 2155918 h 5060781"/>
              <a:gd name="connsiteX3615" fmla="*/ 94709 w 4692539"/>
              <a:gd name="connsiteY3615" fmla="*/ 2157237 h 5060781"/>
              <a:gd name="connsiteX3616" fmla="*/ 98503 w 4692539"/>
              <a:gd name="connsiteY3616" fmla="*/ 2156585 h 5060781"/>
              <a:gd name="connsiteX3617" fmla="*/ 104294 w 4692539"/>
              <a:gd name="connsiteY3617" fmla="*/ 2159302 h 5060781"/>
              <a:gd name="connsiteX3618" fmla="*/ 102858 w 4692539"/>
              <a:gd name="connsiteY3618" fmla="*/ 2151575 h 5060781"/>
              <a:gd name="connsiteX3619" fmla="*/ 102754 w 4692539"/>
              <a:gd name="connsiteY3619" fmla="*/ 2151274 h 5060781"/>
              <a:gd name="connsiteX3620" fmla="*/ 104537 w 4692539"/>
              <a:gd name="connsiteY3620" fmla="*/ 2146677 h 5060781"/>
              <a:gd name="connsiteX3621" fmla="*/ 102080 w 4692539"/>
              <a:gd name="connsiteY3621" fmla="*/ 2149318 h 5060781"/>
              <a:gd name="connsiteX3622" fmla="*/ 100466 w 4692539"/>
              <a:gd name="connsiteY3622" fmla="*/ 2144632 h 5060781"/>
              <a:gd name="connsiteX3623" fmla="*/ 92809 w 4692539"/>
              <a:gd name="connsiteY3623" fmla="*/ 2144632 h 5060781"/>
              <a:gd name="connsiteX3624" fmla="*/ 118961 w 4692539"/>
              <a:gd name="connsiteY3624" fmla="*/ 2131809 h 5060781"/>
              <a:gd name="connsiteX3625" fmla="*/ 116579 w 4692539"/>
              <a:gd name="connsiteY3625" fmla="*/ 2149160 h 5060781"/>
              <a:gd name="connsiteX3626" fmla="*/ 121790 w 4692539"/>
              <a:gd name="connsiteY3626" fmla="*/ 2140891 h 5060781"/>
              <a:gd name="connsiteX3627" fmla="*/ 118961 w 4692539"/>
              <a:gd name="connsiteY3627" fmla="*/ 2131809 h 5060781"/>
              <a:gd name="connsiteX3628" fmla="*/ 4458254 w 4692539"/>
              <a:gd name="connsiteY3628" fmla="*/ 2119438 h 5060781"/>
              <a:gd name="connsiteX3629" fmla="*/ 4450778 w 4692539"/>
              <a:gd name="connsiteY3629" fmla="*/ 2128944 h 5060781"/>
              <a:gd name="connsiteX3630" fmla="*/ 4450620 w 4692539"/>
              <a:gd name="connsiteY3630" fmla="*/ 2128944 h 5060781"/>
              <a:gd name="connsiteX3631" fmla="*/ 4450620 w 4692539"/>
              <a:gd name="connsiteY3631" fmla="*/ 2124720 h 5060781"/>
              <a:gd name="connsiteX3632" fmla="*/ 4447002 w 4692539"/>
              <a:gd name="connsiteY3632" fmla="*/ 2129604 h 5060781"/>
              <a:gd name="connsiteX3633" fmla="*/ 4450620 w 4692539"/>
              <a:gd name="connsiteY3633" fmla="*/ 2135280 h 5060781"/>
              <a:gd name="connsiteX3634" fmla="*/ 4450620 w 4692539"/>
              <a:gd name="connsiteY3634" fmla="*/ 2132509 h 5060781"/>
              <a:gd name="connsiteX3635" fmla="*/ 4450620 w 4692539"/>
              <a:gd name="connsiteY3635" fmla="*/ 2132486 h 5060781"/>
              <a:gd name="connsiteX3636" fmla="*/ 4450620 w 4692539"/>
              <a:gd name="connsiteY3636" fmla="*/ 2132112 h 5060781"/>
              <a:gd name="connsiteX3637" fmla="*/ 4453514 w 4692539"/>
              <a:gd name="connsiteY3637" fmla="*/ 2132112 h 5060781"/>
              <a:gd name="connsiteX3638" fmla="*/ 4453514 w 4692539"/>
              <a:gd name="connsiteY3638" fmla="*/ 2128944 h 5060781"/>
              <a:gd name="connsiteX3639" fmla="*/ 4450982 w 4692539"/>
              <a:gd name="connsiteY3639" fmla="*/ 2128944 h 5060781"/>
              <a:gd name="connsiteX3640" fmla="*/ 4450778 w 4692539"/>
              <a:gd name="connsiteY3640" fmla="*/ 2128944 h 5060781"/>
              <a:gd name="connsiteX3641" fmla="*/ 4455000 w 4692539"/>
              <a:gd name="connsiteY3641" fmla="*/ 2123576 h 5060781"/>
              <a:gd name="connsiteX3642" fmla="*/ 4458254 w 4692539"/>
              <a:gd name="connsiteY3642" fmla="*/ 2119438 h 5060781"/>
              <a:gd name="connsiteX3643" fmla="*/ 135169 w 4692539"/>
              <a:gd name="connsiteY3643" fmla="*/ 2111441 h 5060781"/>
              <a:gd name="connsiteX3644" fmla="*/ 136360 w 4692539"/>
              <a:gd name="connsiteY3644" fmla="*/ 2131809 h 5060781"/>
              <a:gd name="connsiteX3645" fmla="*/ 135169 w 4692539"/>
              <a:gd name="connsiteY3645" fmla="*/ 2111441 h 5060781"/>
              <a:gd name="connsiteX3646" fmla="*/ 4447351 w 4692539"/>
              <a:gd name="connsiteY3646" fmla="*/ 2109212 h 5060781"/>
              <a:gd name="connsiteX3647" fmla="*/ 4437532 w 4692539"/>
              <a:gd name="connsiteY3647" fmla="*/ 2116604 h 5060781"/>
              <a:gd name="connsiteX3648" fmla="*/ 4447351 w 4692539"/>
              <a:gd name="connsiteY3648" fmla="*/ 2109212 h 5060781"/>
              <a:gd name="connsiteX3649" fmla="*/ 4457888 w 4692539"/>
              <a:gd name="connsiteY3649" fmla="*/ 2108343 h 5060781"/>
              <a:gd name="connsiteX3650" fmla="*/ 4467094 w 4692539"/>
              <a:gd name="connsiteY3650" fmla="*/ 2123525 h 5060781"/>
              <a:gd name="connsiteX3651" fmla="*/ 4467782 w 4692539"/>
              <a:gd name="connsiteY3651" fmla="*/ 2124663 h 5060781"/>
              <a:gd name="connsiteX3652" fmla="*/ 4463423 w 4692539"/>
              <a:gd name="connsiteY3652" fmla="*/ 2122318 h 5060781"/>
              <a:gd name="connsiteX3653" fmla="*/ 4462687 w 4692539"/>
              <a:gd name="connsiteY3653" fmla="*/ 2121922 h 5060781"/>
              <a:gd name="connsiteX3654" fmla="*/ 4459741 w 4692539"/>
              <a:gd name="connsiteY3654" fmla="*/ 2129314 h 5060781"/>
              <a:gd name="connsiteX3655" fmla="*/ 4463178 w 4692539"/>
              <a:gd name="connsiteY3655" fmla="*/ 2127466 h 5060781"/>
              <a:gd name="connsiteX3656" fmla="*/ 4463412 w 4692539"/>
              <a:gd name="connsiteY3656" fmla="*/ 2127341 h 5060781"/>
              <a:gd name="connsiteX3657" fmla="*/ 4463670 w 4692539"/>
              <a:gd name="connsiteY3657" fmla="*/ 2127203 h 5060781"/>
              <a:gd name="connsiteX3658" fmla="*/ 4465633 w 4692539"/>
              <a:gd name="connsiteY3658" fmla="*/ 2132483 h 5060781"/>
              <a:gd name="connsiteX3659" fmla="*/ 4468578 w 4692539"/>
              <a:gd name="connsiteY3659" fmla="*/ 2132483 h 5060781"/>
              <a:gd name="connsiteX3660" fmla="*/ 4468578 w 4692539"/>
              <a:gd name="connsiteY3660" fmla="*/ 2126014 h 5060781"/>
              <a:gd name="connsiteX3661" fmla="*/ 4468578 w 4692539"/>
              <a:gd name="connsiteY3661" fmla="*/ 2125693 h 5060781"/>
              <a:gd name="connsiteX3662" fmla="*/ 4470372 w 4692539"/>
              <a:gd name="connsiteY3662" fmla="*/ 2125693 h 5060781"/>
              <a:gd name="connsiteX3663" fmla="*/ 4478228 w 4692539"/>
              <a:gd name="connsiteY3663" fmla="*/ 2108343 h 5060781"/>
              <a:gd name="connsiteX3664" fmla="*/ 4469636 w 4692539"/>
              <a:gd name="connsiteY3664" fmla="*/ 2123525 h 5060781"/>
              <a:gd name="connsiteX3665" fmla="*/ 4468578 w 4692539"/>
              <a:gd name="connsiteY3665" fmla="*/ 2125394 h 5060781"/>
              <a:gd name="connsiteX3666" fmla="*/ 4468578 w 4692539"/>
              <a:gd name="connsiteY3666" fmla="*/ 2125090 h 5060781"/>
              <a:gd name="connsiteX3667" fmla="*/ 4468124 w 4692539"/>
              <a:gd name="connsiteY3667" fmla="*/ 2124845 h 5060781"/>
              <a:gd name="connsiteX3668" fmla="*/ 4464942 w 4692539"/>
              <a:gd name="connsiteY3668" fmla="*/ 2115391 h 5060781"/>
              <a:gd name="connsiteX3669" fmla="*/ 4457888 w 4692539"/>
              <a:gd name="connsiteY3669" fmla="*/ 2108343 h 5060781"/>
              <a:gd name="connsiteX3670" fmla="*/ 4474056 w 4692539"/>
              <a:gd name="connsiteY3670" fmla="*/ 2100888 h 5060781"/>
              <a:gd name="connsiteX3671" fmla="*/ 4474374 w 4692539"/>
              <a:gd name="connsiteY3671" fmla="*/ 2101698 h 5060781"/>
              <a:gd name="connsiteX3672" fmla="*/ 4473826 w 4692539"/>
              <a:gd name="connsiteY3672" fmla="*/ 2101989 h 5060781"/>
              <a:gd name="connsiteX3673" fmla="*/ 4445774 w 4692539"/>
              <a:gd name="connsiteY3673" fmla="*/ 2095117 h 5060781"/>
              <a:gd name="connsiteX3674" fmla="*/ 4443844 w 4692539"/>
              <a:gd name="connsiteY3674" fmla="*/ 2099169 h 5060781"/>
              <a:gd name="connsiteX3675" fmla="*/ 4447351 w 4692539"/>
              <a:gd name="connsiteY3675" fmla="*/ 2105911 h 5060781"/>
              <a:gd name="connsiteX3676" fmla="*/ 4450158 w 4692539"/>
              <a:gd name="connsiteY3676" fmla="*/ 2102800 h 5060781"/>
              <a:gd name="connsiteX3677" fmla="*/ 4450158 w 4692539"/>
              <a:gd name="connsiteY3677" fmla="*/ 2095539 h 5060781"/>
              <a:gd name="connsiteX3678" fmla="*/ 4445774 w 4692539"/>
              <a:gd name="connsiteY3678" fmla="*/ 2095117 h 5060781"/>
              <a:gd name="connsiteX3679" fmla="*/ 85837 w 4692539"/>
              <a:gd name="connsiteY3679" fmla="*/ 2091560 h 5060781"/>
              <a:gd name="connsiteX3680" fmla="*/ 102811 w 4692539"/>
              <a:gd name="connsiteY3680" fmla="*/ 2111173 h 5060781"/>
              <a:gd name="connsiteX3681" fmla="*/ 85837 w 4692539"/>
              <a:gd name="connsiteY3681" fmla="*/ 2091560 h 5060781"/>
              <a:gd name="connsiteX3682" fmla="*/ 44331 w 4692539"/>
              <a:gd name="connsiteY3682" fmla="*/ 2084818 h 5060781"/>
              <a:gd name="connsiteX3683" fmla="*/ 35570 w 4692539"/>
              <a:gd name="connsiteY3683" fmla="*/ 2097077 h 5060781"/>
              <a:gd name="connsiteX3684" fmla="*/ 32708 w 4692539"/>
              <a:gd name="connsiteY3684" fmla="*/ 2096344 h 5060781"/>
              <a:gd name="connsiteX3685" fmla="*/ 32708 w 4692539"/>
              <a:gd name="connsiteY3685" fmla="*/ 2102430 h 5060781"/>
              <a:gd name="connsiteX3686" fmla="*/ 28525 w 4692539"/>
              <a:gd name="connsiteY3686" fmla="*/ 2118976 h 5060781"/>
              <a:gd name="connsiteX3687" fmla="*/ 32708 w 4692539"/>
              <a:gd name="connsiteY3687" fmla="*/ 2118860 h 5060781"/>
              <a:gd name="connsiteX3688" fmla="*/ 32708 w 4692539"/>
              <a:gd name="connsiteY3688" fmla="*/ 2120484 h 5060781"/>
              <a:gd name="connsiteX3689" fmla="*/ 34454 w 4692539"/>
              <a:gd name="connsiteY3689" fmla="*/ 2118811 h 5060781"/>
              <a:gd name="connsiteX3690" fmla="*/ 47397 w 4692539"/>
              <a:gd name="connsiteY3690" fmla="*/ 2118448 h 5060781"/>
              <a:gd name="connsiteX3691" fmla="*/ 62551 w 4692539"/>
              <a:gd name="connsiteY3691" fmla="*/ 2107767 h 5060781"/>
              <a:gd name="connsiteX3692" fmla="*/ 66442 w 4692539"/>
              <a:gd name="connsiteY3692" fmla="*/ 2106871 h 5060781"/>
              <a:gd name="connsiteX3693" fmla="*/ 58659 w 4692539"/>
              <a:gd name="connsiteY3693" fmla="*/ 2115817 h 5060781"/>
              <a:gd name="connsiteX3694" fmla="*/ 57137 w 4692539"/>
              <a:gd name="connsiteY3694" fmla="*/ 2135184 h 5060781"/>
              <a:gd name="connsiteX3695" fmla="*/ 41301 w 4692539"/>
              <a:gd name="connsiteY3695" fmla="*/ 2139401 h 5060781"/>
              <a:gd name="connsiteX3696" fmla="*/ 37647 w 4692539"/>
              <a:gd name="connsiteY3696" fmla="*/ 2157320 h 5060781"/>
              <a:gd name="connsiteX3697" fmla="*/ 43737 w 4692539"/>
              <a:gd name="connsiteY3697" fmla="*/ 2155212 h 5060781"/>
              <a:gd name="connsiteX3698" fmla="*/ 48410 w 4692539"/>
              <a:gd name="connsiteY3698" fmla="*/ 2157234 h 5060781"/>
              <a:gd name="connsiteX3699" fmla="*/ 51141 w 4692539"/>
              <a:gd name="connsiteY3699" fmla="*/ 2159538 h 5060781"/>
              <a:gd name="connsiteX3700" fmla="*/ 59878 w 4692539"/>
              <a:gd name="connsiteY3700" fmla="*/ 2167201 h 5060781"/>
              <a:gd name="connsiteX3701" fmla="*/ 61068 w 4692539"/>
              <a:gd name="connsiteY3701" fmla="*/ 2167921 h 5060781"/>
              <a:gd name="connsiteX3702" fmla="*/ 65389 w 4692539"/>
              <a:gd name="connsiteY3702" fmla="*/ 2171571 h 5060781"/>
              <a:gd name="connsiteX3703" fmla="*/ 63825 w 4692539"/>
              <a:gd name="connsiteY3703" fmla="*/ 2169590 h 5060781"/>
              <a:gd name="connsiteX3704" fmla="*/ 64370 w 4692539"/>
              <a:gd name="connsiteY3704" fmla="*/ 2169920 h 5060781"/>
              <a:gd name="connsiteX3705" fmla="*/ 69319 w 4692539"/>
              <a:gd name="connsiteY3705" fmla="*/ 2163645 h 5060781"/>
              <a:gd name="connsiteX3706" fmla="*/ 64910 w 4692539"/>
              <a:gd name="connsiteY3706" fmla="*/ 2158876 h 5060781"/>
              <a:gd name="connsiteX3707" fmla="*/ 66708 w 4692539"/>
              <a:gd name="connsiteY3707" fmla="*/ 2155926 h 5060781"/>
              <a:gd name="connsiteX3708" fmla="*/ 69319 w 4692539"/>
              <a:gd name="connsiteY3708" fmla="*/ 2153104 h 5060781"/>
              <a:gd name="connsiteX3709" fmla="*/ 72807 w 4692539"/>
              <a:gd name="connsiteY3709" fmla="*/ 2145930 h 5060781"/>
              <a:gd name="connsiteX3710" fmla="*/ 73273 w 4692539"/>
              <a:gd name="connsiteY3710" fmla="*/ 2145165 h 5060781"/>
              <a:gd name="connsiteX3711" fmla="*/ 73256 w 4692539"/>
              <a:gd name="connsiteY3711" fmla="*/ 2145007 h 5060781"/>
              <a:gd name="connsiteX3712" fmla="*/ 78607 w 4692539"/>
              <a:gd name="connsiteY3712" fmla="*/ 2133998 h 5060781"/>
              <a:gd name="connsiteX3713" fmla="*/ 88809 w 4692539"/>
              <a:gd name="connsiteY3713" fmla="*/ 2114104 h 5060781"/>
              <a:gd name="connsiteX3714" fmla="*/ 83480 w 4692539"/>
              <a:gd name="connsiteY3714" fmla="*/ 2110416 h 5060781"/>
              <a:gd name="connsiteX3715" fmla="*/ 83152 w 4692539"/>
              <a:gd name="connsiteY3715" fmla="*/ 2110189 h 5060781"/>
              <a:gd name="connsiteX3716" fmla="*/ 91216 w 4692539"/>
              <a:gd name="connsiteY3716" fmla="*/ 2106785 h 5060781"/>
              <a:gd name="connsiteX3717" fmla="*/ 93708 w 4692539"/>
              <a:gd name="connsiteY3717" fmla="*/ 2105733 h 5060781"/>
              <a:gd name="connsiteX3718" fmla="*/ 95271 w 4692539"/>
              <a:gd name="connsiteY3718" fmla="*/ 2105072 h 5060781"/>
              <a:gd name="connsiteX3719" fmla="*/ 91216 w 4692539"/>
              <a:gd name="connsiteY3719" fmla="*/ 2106785 h 5060781"/>
              <a:gd name="connsiteX3720" fmla="*/ 89995 w 4692539"/>
              <a:gd name="connsiteY3720" fmla="*/ 2107300 h 5060781"/>
              <a:gd name="connsiteX3721" fmla="*/ 83152 w 4692539"/>
              <a:gd name="connsiteY3721" fmla="*/ 2110189 h 5060781"/>
              <a:gd name="connsiteX3722" fmla="*/ 82719 w 4692539"/>
              <a:gd name="connsiteY3722" fmla="*/ 2109887 h 5060781"/>
              <a:gd name="connsiteX3723" fmla="*/ 85155 w 4692539"/>
              <a:gd name="connsiteY3723" fmla="*/ 2103563 h 5060781"/>
              <a:gd name="connsiteX3724" fmla="*/ 73134 w 4692539"/>
              <a:gd name="connsiteY3724" fmla="*/ 2103563 h 5060781"/>
              <a:gd name="connsiteX3725" fmla="*/ 76275 w 4692539"/>
              <a:gd name="connsiteY3725" fmla="*/ 2097412 h 5060781"/>
              <a:gd name="connsiteX3726" fmla="*/ 71649 w 4692539"/>
              <a:gd name="connsiteY3726" fmla="*/ 2089120 h 5060781"/>
              <a:gd name="connsiteX3727" fmla="*/ 67492 w 4692539"/>
              <a:gd name="connsiteY3727" fmla="*/ 2097338 h 5060781"/>
              <a:gd name="connsiteX3728" fmla="*/ 60137 w 4692539"/>
              <a:gd name="connsiteY3728" fmla="*/ 2084818 h 5060781"/>
              <a:gd name="connsiteX3729" fmla="*/ 52842 w 4692539"/>
              <a:gd name="connsiteY3729" fmla="*/ 2091028 h 5060781"/>
              <a:gd name="connsiteX3730" fmla="*/ 49195 w 4692539"/>
              <a:gd name="connsiteY3730" fmla="*/ 2084818 h 5060781"/>
              <a:gd name="connsiteX3731" fmla="*/ 46762 w 4692539"/>
              <a:gd name="connsiteY3731" fmla="*/ 2089994 h 5060781"/>
              <a:gd name="connsiteX3732" fmla="*/ 46628 w 4692539"/>
              <a:gd name="connsiteY3732" fmla="*/ 2089708 h 5060781"/>
              <a:gd name="connsiteX3733" fmla="*/ 44635 w 4692539"/>
              <a:gd name="connsiteY3733" fmla="*/ 2085465 h 5060781"/>
              <a:gd name="connsiteX3734" fmla="*/ 44331 w 4692539"/>
              <a:gd name="connsiteY3734" fmla="*/ 2084818 h 5060781"/>
              <a:gd name="connsiteX3735" fmla="*/ 155558 w 4692539"/>
              <a:gd name="connsiteY3735" fmla="*/ 2072501 h 5060781"/>
              <a:gd name="connsiteX3736" fmla="*/ 150658 w 4692539"/>
              <a:gd name="connsiteY3736" fmla="*/ 2073388 h 5060781"/>
              <a:gd name="connsiteX3737" fmla="*/ 155558 w 4692539"/>
              <a:gd name="connsiteY3737" fmla="*/ 2073979 h 5060781"/>
              <a:gd name="connsiteX3738" fmla="*/ 4474708 w 4692539"/>
              <a:gd name="connsiteY3738" fmla="*/ 2067657 h 5060781"/>
              <a:gd name="connsiteX3739" fmla="*/ 4475540 w 4692539"/>
              <a:gd name="connsiteY3739" fmla="*/ 2068717 h 5060781"/>
              <a:gd name="connsiteX3740" fmla="*/ 4476258 w 4692539"/>
              <a:gd name="connsiteY3740" fmla="*/ 2069630 h 5060781"/>
              <a:gd name="connsiteX3741" fmla="*/ 4475742 w 4692539"/>
              <a:gd name="connsiteY3741" fmla="*/ 2070472 h 5060781"/>
              <a:gd name="connsiteX3742" fmla="*/ 80085 w 4692539"/>
              <a:gd name="connsiteY3742" fmla="*/ 2065091 h 5060781"/>
              <a:gd name="connsiteX3743" fmla="*/ 70407 w 4692539"/>
              <a:gd name="connsiteY3743" fmla="*/ 2072948 h 5060781"/>
              <a:gd name="connsiteX3744" fmla="*/ 66982 w 4692539"/>
              <a:gd name="connsiteY3744" fmla="*/ 2083950 h 5060781"/>
              <a:gd name="connsiteX3745" fmla="*/ 78447 w 4692539"/>
              <a:gd name="connsiteY3745" fmla="*/ 2067448 h 5060781"/>
              <a:gd name="connsiteX3746" fmla="*/ 80085 w 4692539"/>
              <a:gd name="connsiteY3746" fmla="*/ 2065091 h 5060781"/>
              <a:gd name="connsiteX3747" fmla="*/ 86338 w 4692539"/>
              <a:gd name="connsiteY3747" fmla="*/ 2073388 h 5060781"/>
              <a:gd name="connsiteX3748" fmla="*/ 85556 w 4692539"/>
              <a:gd name="connsiteY3748" fmla="*/ 2072350 h 5060781"/>
              <a:gd name="connsiteX3749" fmla="*/ 106869 w 4692539"/>
              <a:gd name="connsiteY3749" fmla="*/ 2064972 h 5060781"/>
              <a:gd name="connsiteX3750" fmla="*/ 119377 w 4692539"/>
              <a:gd name="connsiteY3750" fmla="*/ 2069196 h 5060781"/>
              <a:gd name="connsiteX3751" fmla="*/ 106869 w 4692539"/>
              <a:gd name="connsiteY3751" fmla="*/ 2064972 h 5060781"/>
              <a:gd name="connsiteX3752" fmla="*/ 97100 w 4692539"/>
              <a:gd name="connsiteY3752" fmla="*/ 2062187 h 5060781"/>
              <a:gd name="connsiteX3753" fmla="*/ 100928 w 4692539"/>
              <a:gd name="connsiteY3753" fmla="*/ 2077275 h 5060781"/>
              <a:gd name="connsiteX3754" fmla="*/ 104279 w 4692539"/>
              <a:gd name="connsiteY3754" fmla="*/ 2068518 h 5060781"/>
              <a:gd name="connsiteX3755" fmla="*/ 97100 w 4692539"/>
              <a:gd name="connsiteY3755" fmla="*/ 2062187 h 5060781"/>
              <a:gd name="connsiteX3756" fmla="*/ 100935 w 4692539"/>
              <a:gd name="connsiteY3756" fmla="*/ 2050003 h 5060781"/>
              <a:gd name="connsiteX3757" fmla="*/ 104687 w 4692539"/>
              <a:gd name="connsiteY3757" fmla="*/ 2065091 h 5060781"/>
              <a:gd name="connsiteX3758" fmla="*/ 115942 w 4692539"/>
              <a:gd name="connsiteY3758" fmla="*/ 2054314 h 5060781"/>
              <a:gd name="connsiteX3759" fmla="*/ 100935 w 4692539"/>
              <a:gd name="connsiteY3759" fmla="*/ 2050003 h 5060781"/>
              <a:gd name="connsiteX3760" fmla="*/ 48993 w 4692539"/>
              <a:gd name="connsiteY3760" fmla="*/ 2048608 h 5060781"/>
              <a:gd name="connsiteX3761" fmla="*/ 36565 w 4692539"/>
              <a:gd name="connsiteY3761" fmla="*/ 2059085 h 5060781"/>
              <a:gd name="connsiteX3762" fmla="*/ 36565 w 4692539"/>
              <a:gd name="connsiteY3762" fmla="*/ 2069564 h 5060781"/>
              <a:gd name="connsiteX3763" fmla="*/ 42779 w 4692539"/>
              <a:gd name="connsiteY3763" fmla="*/ 2068515 h 5060781"/>
              <a:gd name="connsiteX3764" fmla="*/ 40116 w 4692539"/>
              <a:gd name="connsiteY3764" fmla="*/ 2075249 h 5060781"/>
              <a:gd name="connsiteX3765" fmla="*/ 39775 w 4692539"/>
              <a:gd name="connsiteY3765" fmla="*/ 2075265 h 5060781"/>
              <a:gd name="connsiteX3766" fmla="*/ 39518 w 4692539"/>
              <a:gd name="connsiteY3766" fmla="*/ 2076762 h 5060781"/>
              <a:gd name="connsiteX3767" fmla="*/ 39050 w 4692539"/>
              <a:gd name="connsiteY3767" fmla="*/ 2077945 h 5060781"/>
              <a:gd name="connsiteX3768" fmla="*/ 39273 w 4692539"/>
              <a:gd name="connsiteY3768" fmla="*/ 2078195 h 5060781"/>
              <a:gd name="connsiteX3769" fmla="*/ 38939 w 4692539"/>
              <a:gd name="connsiteY3769" fmla="*/ 2080151 h 5060781"/>
              <a:gd name="connsiteX3770" fmla="*/ 43489 w 4692539"/>
              <a:gd name="connsiteY3770" fmla="*/ 2082972 h 5060781"/>
              <a:gd name="connsiteX3771" fmla="*/ 41570 w 4692539"/>
              <a:gd name="connsiteY3771" fmla="*/ 2086752 h 5060781"/>
              <a:gd name="connsiteX3772" fmla="*/ 40279 w 4692539"/>
              <a:gd name="connsiteY3772" fmla="*/ 2089297 h 5060781"/>
              <a:gd name="connsiteX3773" fmla="*/ 40949 w 4692539"/>
              <a:gd name="connsiteY3773" fmla="*/ 2087977 h 5060781"/>
              <a:gd name="connsiteX3774" fmla="*/ 41570 w 4692539"/>
              <a:gd name="connsiteY3774" fmla="*/ 2086752 h 5060781"/>
              <a:gd name="connsiteX3775" fmla="*/ 42540 w 4692539"/>
              <a:gd name="connsiteY3775" fmla="*/ 2084842 h 5060781"/>
              <a:gd name="connsiteX3776" fmla="*/ 43489 w 4692539"/>
              <a:gd name="connsiteY3776" fmla="*/ 2082972 h 5060781"/>
              <a:gd name="connsiteX3777" fmla="*/ 43564 w 4692539"/>
              <a:gd name="connsiteY3777" fmla="*/ 2083019 h 5060781"/>
              <a:gd name="connsiteX3778" fmla="*/ 46507 w 4692539"/>
              <a:gd name="connsiteY3778" fmla="*/ 2086326 h 5060781"/>
              <a:gd name="connsiteX3779" fmla="*/ 46173 w 4692539"/>
              <a:gd name="connsiteY3779" fmla="*/ 2084636 h 5060781"/>
              <a:gd name="connsiteX3780" fmla="*/ 48540 w 4692539"/>
              <a:gd name="connsiteY3780" fmla="*/ 2086102 h 5060781"/>
              <a:gd name="connsiteX3781" fmla="*/ 51923 w 4692539"/>
              <a:gd name="connsiteY3781" fmla="*/ 2078953 h 5060781"/>
              <a:gd name="connsiteX3782" fmla="*/ 51137 w 4692539"/>
              <a:gd name="connsiteY3782" fmla="*/ 2074741 h 5060781"/>
              <a:gd name="connsiteX3783" fmla="*/ 44279 w 4692539"/>
              <a:gd name="connsiteY3783" fmla="*/ 2075057 h 5060781"/>
              <a:gd name="connsiteX3784" fmla="*/ 44021 w 4692539"/>
              <a:gd name="connsiteY3784" fmla="*/ 2073754 h 5060781"/>
              <a:gd name="connsiteX3785" fmla="*/ 65150 w 4692539"/>
              <a:gd name="connsiteY3785" fmla="*/ 2073754 h 5060781"/>
              <a:gd name="connsiteX3786" fmla="*/ 48993 w 4692539"/>
              <a:gd name="connsiteY3786" fmla="*/ 2048608 h 5060781"/>
              <a:gd name="connsiteX3787" fmla="*/ 4489062 w 4692539"/>
              <a:gd name="connsiteY3787" fmla="*/ 2048219 h 5060781"/>
              <a:gd name="connsiteX3788" fmla="*/ 4488496 w 4692539"/>
              <a:gd name="connsiteY3788" fmla="*/ 2051059 h 5060781"/>
              <a:gd name="connsiteX3789" fmla="*/ 4488172 w 4692539"/>
              <a:gd name="connsiteY3789" fmla="*/ 2052673 h 5060781"/>
              <a:gd name="connsiteX3790" fmla="*/ 4486959 w 4692539"/>
              <a:gd name="connsiteY3790" fmla="*/ 2058778 h 5060781"/>
              <a:gd name="connsiteX3791" fmla="*/ 4488496 w 4692539"/>
              <a:gd name="connsiteY3791" fmla="*/ 2051059 h 5060781"/>
              <a:gd name="connsiteX3792" fmla="*/ 4488800 w 4692539"/>
              <a:gd name="connsiteY3792" fmla="*/ 2049538 h 5060781"/>
              <a:gd name="connsiteX3793" fmla="*/ 4489062 w 4692539"/>
              <a:gd name="connsiteY3793" fmla="*/ 2048219 h 5060781"/>
              <a:gd name="connsiteX3794" fmla="*/ 104768 w 4692539"/>
              <a:gd name="connsiteY3794" fmla="*/ 2039442 h 5060781"/>
              <a:gd name="connsiteX3795" fmla="*/ 109370 w 4692539"/>
              <a:gd name="connsiteY3795" fmla="*/ 2045755 h 5060781"/>
              <a:gd name="connsiteX3796" fmla="*/ 104768 w 4692539"/>
              <a:gd name="connsiteY3796" fmla="*/ 2039442 h 5060781"/>
              <a:gd name="connsiteX3797" fmla="*/ 126601 w 4692539"/>
              <a:gd name="connsiteY3797" fmla="*/ 2019717 h 5060781"/>
              <a:gd name="connsiteX3798" fmla="*/ 120954 w 4692539"/>
              <a:gd name="connsiteY3798" fmla="*/ 2027192 h 5060781"/>
              <a:gd name="connsiteX3799" fmla="*/ 116697 w 4692539"/>
              <a:gd name="connsiteY3799" fmla="*/ 2023934 h 5060781"/>
              <a:gd name="connsiteX3800" fmla="*/ 119031 w 4692539"/>
              <a:gd name="connsiteY3800" fmla="*/ 2029736 h 5060781"/>
              <a:gd name="connsiteX3801" fmla="*/ 115235 w 4692539"/>
              <a:gd name="connsiteY3801" fmla="*/ 2034759 h 5060781"/>
              <a:gd name="connsiteX3802" fmla="*/ 119326 w 4692539"/>
              <a:gd name="connsiteY3802" fmla="*/ 2052156 h 5060781"/>
              <a:gd name="connsiteX3803" fmla="*/ 122449 w 4692539"/>
              <a:gd name="connsiteY3803" fmla="*/ 2038235 h 5060781"/>
              <a:gd name="connsiteX3804" fmla="*/ 125993 w 4692539"/>
              <a:gd name="connsiteY3804" fmla="*/ 2047048 h 5060781"/>
              <a:gd name="connsiteX3805" fmla="*/ 132777 w 4692539"/>
              <a:gd name="connsiteY3805" fmla="*/ 2063916 h 5060781"/>
              <a:gd name="connsiteX3806" fmla="*/ 129066 w 4692539"/>
              <a:gd name="connsiteY3806" fmla="*/ 2033404 h 5060781"/>
              <a:gd name="connsiteX3807" fmla="*/ 124343 w 4692539"/>
              <a:gd name="connsiteY3807" fmla="*/ 2029788 h 5060781"/>
              <a:gd name="connsiteX3808" fmla="*/ 125692 w 4692539"/>
              <a:gd name="connsiteY3808" fmla="*/ 2023771 h 5060781"/>
              <a:gd name="connsiteX3809" fmla="*/ 126601 w 4692539"/>
              <a:gd name="connsiteY3809" fmla="*/ 2019717 h 5060781"/>
              <a:gd name="connsiteX3810" fmla="*/ 4431160 w 4692539"/>
              <a:gd name="connsiteY3810" fmla="*/ 2014044 h 5060781"/>
              <a:gd name="connsiteX3811" fmla="*/ 4431160 w 4692539"/>
              <a:gd name="connsiteY3811" fmla="*/ 2016422 h 5060781"/>
              <a:gd name="connsiteX3812" fmla="*/ 4434754 w 4692539"/>
              <a:gd name="connsiteY3812" fmla="*/ 2024534 h 5060781"/>
              <a:gd name="connsiteX3813" fmla="*/ 4435505 w 4692539"/>
              <a:gd name="connsiteY3813" fmla="*/ 2026230 h 5060781"/>
              <a:gd name="connsiteX3814" fmla="*/ 4434501 w 4692539"/>
              <a:gd name="connsiteY3814" fmla="*/ 2016830 h 5060781"/>
              <a:gd name="connsiteX3815" fmla="*/ 4491179 w 4692539"/>
              <a:gd name="connsiteY3815" fmla="*/ 2008767 h 5060781"/>
              <a:gd name="connsiteX3816" fmla="*/ 4490949 w 4692539"/>
              <a:gd name="connsiteY3816" fmla="*/ 2014917 h 5060781"/>
              <a:gd name="connsiteX3817" fmla="*/ 4491055 w 4692539"/>
              <a:gd name="connsiteY3817" fmla="*/ 2015092 h 5060781"/>
              <a:gd name="connsiteX3818" fmla="*/ 4488130 w 4692539"/>
              <a:gd name="connsiteY3818" fmla="*/ 2015939 h 5060781"/>
              <a:gd name="connsiteX3819" fmla="*/ 4486552 w 4692539"/>
              <a:gd name="connsiteY3819" fmla="*/ 2023247 h 5060781"/>
              <a:gd name="connsiteX3820" fmla="*/ 4486256 w 4692539"/>
              <a:gd name="connsiteY3820" fmla="*/ 2020307 h 5060781"/>
              <a:gd name="connsiteX3821" fmla="*/ 4483449 w 4692539"/>
              <a:gd name="connsiteY3821" fmla="*/ 2037880 h 5060781"/>
              <a:gd name="connsiteX3822" fmla="*/ 4489060 w 4692539"/>
              <a:gd name="connsiteY3822" fmla="*/ 2048219 h 5060781"/>
              <a:gd name="connsiteX3823" fmla="*/ 4487440 w 4692539"/>
              <a:gd name="connsiteY3823" fmla="*/ 2032081 h 5060781"/>
              <a:gd name="connsiteX3824" fmla="*/ 4486628 w 4692539"/>
              <a:gd name="connsiteY3824" fmla="*/ 2024013 h 5060781"/>
              <a:gd name="connsiteX3825" fmla="*/ 4492403 w 4692539"/>
              <a:gd name="connsiteY3825" fmla="*/ 2017326 h 5060781"/>
              <a:gd name="connsiteX3826" fmla="*/ 4493197 w 4692539"/>
              <a:gd name="connsiteY3826" fmla="*/ 2018640 h 5060781"/>
              <a:gd name="connsiteX3827" fmla="*/ 4491179 w 4692539"/>
              <a:gd name="connsiteY3827" fmla="*/ 2008767 h 5060781"/>
              <a:gd name="connsiteX3828" fmla="*/ 155558 w 4692539"/>
              <a:gd name="connsiteY3828" fmla="*/ 2004773 h 5060781"/>
              <a:gd name="connsiteX3829" fmla="*/ 153450 w 4692539"/>
              <a:gd name="connsiteY3829" fmla="*/ 2005946 h 5060781"/>
              <a:gd name="connsiteX3830" fmla="*/ 148655 w 4692539"/>
              <a:gd name="connsiteY3830" fmla="*/ 2017837 h 5060781"/>
              <a:gd name="connsiteX3831" fmla="*/ 155558 w 4692539"/>
              <a:gd name="connsiteY3831" fmla="*/ 2017610 h 5060781"/>
              <a:gd name="connsiteX3832" fmla="*/ 4444921 w 4692539"/>
              <a:gd name="connsiteY3832" fmla="*/ 1999827 h 5060781"/>
              <a:gd name="connsiteX3833" fmla="*/ 4435102 w 4692539"/>
              <a:gd name="connsiteY3833" fmla="*/ 2003600 h 5060781"/>
              <a:gd name="connsiteX3834" fmla="*/ 4444921 w 4692539"/>
              <a:gd name="connsiteY3834" fmla="*/ 1999827 h 5060781"/>
              <a:gd name="connsiteX3835" fmla="*/ 4459886 w 4692539"/>
              <a:gd name="connsiteY3835" fmla="*/ 1997111 h 5060781"/>
              <a:gd name="connsiteX3836" fmla="*/ 4459804 w 4692539"/>
              <a:gd name="connsiteY3836" fmla="*/ 1997497 h 5060781"/>
              <a:gd name="connsiteX3837" fmla="*/ 4455784 w 4692539"/>
              <a:gd name="connsiteY3837" fmla="*/ 2004522 h 5060781"/>
              <a:gd name="connsiteX3838" fmla="*/ 4455084 w 4692539"/>
              <a:gd name="connsiteY3838" fmla="*/ 2005749 h 5060781"/>
              <a:gd name="connsiteX3839" fmla="*/ 4459804 w 4692539"/>
              <a:gd name="connsiteY3839" fmla="*/ 1997497 h 5060781"/>
              <a:gd name="connsiteX3840" fmla="*/ 4457006 w 4692539"/>
              <a:gd name="connsiteY3840" fmla="*/ 2010841 h 5060781"/>
              <a:gd name="connsiteX3841" fmla="*/ 4464474 w 4692539"/>
              <a:gd name="connsiteY3841" fmla="*/ 2013448 h 5060781"/>
              <a:gd name="connsiteX3842" fmla="*/ 4467534 w 4692539"/>
              <a:gd name="connsiteY3842" fmla="*/ 2000445 h 5060781"/>
              <a:gd name="connsiteX3843" fmla="*/ 4459996 w 4692539"/>
              <a:gd name="connsiteY3843" fmla="*/ 1997161 h 5060781"/>
              <a:gd name="connsiteX3844" fmla="*/ 4479216 w 4692539"/>
              <a:gd name="connsiteY3844" fmla="*/ 1994433 h 5060781"/>
              <a:gd name="connsiteX3845" fmla="*/ 4468417 w 4692539"/>
              <a:gd name="connsiteY3845" fmla="*/ 1998456 h 5060781"/>
              <a:gd name="connsiteX3846" fmla="*/ 4488054 w 4692539"/>
              <a:gd name="connsiteY3846" fmla="*/ 2003486 h 5060781"/>
              <a:gd name="connsiteX3847" fmla="*/ 4479216 w 4692539"/>
              <a:gd name="connsiteY3847" fmla="*/ 1994433 h 5060781"/>
              <a:gd name="connsiteX3848" fmla="*/ 4472930 w 4692539"/>
              <a:gd name="connsiteY3848" fmla="*/ 1981079 h 5060781"/>
              <a:gd name="connsiteX3849" fmla="*/ 4471524 w 4692539"/>
              <a:gd name="connsiteY3849" fmla="*/ 1996920 h 5060781"/>
              <a:gd name="connsiteX3850" fmla="*/ 4472930 w 4692539"/>
              <a:gd name="connsiteY3850" fmla="*/ 1981079 h 5060781"/>
              <a:gd name="connsiteX3851" fmla="*/ 4440340 w 4692539"/>
              <a:gd name="connsiteY3851" fmla="*/ 1979459 h 5060781"/>
              <a:gd name="connsiteX3852" fmla="*/ 4440340 w 4692539"/>
              <a:gd name="connsiteY3852" fmla="*/ 1989266 h 5060781"/>
              <a:gd name="connsiteX3853" fmla="*/ 4447351 w 4692539"/>
              <a:gd name="connsiteY3853" fmla="*/ 1989266 h 5060781"/>
              <a:gd name="connsiteX3854" fmla="*/ 4447351 w 4692539"/>
              <a:gd name="connsiteY3854" fmla="*/ 1979459 h 5060781"/>
              <a:gd name="connsiteX3855" fmla="*/ 4440340 w 4692539"/>
              <a:gd name="connsiteY3855" fmla="*/ 1979459 h 5060781"/>
              <a:gd name="connsiteX3856" fmla="*/ 4445262 w 4692539"/>
              <a:gd name="connsiteY3856" fmla="*/ 1975573 h 5060781"/>
              <a:gd name="connsiteX3857" fmla="*/ 4460694 w 4692539"/>
              <a:gd name="connsiteY3857" fmla="*/ 1995942 h 5060781"/>
              <a:gd name="connsiteX3858" fmla="*/ 4445262 w 4692539"/>
              <a:gd name="connsiteY3858" fmla="*/ 1975573 h 5060781"/>
              <a:gd name="connsiteX3859" fmla="*/ 4470824 w 4692539"/>
              <a:gd name="connsiteY3859" fmla="*/ 1963729 h 5060781"/>
              <a:gd name="connsiteX3860" fmla="*/ 4472786 w 4692539"/>
              <a:gd name="connsiteY3860" fmla="*/ 1981080 h 5060781"/>
              <a:gd name="connsiteX3861" fmla="*/ 4470824 w 4692539"/>
              <a:gd name="connsiteY3861" fmla="*/ 1963729 h 5060781"/>
              <a:gd name="connsiteX3862" fmla="*/ 4431160 w 4692539"/>
              <a:gd name="connsiteY3862" fmla="*/ 1954560 h 5060781"/>
              <a:gd name="connsiteX3863" fmla="*/ 4431160 w 4692539"/>
              <a:gd name="connsiteY3863" fmla="*/ 1956808 h 5060781"/>
              <a:gd name="connsiteX3864" fmla="*/ 4433962 w 4692539"/>
              <a:gd name="connsiteY3864" fmla="*/ 1958431 h 5060781"/>
              <a:gd name="connsiteX3865" fmla="*/ 4435102 w 4692539"/>
              <a:gd name="connsiteY3865" fmla="*/ 1959091 h 5060781"/>
              <a:gd name="connsiteX3866" fmla="*/ 4433280 w 4692539"/>
              <a:gd name="connsiteY3866" fmla="*/ 1954867 h 5060781"/>
              <a:gd name="connsiteX3867" fmla="*/ 142680 w 4692539"/>
              <a:gd name="connsiteY3867" fmla="*/ 1939001 h 5060781"/>
              <a:gd name="connsiteX3868" fmla="*/ 129074 w 4692539"/>
              <a:gd name="connsiteY3868" fmla="*/ 1940065 h 5060781"/>
              <a:gd name="connsiteX3869" fmla="*/ 130311 w 4692539"/>
              <a:gd name="connsiteY3869" fmla="*/ 1957105 h 5060781"/>
              <a:gd name="connsiteX3870" fmla="*/ 142680 w 4692539"/>
              <a:gd name="connsiteY3870" fmla="*/ 1939001 h 5060781"/>
              <a:gd name="connsiteX3871" fmla="*/ 4435102 w 4692539"/>
              <a:gd name="connsiteY3871" fmla="*/ 1936461 h 5060781"/>
              <a:gd name="connsiteX3872" fmla="*/ 4431160 w 4692539"/>
              <a:gd name="connsiteY3872" fmla="*/ 1937167 h 5060781"/>
              <a:gd name="connsiteX3873" fmla="*/ 4434051 w 4692539"/>
              <a:gd name="connsiteY3873" fmla="*/ 1936650 h 5060781"/>
              <a:gd name="connsiteX3874" fmla="*/ 4435102 w 4692539"/>
              <a:gd name="connsiteY3874" fmla="*/ 1936461 h 5060781"/>
              <a:gd name="connsiteX3875" fmla="*/ 52770 w 4692539"/>
              <a:gd name="connsiteY3875" fmla="*/ 1910282 h 5060781"/>
              <a:gd name="connsiteX3876" fmla="*/ 51246 w 4692539"/>
              <a:gd name="connsiteY3876" fmla="*/ 1912113 h 5060781"/>
              <a:gd name="connsiteX3877" fmla="*/ 50977 w 4692539"/>
              <a:gd name="connsiteY3877" fmla="*/ 1915289 h 5060781"/>
              <a:gd name="connsiteX3878" fmla="*/ 50641 w 4692539"/>
              <a:gd name="connsiteY3878" fmla="*/ 1912692 h 5060781"/>
              <a:gd name="connsiteX3879" fmla="*/ 49565 w 4692539"/>
              <a:gd name="connsiteY3879" fmla="*/ 1912282 h 5060781"/>
              <a:gd name="connsiteX3880" fmla="*/ 4432050 w 4692539"/>
              <a:gd name="connsiteY3880" fmla="*/ 1909893 h 5060781"/>
              <a:gd name="connsiteX3881" fmla="*/ 4431160 w 4692539"/>
              <a:gd name="connsiteY3881" fmla="*/ 1910187 h 5060781"/>
              <a:gd name="connsiteX3882" fmla="*/ 4431160 w 4692539"/>
              <a:gd name="connsiteY3882" fmla="*/ 1917513 h 5060781"/>
              <a:gd name="connsiteX3883" fmla="*/ 4433022 w 4692539"/>
              <a:gd name="connsiteY3883" fmla="*/ 1919078 h 5060781"/>
              <a:gd name="connsiteX3884" fmla="*/ 4440405 w 4692539"/>
              <a:gd name="connsiteY3884" fmla="*/ 1925899 h 5060781"/>
              <a:gd name="connsiteX3885" fmla="*/ 4443154 w 4692539"/>
              <a:gd name="connsiteY3885" fmla="*/ 1916222 h 5060781"/>
              <a:gd name="connsiteX3886" fmla="*/ 4453506 w 4692539"/>
              <a:gd name="connsiteY3886" fmla="*/ 1931066 h 5060781"/>
              <a:gd name="connsiteX3887" fmla="*/ 4455084 w 4692539"/>
              <a:gd name="connsiteY3887" fmla="*/ 1933329 h 5060781"/>
              <a:gd name="connsiteX3888" fmla="*/ 4447369 w 4692539"/>
              <a:gd name="connsiteY3888" fmla="*/ 1941628 h 5060781"/>
              <a:gd name="connsiteX3889" fmla="*/ 4443700 w 4692539"/>
              <a:gd name="connsiteY3889" fmla="*/ 1941008 h 5060781"/>
              <a:gd name="connsiteX3890" fmla="*/ 4435444 w 4692539"/>
              <a:gd name="connsiteY3890" fmla="*/ 1939615 h 5060781"/>
              <a:gd name="connsiteX3891" fmla="*/ 4442337 w 4692539"/>
              <a:gd name="connsiteY3891" fmla="*/ 1940779 h 5060781"/>
              <a:gd name="connsiteX3892" fmla="*/ 4443700 w 4692539"/>
              <a:gd name="connsiteY3892" fmla="*/ 1941008 h 5060781"/>
              <a:gd name="connsiteX3893" fmla="*/ 4445877 w 4692539"/>
              <a:gd name="connsiteY3893" fmla="*/ 1941376 h 5060781"/>
              <a:gd name="connsiteX3894" fmla="*/ 4447369 w 4692539"/>
              <a:gd name="connsiteY3894" fmla="*/ 1941628 h 5060781"/>
              <a:gd name="connsiteX3895" fmla="*/ 4444530 w 4692539"/>
              <a:gd name="connsiteY3895" fmla="*/ 1955147 h 5060781"/>
              <a:gd name="connsiteX3896" fmla="*/ 4443371 w 4692539"/>
              <a:gd name="connsiteY3896" fmla="*/ 1960668 h 5060781"/>
              <a:gd name="connsiteX3897" fmla="*/ 4442458 w 4692539"/>
              <a:gd name="connsiteY3897" fmla="*/ 1965012 h 5060781"/>
              <a:gd name="connsiteX3898" fmla="*/ 4443073 w 4692539"/>
              <a:gd name="connsiteY3898" fmla="*/ 1962089 h 5060781"/>
              <a:gd name="connsiteX3899" fmla="*/ 4443371 w 4692539"/>
              <a:gd name="connsiteY3899" fmla="*/ 1960668 h 5060781"/>
              <a:gd name="connsiteX3900" fmla="*/ 4447369 w 4692539"/>
              <a:gd name="connsiteY3900" fmla="*/ 1941628 h 5060781"/>
              <a:gd name="connsiteX3901" fmla="*/ 4454120 w 4692539"/>
              <a:gd name="connsiteY3901" fmla="*/ 1934366 h 5060781"/>
              <a:gd name="connsiteX3902" fmla="*/ 4455084 w 4692539"/>
              <a:gd name="connsiteY3902" fmla="*/ 1933329 h 5060781"/>
              <a:gd name="connsiteX3903" fmla="*/ 4450593 w 4692539"/>
              <a:gd name="connsiteY3903" fmla="*/ 1922280 h 5060781"/>
              <a:gd name="connsiteX3904" fmla="*/ 4443245 w 4692539"/>
              <a:gd name="connsiteY3904" fmla="*/ 1915906 h 5060781"/>
              <a:gd name="connsiteX3905" fmla="*/ 4444279 w 4692539"/>
              <a:gd name="connsiteY3905" fmla="*/ 1912254 h 5060781"/>
              <a:gd name="connsiteX3906" fmla="*/ 4432050 w 4692539"/>
              <a:gd name="connsiteY3906" fmla="*/ 1909893 h 5060781"/>
              <a:gd name="connsiteX3907" fmla="*/ 130170 w 4692539"/>
              <a:gd name="connsiteY3907" fmla="*/ 1892983 h 5060781"/>
              <a:gd name="connsiteX3908" fmla="*/ 136423 w 4692539"/>
              <a:gd name="connsiteY3908" fmla="*/ 1903545 h 5060781"/>
              <a:gd name="connsiteX3909" fmla="*/ 133785 w 4692539"/>
              <a:gd name="connsiteY3909" fmla="*/ 1899089 h 5060781"/>
              <a:gd name="connsiteX3910" fmla="*/ 4514409 w 4692539"/>
              <a:gd name="connsiteY3910" fmla="*/ 1888611 h 5060781"/>
              <a:gd name="connsiteX3911" fmla="*/ 4509584 w 4692539"/>
              <a:gd name="connsiteY3911" fmla="*/ 1889668 h 5060781"/>
              <a:gd name="connsiteX3912" fmla="*/ 4506692 w 4692539"/>
              <a:gd name="connsiteY3912" fmla="*/ 1899173 h 5060781"/>
              <a:gd name="connsiteX3913" fmla="*/ 4514409 w 4692539"/>
              <a:gd name="connsiteY3913" fmla="*/ 1888611 h 5060781"/>
              <a:gd name="connsiteX3914" fmla="*/ 82264 w 4692539"/>
              <a:gd name="connsiteY3914" fmla="*/ 1888506 h 5060781"/>
              <a:gd name="connsiteX3915" fmla="*/ 81597 w 4692539"/>
              <a:gd name="connsiteY3915" fmla="*/ 1891363 h 5060781"/>
              <a:gd name="connsiteX3916" fmla="*/ 80284 w 4692539"/>
              <a:gd name="connsiteY3916" fmla="*/ 1888825 h 5060781"/>
              <a:gd name="connsiteX3917" fmla="*/ 4528008 w 4692539"/>
              <a:gd name="connsiteY3917" fmla="*/ 1884458 h 5060781"/>
              <a:gd name="connsiteX3918" fmla="*/ 4525970 w 4692539"/>
              <a:gd name="connsiteY3918" fmla="*/ 1894321 h 5060781"/>
              <a:gd name="connsiteX3919" fmla="*/ 4521092 w 4692539"/>
              <a:gd name="connsiteY3919" fmla="*/ 1886715 h 5060781"/>
              <a:gd name="connsiteX3920" fmla="*/ 4450158 w 4692539"/>
              <a:gd name="connsiteY3920" fmla="*/ 1883928 h 5060781"/>
              <a:gd name="connsiteX3921" fmla="*/ 4440340 w 4692539"/>
              <a:gd name="connsiteY3921" fmla="*/ 1887015 h 5060781"/>
              <a:gd name="connsiteX3922" fmla="*/ 4450158 w 4692539"/>
              <a:gd name="connsiteY3922" fmla="*/ 1894216 h 5060781"/>
              <a:gd name="connsiteX3923" fmla="*/ 4450158 w 4692539"/>
              <a:gd name="connsiteY3923" fmla="*/ 1883928 h 5060781"/>
              <a:gd name="connsiteX3924" fmla="*/ 4521414 w 4692539"/>
              <a:gd name="connsiteY3924" fmla="*/ 1881992 h 5060781"/>
              <a:gd name="connsiteX3925" fmla="*/ 4520488 w 4692539"/>
              <a:gd name="connsiteY3925" fmla="*/ 1885770 h 5060781"/>
              <a:gd name="connsiteX3926" fmla="*/ 4519550 w 4692539"/>
              <a:gd name="connsiteY3926" fmla="*/ 1884306 h 5060781"/>
              <a:gd name="connsiteX3927" fmla="*/ 4518751 w 4692539"/>
              <a:gd name="connsiteY3927" fmla="*/ 1883151 h 5060781"/>
              <a:gd name="connsiteX3928" fmla="*/ 131509 w 4692539"/>
              <a:gd name="connsiteY3928" fmla="*/ 1877143 h 5060781"/>
              <a:gd name="connsiteX3929" fmla="*/ 130169 w 4692539"/>
              <a:gd name="connsiteY3929" fmla="*/ 1892983 h 5060781"/>
              <a:gd name="connsiteX3930" fmla="*/ 120790 w 4692539"/>
              <a:gd name="connsiteY3930" fmla="*/ 1894303 h 5060781"/>
              <a:gd name="connsiteX3931" fmla="*/ 119450 w 4692539"/>
              <a:gd name="connsiteY3931" fmla="*/ 1894492 h 5060781"/>
              <a:gd name="connsiteX3932" fmla="*/ 130169 w 4692539"/>
              <a:gd name="connsiteY3932" fmla="*/ 1892983 h 5060781"/>
              <a:gd name="connsiteX3933" fmla="*/ 130337 w 4692539"/>
              <a:gd name="connsiteY3933" fmla="*/ 1891003 h 5060781"/>
              <a:gd name="connsiteX3934" fmla="*/ 131509 w 4692539"/>
              <a:gd name="connsiteY3934" fmla="*/ 1877143 h 5060781"/>
              <a:gd name="connsiteX3935" fmla="*/ 4517358 w 4692539"/>
              <a:gd name="connsiteY3935" fmla="*/ 1865237 h 5060781"/>
              <a:gd name="connsiteX3936" fmla="*/ 4519484 w 4692539"/>
              <a:gd name="connsiteY3936" fmla="*/ 1866255 h 5060781"/>
              <a:gd name="connsiteX3937" fmla="*/ 4517314 w 4692539"/>
              <a:gd name="connsiteY3937" fmla="*/ 1874384 h 5060781"/>
              <a:gd name="connsiteX3938" fmla="*/ 4517064 w 4692539"/>
              <a:gd name="connsiteY3938" fmla="*/ 1877719 h 5060781"/>
              <a:gd name="connsiteX3939" fmla="*/ 4516144 w 4692539"/>
              <a:gd name="connsiteY3939" fmla="*/ 1879378 h 5060781"/>
              <a:gd name="connsiteX3940" fmla="*/ 4511428 w 4692539"/>
              <a:gd name="connsiteY3940" fmla="*/ 1872552 h 5060781"/>
              <a:gd name="connsiteX3941" fmla="*/ 4515218 w 4692539"/>
              <a:gd name="connsiteY3941" fmla="*/ 1871723 h 5060781"/>
              <a:gd name="connsiteX3942" fmla="*/ 4515818 w 4692539"/>
              <a:gd name="connsiteY3942" fmla="*/ 1871592 h 5060781"/>
              <a:gd name="connsiteX3943" fmla="*/ 132313 w 4692539"/>
              <a:gd name="connsiteY3943" fmla="*/ 1862055 h 5060781"/>
              <a:gd name="connsiteX3944" fmla="*/ 131063 w 4692539"/>
              <a:gd name="connsiteY3944" fmla="*/ 1877143 h 5060781"/>
              <a:gd name="connsiteX3945" fmla="*/ 119450 w 4692539"/>
              <a:gd name="connsiteY3945" fmla="*/ 1871860 h 5060781"/>
              <a:gd name="connsiteX3946" fmla="*/ 121773 w 4692539"/>
              <a:gd name="connsiteY3946" fmla="*/ 1876086 h 5060781"/>
              <a:gd name="connsiteX3947" fmla="*/ 131063 w 4692539"/>
              <a:gd name="connsiteY3947" fmla="*/ 1877143 h 5060781"/>
              <a:gd name="connsiteX3948" fmla="*/ 134972 w 4692539"/>
              <a:gd name="connsiteY3948" fmla="*/ 1870002 h 5060781"/>
              <a:gd name="connsiteX3949" fmla="*/ 132313 w 4692539"/>
              <a:gd name="connsiteY3949" fmla="*/ 1862055 h 5060781"/>
              <a:gd name="connsiteX3950" fmla="*/ 4458902 w 4692539"/>
              <a:gd name="connsiteY3950" fmla="*/ 1857363 h 5060781"/>
              <a:gd name="connsiteX3951" fmla="*/ 4461006 w 4692539"/>
              <a:gd name="connsiteY3951" fmla="*/ 1867923 h 5060781"/>
              <a:gd name="connsiteX3952" fmla="*/ 4458902 w 4692539"/>
              <a:gd name="connsiteY3952" fmla="*/ 1857363 h 5060781"/>
              <a:gd name="connsiteX3953" fmla="*/ 53362 w 4692539"/>
              <a:gd name="connsiteY3953" fmla="*/ 1846151 h 5060781"/>
              <a:gd name="connsiteX3954" fmla="*/ 56592 w 4692539"/>
              <a:gd name="connsiteY3954" fmla="*/ 1850768 h 5060781"/>
              <a:gd name="connsiteX3955" fmla="*/ 55800 w 4692539"/>
              <a:gd name="connsiteY3955" fmla="*/ 1851031 h 5060781"/>
              <a:gd name="connsiteX3956" fmla="*/ 54442 w 4692539"/>
              <a:gd name="connsiteY3956" fmla="*/ 1848314 h 5060781"/>
              <a:gd name="connsiteX3957" fmla="*/ 133744 w 4692539"/>
              <a:gd name="connsiteY3957" fmla="*/ 1843194 h 5060781"/>
              <a:gd name="connsiteX3958" fmla="*/ 132552 w 4692539"/>
              <a:gd name="connsiteY3958" fmla="*/ 1862055 h 5060781"/>
              <a:gd name="connsiteX3959" fmla="*/ 133744 w 4692539"/>
              <a:gd name="connsiteY3959" fmla="*/ 1843194 h 5060781"/>
              <a:gd name="connsiteX3960" fmla="*/ 4466616 w 4692539"/>
              <a:gd name="connsiteY3960" fmla="*/ 1843029 h 5060781"/>
              <a:gd name="connsiteX3961" fmla="*/ 4475208 w 4692539"/>
              <a:gd name="connsiteY3961" fmla="*/ 1852270 h 5060781"/>
              <a:gd name="connsiteX3962" fmla="*/ 4476394 w 4692539"/>
              <a:gd name="connsiteY3962" fmla="*/ 1853546 h 5060781"/>
              <a:gd name="connsiteX3963" fmla="*/ 4472308 w 4692539"/>
              <a:gd name="connsiteY3963" fmla="*/ 1852667 h 5060781"/>
              <a:gd name="connsiteX3964" fmla="*/ 4471694 w 4692539"/>
              <a:gd name="connsiteY3964" fmla="*/ 1852534 h 5060781"/>
              <a:gd name="connsiteX3965" fmla="*/ 4471694 w 4692539"/>
              <a:gd name="connsiteY3965" fmla="*/ 1858871 h 5060781"/>
              <a:gd name="connsiteX3966" fmla="*/ 4475990 w 4692539"/>
              <a:gd name="connsiteY3966" fmla="*/ 1857947 h 5060781"/>
              <a:gd name="connsiteX3967" fmla="*/ 4476528 w 4692539"/>
              <a:gd name="connsiteY3967" fmla="*/ 1857831 h 5060781"/>
              <a:gd name="connsiteX3968" fmla="*/ 4476604 w 4692539"/>
              <a:gd name="connsiteY3968" fmla="*/ 1857815 h 5060781"/>
              <a:gd name="connsiteX3969" fmla="*/ 4481512 w 4692539"/>
              <a:gd name="connsiteY3969" fmla="*/ 1855703 h 5060781"/>
              <a:gd name="connsiteX3970" fmla="*/ 4478569 w 4692539"/>
              <a:gd name="connsiteY3970" fmla="*/ 1848310 h 5060781"/>
              <a:gd name="connsiteX3971" fmla="*/ 4476604 w 4692539"/>
              <a:gd name="connsiteY3971" fmla="*/ 1853590 h 5060781"/>
              <a:gd name="connsiteX3972" fmla="*/ 4476412 w 4692539"/>
              <a:gd name="connsiteY3972" fmla="*/ 1853550 h 5060781"/>
              <a:gd name="connsiteX3973" fmla="*/ 4473368 w 4692539"/>
              <a:gd name="connsiteY3973" fmla="*/ 1847913 h 5060781"/>
              <a:gd name="connsiteX3974" fmla="*/ 4466616 w 4692539"/>
              <a:gd name="connsiteY3974" fmla="*/ 1843029 h 5060781"/>
              <a:gd name="connsiteX3975" fmla="*/ 4440418 w 4692539"/>
              <a:gd name="connsiteY3975" fmla="*/ 1834621 h 5060781"/>
              <a:gd name="connsiteX3976" fmla="*/ 4437128 w 4692539"/>
              <a:gd name="connsiteY3976" fmla="*/ 1841802 h 5060781"/>
              <a:gd name="connsiteX3977" fmla="*/ 4436992 w 4692539"/>
              <a:gd name="connsiteY3977" fmla="*/ 1845931 h 5060781"/>
              <a:gd name="connsiteX3978" fmla="*/ 4440418 w 4692539"/>
              <a:gd name="connsiteY3978" fmla="*/ 1848199 h 5060781"/>
              <a:gd name="connsiteX3979" fmla="*/ 4440418 w 4692539"/>
              <a:gd name="connsiteY3979" fmla="*/ 1834621 h 5060781"/>
              <a:gd name="connsiteX3980" fmla="*/ 4471578 w 4692539"/>
              <a:gd name="connsiteY3980" fmla="*/ 1828251 h 5060781"/>
              <a:gd name="connsiteX3981" fmla="*/ 4479292 w 4692539"/>
              <a:gd name="connsiteY3981" fmla="*/ 1833533 h 5060781"/>
              <a:gd name="connsiteX3982" fmla="*/ 4471578 w 4692539"/>
              <a:gd name="connsiteY3982" fmla="*/ 1828251 h 5060781"/>
              <a:gd name="connsiteX3983" fmla="*/ 4455792 w 4692539"/>
              <a:gd name="connsiteY3983" fmla="*/ 1825455 h 5060781"/>
              <a:gd name="connsiteX3984" fmla="*/ 4467714 w 4692539"/>
              <a:gd name="connsiteY3984" fmla="*/ 1841296 h 5060781"/>
              <a:gd name="connsiteX3985" fmla="*/ 4465726 w 4692539"/>
              <a:gd name="connsiteY3985" fmla="*/ 1826510 h 5060781"/>
              <a:gd name="connsiteX3986" fmla="*/ 155558 w 4692539"/>
              <a:gd name="connsiteY3986" fmla="*/ 1819882 h 5060781"/>
              <a:gd name="connsiteX3987" fmla="*/ 146185 w 4692539"/>
              <a:gd name="connsiteY3987" fmla="*/ 1827797 h 5060781"/>
              <a:gd name="connsiteX3988" fmla="*/ 151906 w 4692539"/>
              <a:gd name="connsiteY3988" fmla="*/ 1838847 h 5060781"/>
              <a:gd name="connsiteX3989" fmla="*/ 155558 w 4692539"/>
              <a:gd name="connsiteY3989" fmla="*/ 1841334 h 5060781"/>
              <a:gd name="connsiteX3990" fmla="*/ 155558 w 4692539"/>
              <a:gd name="connsiteY3990" fmla="*/ 1838349 h 5060781"/>
              <a:gd name="connsiteX3991" fmla="*/ 148195 w 4692539"/>
              <a:gd name="connsiteY3991" fmla="*/ 1830060 h 5060781"/>
              <a:gd name="connsiteX3992" fmla="*/ 146185 w 4692539"/>
              <a:gd name="connsiteY3992" fmla="*/ 1827797 h 5060781"/>
              <a:gd name="connsiteX3993" fmla="*/ 147413 w 4692539"/>
              <a:gd name="connsiteY3993" fmla="*/ 1826761 h 5060781"/>
              <a:gd name="connsiteX3994" fmla="*/ 127884 w 4692539"/>
              <a:gd name="connsiteY3994" fmla="*/ 1819280 h 5060781"/>
              <a:gd name="connsiteX3995" fmla="*/ 130563 w 4692539"/>
              <a:gd name="connsiteY3995" fmla="*/ 1827577 h 5060781"/>
              <a:gd name="connsiteX3996" fmla="*/ 127884 w 4692539"/>
              <a:gd name="connsiteY3996" fmla="*/ 1819280 h 5060781"/>
              <a:gd name="connsiteX3997" fmla="*/ 4518695 w 4692539"/>
              <a:gd name="connsiteY3997" fmla="*/ 1815494 h 5060781"/>
              <a:gd name="connsiteX3998" fmla="*/ 4519122 w 4692539"/>
              <a:gd name="connsiteY3998" fmla="*/ 1817333 h 5060781"/>
              <a:gd name="connsiteX3999" fmla="*/ 4519335 w 4692539"/>
              <a:gd name="connsiteY3999" fmla="*/ 1825094 h 5060781"/>
              <a:gd name="connsiteX4000" fmla="*/ 4518624 w 4692539"/>
              <a:gd name="connsiteY4000" fmla="*/ 1823764 h 5060781"/>
              <a:gd name="connsiteX4001" fmla="*/ 4505112 w 4692539"/>
              <a:gd name="connsiteY4001" fmla="*/ 1798519 h 5060781"/>
              <a:gd name="connsiteX4002" fmla="*/ 4508750 w 4692539"/>
              <a:gd name="connsiteY4002" fmla="*/ 1805856 h 5060781"/>
              <a:gd name="connsiteX4003" fmla="*/ 4500454 w 4692539"/>
              <a:gd name="connsiteY4003" fmla="*/ 1800186 h 5060781"/>
              <a:gd name="connsiteX4004" fmla="*/ 100294 w 4692539"/>
              <a:gd name="connsiteY4004" fmla="*/ 1793953 h 5060781"/>
              <a:gd name="connsiteX4005" fmla="*/ 100763 w 4692539"/>
              <a:gd name="connsiteY4005" fmla="*/ 1801175 h 5060781"/>
              <a:gd name="connsiteX4006" fmla="*/ 101990 w 4692539"/>
              <a:gd name="connsiteY4006" fmla="*/ 1806361 h 5060781"/>
              <a:gd name="connsiteX4007" fmla="*/ 97151 w 4692539"/>
              <a:gd name="connsiteY4007" fmla="*/ 1804317 h 5060781"/>
              <a:gd name="connsiteX4008" fmla="*/ 97677 w 4692539"/>
              <a:gd name="connsiteY4008" fmla="*/ 1802733 h 5060781"/>
              <a:gd name="connsiteX4009" fmla="*/ 100249 w 4692539"/>
              <a:gd name="connsiteY4009" fmla="*/ 1794983 h 5060781"/>
              <a:gd name="connsiteX4010" fmla="*/ 106949 w 4692539"/>
              <a:gd name="connsiteY4010" fmla="*/ 1779508 h 5060781"/>
              <a:gd name="connsiteX4011" fmla="*/ 103366 w 4692539"/>
              <a:gd name="connsiteY4011" fmla="*/ 1782534 h 5060781"/>
              <a:gd name="connsiteX4012" fmla="*/ 99534 w 4692539"/>
              <a:gd name="connsiteY4012" fmla="*/ 1782246 h 5060781"/>
              <a:gd name="connsiteX4013" fmla="*/ 99961 w 4692539"/>
              <a:gd name="connsiteY4013" fmla="*/ 1788823 h 5060781"/>
              <a:gd name="connsiteX4014" fmla="*/ 98630 w 4692539"/>
              <a:gd name="connsiteY4014" fmla="*/ 1796129 h 5060781"/>
              <a:gd name="connsiteX4015" fmla="*/ 97450 w 4692539"/>
              <a:gd name="connsiteY4015" fmla="*/ 1802603 h 5060781"/>
              <a:gd name="connsiteX4016" fmla="*/ 97311 w 4692539"/>
              <a:gd name="connsiteY4016" fmla="*/ 1803369 h 5060781"/>
              <a:gd name="connsiteX4017" fmla="*/ 97139 w 4692539"/>
              <a:gd name="connsiteY4017" fmla="*/ 1804312 h 5060781"/>
              <a:gd name="connsiteX4018" fmla="*/ 97077 w 4692539"/>
              <a:gd name="connsiteY4018" fmla="*/ 1804287 h 5060781"/>
              <a:gd name="connsiteX4019" fmla="*/ 97130 w 4692539"/>
              <a:gd name="connsiteY4019" fmla="*/ 1804361 h 5060781"/>
              <a:gd name="connsiteX4020" fmla="*/ 97123 w 4692539"/>
              <a:gd name="connsiteY4020" fmla="*/ 1804403 h 5060781"/>
              <a:gd name="connsiteX4021" fmla="*/ 97134 w 4692539"/>
              <a:gd name="connsiteY4021" fmla="*/ 1804367 h 5060781"/>
              <a:gd name="connsiteX4022" fmla="*/ 106905 w 4692539"/>
              <a:gd name="connsiteY4022" fmla="*/ 1818290 h 5060781"/>
              <a:gd name="connsiteX4023" fmla="*/ 124100 w 4692539"/>
              <a:gd name="connsiteY4023" fmla="*/ 1826069 h 5060781"/>
              <a:gd name="connsiteX4024" fmla="*/ 126557 w 4692539"/>
              <a:gd name="connsiteY4024" fmla="*/ 1818808 h 5060781"/>
              <a:gd name="connsiteX4025" fmla="*/ 126557 w 4692539"/>
              <a:gd name="connsiteY4025" fmla="*/ 1818273 h 5060781"/>
              <a:gd name="connsiteX4026" fmla="*/ 126597 w 4692539"/>
              <a:gd name="connsiteY4026" fmla="*/ 1818300 h 5060781"/>
              <a:gd name="connsiteX4027" fmla="*/ 126557 w 4692539"/>
              <a:gd name="connsiteY4027" fmla="*/ 1818228 h 5060781"/>
              <a:gd name="connsiteX4028" fmla="*/ 126557 w 4692539"/>
              <a:gd name="connsiteY4028" fmla="*/ 1816733 h 5060781"/>
              <a:gd name="connsiteX4029" fmla="*/ 127784 w 4692539"/>
              <a:gd name="connsiteY4029" fmla="*/ 1818808 h 5060781"/>
              <a:gd name="connsiteX4030" fmla="*/ 131164 w 4692539"/>
              <a:gd name="connsiteY4030" fmla="*/ 1802731 h 5060781"/>
              <a:gd name="connsiteX4031" fmla="*/ 129013 w 4692539"/>
              <a:gd name="connsiteY4031" fmla="*/ 1786653 h 5060781"/>
              <a:gd name="connsiteX4032" fmla="*/ 124100 w 4692539"/>
              <a:gd name="connsiteY4032" fmla="*/ 1784579 h 5060781"/>
              <a:gd name="connsiteX4033" fmla="*/ 117958 w 4692539"/>
              <a:gd name="connsiteY4033" fmla="*/ 1788728 h 5060781"/>
              <a:gd name="connsiteX4034" fmla="*/ 116731 w 4692539"/>
              <a:gd name="connsiteY4034" fmla="*/ 1783542 h 5060781"/>
              <a:gd name="connsiteX4035" fmla="*/ 103366 w 4692539"/>
              <a:gd name="connsiteY4035" fmla="*/ 1782534 h 5060781"/>
              <a:gd name="connsiteX4036" fmla="*/ 106168 w 4692539"/>
              <a:gd name="connsiteY4036" fmla="*/ 1780169 h 5060781"/>
              <a:gd name="connsiteX4037" fmla="*/ 106949 w 4692539"/>
              <a:gd name="connsiteY4037" fmla="*/ 1779508 h 5060781"/>
              <a:gd name="connsiteX4038" fmla="*/ 4435202 w 4692539"/>
              <a:gd name="connsiteY4038" fmla="*/ 1778797 h 5060781"/>
              <a:gd name="connsiteX4039" fmla="*/ 4431899 w 4692539"/>
              <a:gd name="connsiteY4039" fmla="*/ 1797550 h 5060781"/>
              <a:gd name="connsiteX4040" fmla="*/ 4431160 w 4692539"/>
              <a:gd name="connsiteY4040" fmla="*/ 1801736 h 5060781"/>
              <a:gd name="connsiteX4041" fmla="*/ 4431160 w 4692539"/>
              <a:gd name="connsiteY4041" fmla="*/ 1808416 h 5060781"/>
              <a:gd name="connsiteX4042" fmla="*/ 4438412 w 4692539"/>
              <a:gd name="connsiteY4042" fmla="*/ 1796194 h 5060781"/>
              <a:gd name="connsiteX4043" fmla="*/ 4435202 w 4692539"/>
              <a:gd name="connsiteY4043" fmla="*/ 1778797 h 5060781"/>
              <a:gd name="connsiteX4044" fmla="*/ 108073 w 4692539"/>
              <a:gd name="connsiteY4044" fmla="*/ 1753107 h 5060781"/>
              <a:gd name="connsiteX4045" fmla="*/ 105270 w 4692539"/>
              <a:gd name="connsiteY4045" fmla="*/ 1757858 h 5060781"/>
              <a:gd name="connsiteX4046" fmla="*/ 104192 w 4692539"/>
              <a:gd name="connsiteY4046" fmla="*/ 1757641 h 5060781"/>
              <a:gd name="connsiteX4047" fmla="*/ 105010 w 4692539"/>
              <a:gd name="connsiteY4047" fmla="*/ 1758299 h 5060781"/>
              <a:gd name="connsiteX4048" fmla="*/ 102025 w 4692539"/>
              <a:gd name="connsiteY4048" fmla="*/ 1763356 h 5060781"/>
              <a:gd name="connsiteX4049" fmla="*/ 108073 w 4692539"/>
              <a:gd name="connsiteY4049" fmla="*/ 1771213 h 5060781"/>
              <a:gd name="connsiteX4050" fmla="*/ 110244 w 4692539"/>
              <a:gd name="connsiteY4050" fmla="*/ 1766553 h 5060781"/>
              <a:gd name="connsiteX4051" fmla="*/ 110499 w 4692539"/>
              <a:gd name="connsiteY4051" fmla="*/ 1766005 h 5060781"/>
              <a:gd name="connsiteX4052" fmla="*/ 106945 w 4692539"/>
              <a:gd name="connsiteY4052" fmla="*/ 1779508 h 5060781"/>
              <a:gd name="connsiteX4053" fmla="*/ 110072 w 4692539"/>
              <a:gd name="connsiteY4053" fmla="*/ 1771936 h 5060781"/>
              <a:gd name="connsiteX4054" fmla="*/ 110516 w 4692539"/>
              <a:gd name="connsiteY4054" fmla="*/ 1765970 h 5060781"/>
              <a:gd name="connsiteX4055" fmla="*/ 110555 w 4692539"/>
              <a:gd name="connsiteY4055" fmla="*/ 1765886 h 5060781"/>
              <a:gd name="connsiteX4056" fmla="*/ 116759 w 4692539"/>
              <a:gd name="connsiteY4056" fmla="*/ 1766952 h 5060781"/>
              <a:gd name="connsiteX4057" fmla="*/ 116518 w 4692539"/>
              <a:gd name="connsiteY4057" fmla="*/ 1766381 h 5060781"/>
              <a:gd name="connsiteX4058" fmla="*/ 129204 w 4692539"/>
              <a:gd name="connsiteY4058" fmla="*/ 1762670 h 5060781"/>
              <a:gd name="connsiteX4059" fmla="*/ 113645 w 4692539"/>
              <a:gd name="connsiteY4059" fmla="*/ 1759542 h 5060781"/>
              <a:gd name="connsiteX4060" fmla="*/ 113346 w 4692539"/>
              <a:gd name="connsiteY4060" fmla="*/ 1758831 h 5060781"/>
              <a:gd name="connsiteX4061" fmla="*/ 108073 w 4692539"/>
              <a:gd name="connsiteY4061" fmla="*/ 1753107 h 5060781"/>
              <a:gd name="connsiteX4062" fmla="*/ 137647 w 4692539"/>
              <a:gd name="connsiteY4062" fmla="*/ 1752848 h 5060781"/>
              <a:gd name="connsiteX4063" fmla="*/ 145109 w 4692539"/>
              <a:gd name="connsiteY4063" fmla="*/ 1756857 h 5060781"/>
              <a:gd name="connsiteX4064" fmla="*/ 145294 w 4692539"/>
              <a:gd name="connsiteY4064" fmla="*/ 1756604 h 5060781"/>
              <a:gd name="connsiteX4065" fmla="*/ 146186 w 4692539"/>
              <a:gd name="connsiteY4065" fmla="*/ 1755377 h 5060781"/>
              <a:gd name="connsiteX4066" fmla="*/ 145109 w 4692539"/>
              <a:gd name="connsiteY4066" fmla="*/ 1756857 h 5060781"/>
              <a:gd name="connsiteX4067" fmla="*/ 138876 w 4692539"/>
              <a:gd name="connsiteY4067" fmla="*/ 1753508 h 5060781"/>
              <a:gd name="connsiteX4068" fmla="*/ 137647 w 4692539"/>
              <a:gd name="connsiteY4068" fmla="*/ 1752848 h 5060781"/>
              <a:gd name="connsiteX4069" fmla="*/ 50642 w 4692539"/>
              <a:gd name="connsiteY4069" fmla="*/ 1752027 h 5060781"/>
              <a:gd name="connsiteX4070" fmla="*/ 52192 w 4692539"/>
              <a:gd name="connsiteY4070" fmla="*/ 1765984 h 5060781"/>
              <a:gd name="connsiteX4071" fmla="*/ 52677 w 4692539"/>
              <a:gd name="connsiteY4071" fmla="*/ 1770335 h 5060781"/>
              <a:gd name="connsiteX4072" fmla="*/ 53137 w 4692539"/>
              <a:gd name="connsiteY4072" fmla="*/ 1774486 h 5060781"/>
              <a:gd name="connsiteX4073" fmla="*/ 53323 w 4692539"/>
              <a:gd name="connsiteY4073" fmla="*/ 1776166 h 5060781"/>
              <a:gd name="connsiteX4074" fmla="*/ 53282 w 4692539"/>
              <a:gd name="connsiteY4074" fmla="*/ 1775789 h 5060781"/>
              <a:gd name="connsiteX4075" fmla="*/ 53137 w 4692539"/>
              <a:gd name="connsiteY4075" fmla="*/ 1774486 h 5060781"/>
              <a:gd name="connsiteX4076" fmla="*/ 52989 w 4692539"/>
              <a:gd name="connsiteY4076" fmla="*/ 1773150 h 5060781"/>
              <a:gd name="connsiteX4077" fmla="*/ 52677 w 4692539"/>
              <a:gd name="connsiteY4077" fmla="*/ 1770335 h 5060781"/>
              <a:gd name="connsiteX4078" fmla="*/ 4453144 w 4692539"/>
              <a:gd name="connsiteY4078" fmla="*/ 1743291 h 5060781"/>
              <a:gd name="connsiteX4079" fmla="*/ 4443432 w 4692539"/>
              <a:gd name="connsiteY4079" fmla="*/ 1758251 h 5060781"/>
              <a:gd name="connsiteX4080" fmla="*/ 4440519 w 4692539"/>
              <a:gd name="connsiteY4080" fmla="*/ 1761459 h 5060781"/>
              <a:gd name="connsiteX4081" fmla="*/ 4453144 w 4692539"/>
              <a:gd name="connsiteY4081" fmla="*/ 1743291 h 5060781"/>
              <a:gd name="connsiteX4082" fmla="*/ 81931 w 4692539"/>
              <a:gd name="connsiteY4082" fmla="*/ 1741035 h 5060781"/>
              <a:gd name="connsiteX4083" fmla="*/ 68531 w 4692539"/>
              <a:gd name="connsiteY4083" fmla="*/ 1754275 h 5060781"/>
              <a:gd name="connsiteX4084" fmla="*/ 72186 w 4692539"/>
              <a:gd name="connsiteY4084" fmla="*/ 1761404 h 5060781"/>
              <a:gd name="connsiteX4085" fmla="*/ 81931 w 4692539"/>
              <a:gd name="connsiteY4085" fmla="*/ 1741035 h 5060781"/>
              <a:gd name="connsiteX4086" fmla="*/ 153513 w 4692539"/>
              <a:gd name="connsiteY4086" fmla="*/ 1734931 h 5060781"/>
              <a:gd name="connsiteX4087" fmla="*/ 153513 w 4692539"/>
              <a:gd name="connsiteY4087" fmla="*/ 1737761 h 5060781"/>
              <a:gd name="connsiteX4088" fmla="*/ 150386 w 4692539"/>
              <a:gd name="connsiteY4088" fmla="*/ 1737761 h 5060781"/>
              <a:gd name="connsiteX4089" fmla="*/ 149940 w 4692539"/>
              <a:gd name="connsiteY4089" fmla="*/ 1737761 h 5060781"/>
              <a:gd name="connsiteX4090" fmla="*/ 153513 w 4692539"/>
              <a:gd name="connsiteY4090" fmla="*/ 1741155 h 5060781"/>
              <a:gd name="connsiteX4091" fmla="*/ 153513 w 4692539"/>
              <a:gd name="connsiteY4091" fmla="*/ 1737761 h 5060781"/>
              <a:gd name="connsiteX4092" fmla="*/ 153729 w 4692539"/>
              <a:gd name="connsiteY4092" fmla="*/ 1737761 h 5060781"/>
              <a:gd name="connsiteX4093" fmla="*/ 155558 w 4692539"/>
              <a:gd name="connsiteY4093" fmla="*/ 1737761 h 5060781"/>
              <a:gd name="connsiteX4094" fmla="*/ 155558 w 4692539"/>
              <a:gd name="connsiteY4094" fmla="*/ 1736550 h 5060781"/>
              <a:gd name="connsiteX4095" fmla="*/ 4440766 w 4692539"/>
              <a:gd name="connsiteY4095" fmla="*/ 1722429 h 5060781"/>
              <a:gd name="connsiteX4096" fmla="*/ 4437672 w 4692539"/>
              <a:gd name="connsiteY4096" fmla="*/ 1724449 h 5060781"/>
              <a:gd name="connsiteX4097" fmla="*/ 4431160 w 4692539"/>
              <a:gd name="connsiteY4097" fmla="*/ 1722516 h 5060781"/>
              <a:gd name="connsiteX4098" fmla="*/ 4431160 w 4692539"/>
              <a:gd name="connsiteY4098" fmla="*/ 1723474 h 5060781"/>
              <a:gd name="connsiteX4099" fmla="*/ 4434827 w 4692539"/>
              <a:gd name="connsiteY4099" fmla="*/ 1736438 h 5060781"/>
              <a:gd name="connsiteX4100" fmla="*/ 4447698 w 4692539"/>
              <a:gd name="connsiteY4100" fmla="*/ 1736438 h 5060781"/>
              <a:gd name="connsiteX4101" fmla="*/ 4440766 w 4692539"/>
              <a:gd name="connsiteY4101" fmla="*/ 1722429 h 5060781"/>
              <a:gd name="connsiteX4102" fmla="*/ 116355 w 4692539"/>
              <a:gd name="connsiteY4102" fmla="*/ 1714347 h 5060781"/>
              <a:gd name="connsiteX4103" fmla="*/ 103849 w 4692539"/>
              <a:gd name="connsiteY4103" fmla="*/ 1721741 h 5060781"/>
              <a:gd name="connsiteX4104" fmla="*/ 109633 w 4692539"/>
              <a:gd name="connsiteY4104" fmla="*/ 1717648 h 5060781"/>
              <a:gd name="connsiteX4105" fmla="*/ 112992 w 4692539"/>
              <a:gd name="connsiteY4105" fmla="*/ 1716000 h 5060781"/>
              <a:gd name="connsiteX4106" fmla="*/ 4477289 w 4692539"/>
              <a:gd name="connsiteY4106" fmla="*/ 1710064 h 5060781"/>
              <a:gd name="connsiteX4107" fmla="*/ 4475360 w 4692539"/>
              <a:gd name="connsiteY4107" fmla="*/ 1714115 h 5060781"/>
              <a:gd name="connsiteX4108" fmla="*/ 4478868 w 4692539"/>
              <a:gd name="connsiteY4108" fmla="*/ 1720857 h 5060781"/>
              <a:gd name="connsiteX4109" fmla="*/ 4481674 w 4692539"/>
              <a:gd name="connsiteY4109" fmla="*/ 1717746 h 5060781"/>
              <a:gd name="connsiteX4110" fmla="*/ 4481674 w 4692539"/>
              <a:gd name="connsiteY4110" fmla="*/ 1710485 h 5060781"/>
              <a:gd name="connsiteX4111" fmla="*/ 4477289 w 4692539"/>
              <a:gd name="connsiteY4111" fmla="*/ 1710064 h 5060781"/>
              <a:gd name="connsiteX4112" fmla="*/ 4506717 w 4692539"/>
              <a:gd name="connsiteY4112" fmla="*/ 1707519 h 5060781"/>
              <a:gd name="connsiteX4113" fmla="*/ 4501428 w 4692539"/>
              <a:gd name="connsiteY4113" fmla="*/ 1708241 h 5060781"/>
              <a:gd name="connsiteX4114" fmla="*/ 4499956 w 4692539"/>
              <a:gd name="connsiteY4114" fmla="*/ 1713416 h 5060781"/>
              <a:gd name="connsiteX4115" fmla="*/ 4498014 w 4692539"/>
              <a:gd name="connsiteY4115" fmla="*/ 1714236 h 5060781"/>
              <a:gd name="connsiteX4116" fmla="*/ 4491490 w 4692539"/>
              <a:gd name="connsiteY4116" fmla="*/ 1721024 h 5060781"/>
              <a:gd name="connsiteX4117" fmla="*/ 4502075 w 4692539"/>
              <a:gd name="connsiteY4117" fmla="*/ 1723713 h 5060781"/>
              <a:gd name="connsiteX4118" fmla="*/ 4503848 w 4692539"/>
              <a:gd name="connsiteY4118" fmla="*/ 1725362 h 5060781"/>
              <a:gd name="connsiteX4119" fmla="*/ 4504019 w 4692539"/>
              <a:gd name="connsiteY4119" fmla="*/ 1723244 h 5060781"/>
              <a:gd name="connsiteX4120" fmla="*/ 4506674 w 4692539"/>
              <a:gd name="connsiteY4120" fmla="*/ 1710580 h 5060781"/>
              <a:gd name="connsiteX4121" fmla="*/ 4505900 w 4692539"/>
              <a:gd name="connsiteY4121" fmla="*/ 1710906 h 5060781"/>
              <a:gd name="connsiteX4122" fmla="*/ 4465610 w 4692539"/>
              <a:gd name="connsiteY4122" fmla="*/ 1697211 h 5060781"/>
              <a:gd name="connsiteX4123" fmla="*/ 4468523 w 4692539"/>
              <a:gd name="connsiteY4123" fmla="*/ 1727724 h 5060781"/>
              <a:gd name="connsiteX4124" fmla="*/ 4470544 w 4692539"/>
              <a:gd name="connsiteY4124" fmla="*/ 1729693 h 5060781"/>
              <a:gd name="connsiteX4125" fmla="*/ 4470050 w 4692539"/>
              <a:gd name="connsiteY4125" fmla="*/ 1730925 h 5060781"/>
              <a:gd name="connsiteX4126" fmla="*/ 4469049 w 4692539"/>
              <a:gd name="connsiteY4126" fmla="*/ 1731552 h 5060781"/>
              <a:gd name="connsiteX4127" fmla="*/ 4469825 w 4692539"/>
              <a:gd name="connsiteY4127" fmla="*/ 1731487 h 5060781"/>
              <a:gd name="connsiteX4128" fmla="*/ 4469001 w 4692539"/>
              <a:gd name="connsiteY4128" fmla="*/ 1733541 h 5060781"/>
              <a:gd name="connsiteX4129" fmla="*/ 4472634 w 4692539"/>
              <a:gd name="connsiteY4129" fmla="*/ 1741832 h 5060781"/>
              <a:gd name="connsiteX4130" fmla="*/ 4475524 w 4692539"/>
              <a:gd name="connsiteY4130" fmla="*/ 1734551 h 5060781"/>
              <a:gd name="connsiteX4131" fmla="*/ 4478236 w 4692539"/>
              <a:gd name="connsiteY4131" fmla="*/ 1737193 h 5060781"/>
              <a:gd name="connsiteX4132" fmla="*/ 4476569 w 4692539"/>
              <a:gd name="connsiteY4132" fmla="*/ 1731920 h 5060781"/>
              <a:gd name="connsiteX4133" fmla="*/ 4476978 w 4692539"/>
              <a:gd name="connsiteY4133" fmla="*/ 1730896 h 5060781"/>
              <a:gd name="connsiteX4134" fmla="*/ 4480218 w 4692539"/>
              <a:gd name="connsiteY4134" fmla="*/ 1730628 h 5060781"/>
              <a:gd name="connsiteX4135" fmla="*/ 4478868 w 4692539"/>
              <a:gd name="connsiteY4135" fmla="*/ 1724158 h 5060781"/>
              <a:gd name="connsiteX4136" fmla="*/ 4475170 w 4692539"/>
              <a:gd name="connsiteY4136" fmla="*/ 1727490 h 5060781"/>
              <a:gd name="connsiteX4137" fmla="*/ 4470938 w 4692539"/>
              <a:gd name="connsiteY4137" fmla="*/ 1714078 h 5060781"/>
              <a:gd name="connsiteX4138" fmla="*/ 4465610 w 4692539"/>
              <a:gd name="connsiteY4138" fmla="*/ 1697211 h 5060781"/>
              <a:gd name="connsiteX4139" fmla="*/ 4434569 w 4692539"/>
              <a:gd name="connsiteY4139" fmla="*/ 1697211 h 5060781"/>
              <a:gd name="connsiteX4140" fmla="*/ 4431160 w 4692539"/>
              <a:gd name="connsiteY4140" fmla="*/ 1701062 h 5060781"/>
              <a:gd name="connsiteX4141" fmla="*/ 4431160 w 4692539"/>
              <a:gd name="connsiteY4141" fmla="*/ 1714423 h 5060781"/>
              <a:gd name="connsiteX4142" fmla="*/ 4438428 w 4692539"/>
              <a:gd name="connsiteY4142" fmla="*/ 1712696 h 5060781"/>
              <a:gd name="connsiteX4143" fmla="*/ 4435535 w 4692539"/>
              <a:gd name="connsiteY4143" fmla="*/ 1699276 h 5060781"/>
              <a:gd name="connsiteX4144" fmla="*/ 4434569 w 4692539"/>
              <a:gd name="connsiteY4144" fmla="*/ 1697211 h 5060781"/>
              <a:gd name="connsiteX4145" fmla="*/ 4485528 w 4692539"/>
              <a:gd name="connsiteY4145" fmla="*/ 1686243 h 5060781"/>
              <a:gd name="connsiteX4146" fmla="*/ 4481614 w 4692539"/>
              <a:gd name="connsiteY4146" fmla="*/ 1686456 h 5060781"/>
              <a:gd name="connsiteX4147" fmla="*/ 4483722 w 4692539"/>
              <a:gd name="connsiteY4147" fmla="*/ 1689327 h 5060781"/>
              <a:gd name="connsiteX4148" fmla="*/ 4481290 w 4692539"/>
              <a:gd name="connsiteY4148" fmla="*/ 1694150 h 5060781"/>
              <a:gd name="connsiteX4149" fmla="*/ 4476132 w 4692539"/>
              <a:gd name="connsiteY4149" fmla="*/ 1691931 h 5060781"/>
              <a:gd name="connsiteX4150" fmla="*/ 4477358 w 4692539"/>
              <a:gd name="connsiteY4150" fmla="*/ 1692459 h 5060781"/>
              <a:gd name="connsiteX4151" fmla="*/ 4481290 w 4692539"/>
              <a:gd name="connsiteY4151" fmla="*/ 1694150 h 5060781"/>
              <a:gd name="connsiteX4152" fmla="*/ 4480670 w 4692539"/>
              <a:gd name="connsiteY4152" fmla="*/ 1695380 h 5060781"/>
              <a:gd name="connsiteX4153" fmla="*/ 4481614 w 4692539"/>
              <a:gd name="connsiteY4153" fmla="*/ 1701023 h 5060781"/>
              <a:gd name="connsiteX4154" fmla="*/ 4485528 w 4692539"/>
              <a:gd name="connsiteY4154" fmla="*/ 1686243 h 5060781"/>
              <a:gd name="connsiteX4155" fmla="*/ 4498768 w 4692539"/>
              <a:gd name="connsiteY4155" fmla="*/ 1673606 h 5060781"/>
              <a:gd name="connsiteX4156" fmla="*/ 4498768 w 4692539"/>
              <a:gd name="connsiteY4156" fmla="*/ 1678918 h 5060781"/>
              <a:gd name="connsiteX4157" fmla="*/ 4501713 w 4692539"/>
              <a:gd name="connsiteY4157" fmla="*/ 1683413 h 5060781"/>
              <a:gd name="connsiteX4158" fmla="*/ 4498768 w 4692539"/>
              <a:gd name="connsiteY4158" fmla="*/ 1673606 h 5060781"/>
              <a:gd name="connsiteX4159" fmla="*/ 4509838 w 4692539"/>
              <a:gd name="connsiteY4159" fmla="*/ 1654307 h 5060781"/>
              <a:gd name="connsiteX4160" fmla="*/ 4512730 w 4692539"/>
              <a:gd name="connsiteY4160" fmla="*/ 1657456 h 5060781"/>
              <a:gd name="connsiteX4161" fmla="*/ 4512730 w 4692539"/>
              <a:gd name="connsiteY4161" fmla="*/ 1654307 h 5060781"/>
              <a:gd name="connsiteX4162" fmla="*/ 4509838 w 4692539"/>
              <a:gd name="connsiteY4162" fmla="*/ 1654307 h 5060781"/>
              <a:gd name="connsiteX4163" fmla="*/ 4512371 w 4692539"/>
              <a:gd name="connsiteY4163" fmla="*/ 1650853 h 5060781"/>
              <a:gd name="connsiteX4164" fmla="*/ 4512371 w 4692539"/>
              <a:gd name="connsiteY4164" fmla="*/ 1653683 h 5060781"/>
              <a:gd name="connsiteX4165" fmla="*/ 4516578 w 4692539"/>
              <a:gd name="connsiteY4165" fmla="*/ 1653683 h 5060781"/>
              <a:gd name="connsiteX4166" fmla="*/ 4512371 w 4692539"/>
              <a:gd name="connsiteY4166" fmla="*/ 1650853 h 5060781"/>
              <a:gd name="connsiteX4167" fmla="*/ 113125 w 4692539"/>
              <a:gd name="connsiteY4167" fmla="*/ 1649766 h 5060781"/>
              <a:gd name="connsiteX4168" fmla="*/ 85106 w 4692539"/>
              <a:gd name="connsiteY4168" fmla="*/ 1674805 h 5060781"/>
              <a:gd name="connsiteX4169" fmla="*/ 72924 w 4692539"/>
              <a:gd name="connsiteY4169" fmla="*/ 1667502 h 5060781"/>
              <a:gd name="connsiteX4170" fmla="*/ 80233 w 4692539"/>
              <a:gd name="connsiteY4170" fmla="*/ 1678978 h 5060781"/>
              <a:gd name="connsiteX4171" fmla="*/ 92415 w 4692539"/>
              <a:gd name="connsiteY4171" fmla="*/ 1677935 h 5060781"/>
              <a:gd name="connsiteX4172" fmla="*/ 93633 w 4692539"/>
              <a:gd name="connsiteY4172" fmla="*/ 1685238 h 5060781"/>
              <a:gd name="connsiteX4173" fmla="*/ 97288 w 4692539"/>
              <a:gd name="connsiteY4173" fmla="*/ 1685238 h 5060781"/>
              <a:gd name="connsiteX4174" fmla="*/ 103380 w 4692539"/>
              <a:gd name="connsiteY4174" fmla="*/ 1687324 h 5060781"/>
              <a:gd name="connsiteX4175" fmla="*/ 100942 w 4692539"/>
              <a:gd name="connsiteY4175" fmla="*/ 1692541 h 5060781"/>
              <a:gd name="connsiteX4176" fmla="*/ 109470 w 4692539"/>
              <a:gd name="connsiteY4176" fmla="*/ 1692541 h 5060781"/>
              <a:gd name="connsiteX4177" fmla="*/ 113125 w 4692539"/>
              <a:gd name="connsiteY4177" fmla="*/ 1685238 h 5060781"/>
              <a:gd name="connsiteX4178" fmla="*/ 115561 w 4692539"/>
              <a:gd name="connsiteY4178" fmla="*/ 1696714 h 5060781"/>
              <a:gd name="connsiteX4179" fmla="*/ 123812 w 4692539"/>
              <a:gd name="connsiteY4179" fmla="*/ 1698285 h 5060781"/>
              <a:gd name="connsiteX4180" fmla="*/ 125252 w 4692539"/>
              <a:gd name="connsiteY4180" fmla="*/ 1701586 h 5060781"/>
              <a:gd name="connsiteX4181" fmla="*/ 126645 w 4692539"/>
              <a:gd name="connsiteY4181" fmla="*/ 1704777 h 5060781"/>
              <a:gd name="connsiteX4182" fmla="*/ 127611 w 4692539"/>
              <a:gd name="connsiteY4182" fmla="*/ 1706993 h 5060781"/>
              <a:gd name="connsiteX4183" fmla="*/ 128600 w 4692539"/>
              <a:gd name="connsiteY4183" fmla="*/ 1714500 h 5060781"/>
              <a:gd name="connsiteX4184" fmla="*/ 129426 w 4692539"/>
              <a:gd name="connsiteY4184" fmla="*/ 1720771 h 5060781"/>
              <a:gd name="connsiteX4185" fmla="*/ 129661 w 4692539"/>
              <a:gd name="connsiteY4185" fmla="*/ 1722563 h 5060781"/>
              <a:gd name="connsiteX4186" fmla="*/ 129785 w 4692539"/>
              <a:gd name="connsiteY4186" fmla="*/ 1723501 h 5060781"/>
              <a:gd name="connsiteX4187" fmla="*/ 130051 w 4692539"/>
              <a:gd name="connsiteY4187" fmla="*/ 1725534 h 5060781"/>
              <a:gd name="connsiteX4188" fmla="*/ 130107 w 4692539"/>
              <a:gd name="connsiteY4188" fmla="*/ 1725957 h 5060781"/>
              <a:gd name="connsiteX4189" fmla="*/ 129785 w 4692539"/>
              <a:gd name="connsiteY4189" fmla="*/ 1723501 h 5060781"/>
              <a:gd name="connsiteX4190" fmla="*/ 129426 w 4692539"/>
              <a:gd name="connsiteY4190" fmla="*/ 1720771 h 5060781"/>
              <a:gd name="connsiteX4191" fmla="*/ 127613 w 4692539"/>
              <a:gd name="connsiteY4191" fmla="*/ 1706994 h 5060781"/>
              <a:gd name="connsiteX4192" fmla="*/ 126534 w 4692539"/>
              <a:gd name="connsiteY4192" fmla="*/ 1698800 h 5060781"/>
              <a:gd name="connsiteX4193" fmla="*/ 127611 w 4692539"/>
              <a:gd name="connsiteY4193" fmla="*/ 1706993 h 5060781"/>
              <a:gd name="connsiteX4194" fmla="*/ 127109 w 4692539"/>
              <a:gd name="connsiteY4194" fmla="*/ 1705841 h 5060781"/>
              <a:gd name="connsiteX4195" fmla="*/ 126645 w 4692539"/>
              <a:gd name="connsiteY4195" fmla="*/ 1704777 h 5060781"/>
              <a:gd name="connsiteX4196" fmla="*/ 124764 w 4692539"/>
              <a:gd name="connsiteY4196" fmla="*/ 1700467 h 5060781"/>
              <a:gd name="connsiteX4197" fmla="*/ 123812 w 4692539"/>
              <a:gd name="connsiteY4197" fmla="*/ 1698285 h 5060781"/>
              <a:gd name="connsiteX4198" fmla="*/ 126525 w 4692539"/>
              <a:gd name="connsiteY4198" fmla="*/ 1698800 h 5060781"/>
              <a:gd name="connsiteX4199" fmla="*/ 122115 w 4692539"/>
              <a:gd name="connsiteY4199" fmla="*/ 1694394 h 5060781"/>
              <a:gd name="connsiteX4200" fmla="*/ 120129 w 4692539"/>
              <a:gd name="connsiteY4200" fmla="*/ 1692411 h 5060781"/>
              <a:gd name="connsiteX4201" fmla="*/ 119216 w 4692539"/>
              <a:gd name="connsiteY4201" fmla="*/ 1691498 h 5060781"/>
              <a:gd name="connsiteX4202" fmla="*/ 124089 w 4692539"/>
              <a:gd name="connsiteY4202" fmla="*/ 1685238 h 5060781"/>
              <a:gd name="connsiteX4203" fmla="*/ 119216 w 4692539"/>
              <a:gd name="connsiteY4203" fmla="*/ 1683151 h 5060781"/>
              <a:gd name="connsiteX4204" fmla="*/ 120434 w 4692539"/>
              <a:gd name="connsiteY4204" fmla="*/ 1677935 h 5060781"/>
              <a:gd name="connsiteX4205" fmla="*/ 120434 w 4692539"/>
              <a:gd name="connsiteY4205" fmla="*/ 1667502 h 5060781"/>
              <a:gd name="connsiteX4206" fmla="*/ 119216 w 4692539"/>
              <a:gd name="connsiteY4206" fmla="*/ 1662285 h 5060781"/>
              <a:gd name="connsiteX4207" fmla="*/ 120412 w 4692539"/>
              <a:gd name="connsiteY4207" fmla="*/ 1662798 h 5060781"/>
              <a:gd name="connsiteX4208" fmla="*/ 121397 w 4692539"/>
              <a:gd name="connsiteY4208" fmla="*/ 1663723 h 5060781"/>
              <a:gd name="connsiteX4209" fmla="*/ 122357 w 4692539"/>
              <a:gd name="connsiteY4209" fmla="*/ 1664623 h 5060781"/>
              <a:gd name="connsiteX4210" fmla="*/ 126170 w 4692539"/>
              <a:gd name="connsiteY4210" fmla="*/ 1668201 h 5060781"/>
              <a:gd name="connsiteX4211" fmla="*/ 135468 w 4692539"/>
              <a:gd name="connsiteY4211" fmla="*/ 1676924 h 5060781"/>
              <a:gd name="connsiteX4212" fmla="*/ 122357 w 4692539"/>
              <a:gd name="connsiteY4212" fmla="*/ 1664623 h 5060781"/>
              <a:gd name="connsiteX4213" fmla="*/ 120412 w 4692539"/>
              <a:gd name="connsiteY4213" fmla="*/ 1662798 h 5060781"/>
              <a:gd name="connsiteX4214" fmla="*/ 123480 w 4692539"/>
              <a:gd name="connsiteY4214" fmla="*/ 1664111 h 5060781"/>
              <a:gd name="connsiteX4215" fmla="*/ 124089 w 4692539"/>
              <a:gd name="connsiteY4215" fmla="*/ 1664372 h 5060781"/>
              <a:gd name="connsiteX4216" fmla="*/ 120434 w 4692539"/>
              <a:gd name="connsiteY4216" fmla="*/ 1657069 h 5060781"/>
              <a:gd name="connsiteX4217" fmla="*/ 113125 w 4692539"/>
              <a:gd name="connsiteY4217" fmla="*/ 1657069 h 5060781"/>
              <a:gd name="connsiteX4218" fmla="*/ 113125 w 4692539"/>
              <a:gd name="connsiteY4218" fmla="*/ 1649766 h 5060781"/>
              <a:gd name="connsiteX4219" fmla="*/ 73851 w 4692539"/>
              <a:gd name="connsiteY4219" fmla="*/ 1641135 h 5060781"/>
              <a:gd name="connsiteX4220" fmla="*/ 73979 w 4692539"/>
              <a:gd name="connsiteY4220" fmla="*/ 1641153 h 5060781"/>
              <a:gd name="connsiteX4221" fmla="*/ 73857 w 4692539"/>
              <a:gd name="connsiteY4221" fmla="*/ 1644156 h 5060781"/>
              <a:gd name="connsiteX4222" fmla="*/ 71209 w 4692539"/>
              <a:gd name="connsiteY4222" fmla="*/ 1644002 h 5060781"/>
              <a:gd name="connsiteX4223" fmla="*/ 43500 w 4692539"/>
              <a:gd name="connsiteY4223" fmla="*/ 1636918 h 5060781"/>
              <a:gd name="connsiteX4224" fmla="*/ 44115 w 4692539"/>
              <a:gd name="connsiteY4224" fmla="*/ 1639017 h 5060781"/>
              <a:gd name="connsiteX4225" fmla="*/ 44937 w 4692539"/>
              <a:gd name="connsiteY4225" fmla="*/ 1641824 h 5060781"/>
              <a:gd name="connsiteX4226" fmla="*/ 44729 w 4692539"/>
              <a:gd name="connsiteY4226" fmla="*/ 1642165 h 5060781"/>
              <a:gd name="connsiteX4227" fmla="*/ 43500 w 4692539"/>
              <a:gd name="connsiteY4227" fmla="*/ 1636918 h 5060781"/>
              <a:gd name="connsiteX4228" fmla="*/ 4464161 w 4692539"/>
              <a:gd name="connsiteY4228" fmla="*/ 1634722 h 5060781"/>
              <a:gd name="connsiteX4229" fmla="*/ 4465132 w 4692539"/>
              <a:gd name="connsiteY4229" fmla="*/ 1636916 h 5060781"/>
              <a:gd name="connsiteX4230" fmla="*/ 4464818 w 4692539"/>
              <a:gd name="connsiteY4230" fmla="*/ 1637317 h 5060781"/>
              <a:gd name="connsiteX4231" fmla="*/ 4524390 w 4692539"/>
              <a:gd name="connsiteY4231" fmla="*/ 1633572 h 5060781"/>
              <a:gd name="connsiteX4232" fmla="*/ 4525272 w 4692539"/>
              <a:gd name="connsiteY4232" fmla="*/ 1634372 h 5060781"/>
              <a:gd name="connsiteX4233" fmla="*/ 4524342 w 4692539"/>
              <a:gd name="connsiteY4233" fmla="*/ 1635215 h 5060781"/>
              <a:gd name="connsiteX4234" fmla="*/ 4524531 w 4692539"/>
              <a:gd name="connsiteY4234" fmla="*/ 1634483 h 5060781"/>
              <a:gd name="connsiteX4235" fmla="*/ 4524549 w 4692539"/>
              <a:gd name="connsiteY4235" fmla="*/ 1634414 h 5060781"/>
              <a:gd name="connsiteX4236" fmla="*/ 4495437 w 4692539"/>
              <a:gd name="connsiteY4236" fmla="*/ 1629097 h 5060781"/>
              <a:gd name="connsiteX4237" fmla="*/ 4491788 w 4692539"/>
              <a:gd name="connsiteY4237" fmla="*/ 1635640 h 5060781"/>
              <a:gd name="connsiteX4238" fmla="*/ 4491662 w 4692539"/>
              <a:gd name="connsiteY4238" fmla="*/ 1635866 h 5060781"/>
              <a:gd name="connsiteX4239" fmla="*/ 4489915 w 4692539"/>
              <a:gd name="connsiteY4239" fmla="*/ 1638999 h 5060781"/>
              <a:gd name="connsiteX4240" fmla="*/ 4489126 w 4692539"/>
              <a:gd name="connsiteY4240" fmla="*/ 1640414 h 5060781"/>
              <a:gd name="connsiteX4241" fmla="*/ 4489126 w 4692539"/>
              <a:gd name="connsiteY4241" fmla="*/ 1640413 h 5060781"/>
              <a:gd name="connsiteX4242" fmla="*/ 4489124 w 4692539"/>
              <a:gd name="connsiteY4242" fmla="*/ 1640415 h 5060781"/>
              <a:gd name="connsiteX4243" fmla="*/ 4483821 w 4692539"/>
              <a:gd name="connsiteY4243" fmla="*/ 1646024 h 5060781"/>
              <a:gd name="connsiteX4244" fmla="*/ 4481408 w 4692539"/>
              <a:gd name="connsiteY4244" fmla="*/ 1653238 h 5060781"/>
              <a:gd name="connsiteX4245" fmla="*/ 4488160 w 4692539"/>
              <a:gd name="connsiteY4245" fmla="*/ 1642015 h 5060781"/>
              <a:gd name="connsiteX4246" fmla="*/ 4489124 w 4692539"/>
              <a:gd name="connsiteY4246" fmla="*/ 1640415 h 5060781"/>
              <a:gd name="connsiteX4247" fmla="*/ 4489126 w 4692539"/>
              <a:gd name="connsiteY4247" fmla="*/ 1640414 h 5060781"/>
              <a:gd name="connsiteX4248" fmla="*/ 4491662 w 4692539"/>
              <a:gd name="connsiteY4248" fmla="*/ 1635866 h 5060781"/>
              <a:gd name="connsiteX4249" fmla="*/ 128997 w 4692539"/>
              <a:gd name="connsiteY4249" fmla="*/ 1628644 h 5060781"/>
              <a:gd name="connsiteX4250" fmla="*/ 128997 w 4692539"/>
              <a:gd name="connsiteY4250" fmla="*/ 1635113 h 5060781"/>
              <a:gd name="connsiteX4251" fmla="*/ 128997 w 4692539"/>
              <a:gd name="connsiteY4251" fmla="*/ 1635434 h 5060781"/>
              <a:gd name="connsiteX4252" fmla="*/ 126712 w 4692539"/>
              <a:gd name="connsiteY4252" fmla="*/ 1635434 h 5060781"/>
              <a:gd name="connsiteX4253" fmla="*/ 116705 w 4692539"/>
              <a:gd name="connsiteY4253" fmla="*/ 1652784 h 5060781"/>
              <a:gd name="connsiteX4254" fmla="*/ 127650 w 4692539"/>
              <a:gd name="connsiteY4254" fmla="*/ 1637602 h 5060781"/>
              <a:gd name="connsiteX4255" fmla="*/ 128997 w 4692539"/>
              <a:gd name="connsiteY4255" fmla="*/ 1635734 h 5060781"/>
              <a:gd name="connsiteX4256" fmla="*/ 128997 w 4692539"/>
              <a:gd name="connsiteY4256" fmla="*/ 1636037 h 5060781"/>
              <a:gd name="connsiteX4257" fmla="*/ 129577 w 4692539"/>
              <a:gd name="connsiteY4257" fmla="*/ 1636282 h 5060781"/>
              <a:gd name="connsiteX4258" fmla="*/ 133629 w 4692539"/>
              <a:gd name="connsiteY4258" fmla="*/ 1645736 h 5060781"/>
              <a:gd name="connsiteX4259" fmla="*/ 142613 w 4692539"/>
              <a:gd name="connsiteY4259" fmla="*/ 1652784 h 5060781"/>
              <a:gd name="connsiteX4260" fmla="*/ 130888 w 4692539"/>
              <a:gd name="connsiteY4260" fmla="*/ 1637602 h 5060781"/>
              <a:gd name="connsiteX4261" fmla="*/ 130010 w 4692539"/>
              <a:gd name="connsiteY4261" fmla="*/ 1636465 h 5060781"/>
              <a:gd name="connsiteX4262" fmla="*/ 135562 w 4692539"/>
              <a:gd name="connsiteY4262" fmla="*/ 1638810 h 5060781"/>
              <a:gd name="connsiteX4263" fmla="*/ 136500 w 4692539"/>
              <a:gd name="connsiteY4263" fmla="*/ 1639204 h 5060781"/>
              <a:gd name="connsiteX4264" fmla="*/ 140252 w 4692539"/>
              <a:gd name="connsiteY4264" fmla="*/ 1631813 h 5060781"/>
              <a:gd name="connsiteX4265" fmla="*/ 135875 w 4692539"/>
              <a:gd name="connsiteY4265" fmla="*/ 1633660 h 5060781"/>
              <a:gd name="connsiteX4266" fmla="*/ 135576 w 4692539"/>
              <a:gd name="connsiteY4266" fmla="*/ 1633787 h 5060781"/>
              <a:gd name="connsiteX4267" fmla="*/ 135249 w 4692539"/>
              <a:gd name="connsiteY4267" fmla="*/ 1633925 h 5060781"/>
              <a:gd name="connsiteX4268" fmla="*/ 132748 w 4692539"/>
              <a:gd name="connsiteY4268" fmla="*/ 1628644 h 5060781"/>
              <a:gd name="connsiteX4269" fmla="*/ 128997 w 4692539"/>
              <a:gd name="connsiteY4269" fmla="*/ 1628644 h 5060781"/>
              <a:gd name="connsiteX4270" fmla="*/ 4481340 w 4692539"/>
              <a:gd name="connsiteY4270" fmla="*/ 1628033 h 5060781"/>
              <a:gd name="connsiteX4271" fmla="*/ 4481748 w 4692539"/>
              <a:gd name="connsiteY4271" fmla="*/ 1631230 h 5060781"/>
              <a:gd name="connsiteX4272" fmla="*/ 4482230 w 4692539"/>
              <a:gd name="connsiteY4272" fmla="*/ 1635036 h 5060781"/>
              <a:gd name="connsiteX4273" fmla="*/ 4483446 w 4692539"/>
              <a:gd name="connsiteY4273" fmla="*/ 1644629 h 5060781"/>
              <a:gd name="connsiteX4274" fmla="*/ 4481748 w 4692539"/>
              <a:gd name="connsiteY4274" fmla="*/ 1631230 h 5060781"/>
              <a:gd name="connsiteX4275" fmla="*/ 4481606 w 4692539"/>
              <a:gd name="connsiteY4275" fmla="*/ 1630109 h 5060781"/>
              <a:gd name="connsiteX4276" fmla="*/ 4481340 w 4692539"/>
              <a:gd name="connsiteY4276" fmla="*/ 1628033 h 5060781"/>
              <a:gd name="connsiteX4277" fmla="*/ 4445736 w 4692539"/>
              <a:gd name="connsiteY4277" fmla="*/ 1622642 h 5060781"/>
              <a:gd name="connsiteX4278" fmla="*/ 4432298 w 4692539"/>
              <a:gd name="connsiteY4278" fmla="*/ 1624738 h 5060781"/>
              <a:gd name="connsiteX4279" fmla="*/ 4447654 w 4692539"/>
              <a:gd name="connsiteY4279" fmla="*/ 1641501 h 5060781"/>
              <a:gd name="connsiteX4280" fmla="*/ 4445736 w 4692539"/>
              <a:gd name="connsiteY4280" fmla="*/ 1622642 h 5060781"/>
              <a:gd name="connsiteX4281" fmla="*/ 4518978 w 4692539"/>
              <a:gd name="connsiteY4281" fmla="*/ 1620842 h 5060781"/>
              <a:gd name="connsiteX4282" fmla="*/ 4522834 w 4692539"/>
              <a:gd name="connsiteY4282" fmla="*/ 1624435 h 5060781"/>
              <a:gd name="connsiteX4283" fmla="*/ 4524150 w 4692539"/>
              <a:gd name="connsiteY4283" fmla="*/ 1625660 h 5060781"/>
              <a:gd name="connsiteX4284" fmla="*/ 4525024 w 4692539"/>
              <a:gd name="connsiteY4284" fmla="*/ 1626413 h 5060781"/>
              <a:gd name="connsiteX4285" fmla="*/ 4526511 w 4692539"/>
              <a:gd name="connsiteY4285" fmla="*/ 1627692 h 5060781"/>
              <a:gd name="connsiteX4286" fmla="*/ 4525272 w 4692539"/>
              <a:gd name="connsiteY4286" fmla="*/ 1628077 h 5060781"/>
              <a:gd name="connsiteX4287" fmla="*/ 4523201 w 4692539"/>
              <a:gd name="connsiteY4287" fmla="*/ 1627326 h 5060781"/>
              <a:gd name="connsiteX4288" fmla="*/ 4522900 w 4692539"/>
              <a:gd name="connsiteY4288" fmla="*/ 1625745 h 5060781"/>
              <a:gd name="connsiteX4289" fmla="*/ 4515750 w 4692539"/>
              <a:gd name="connsiteY4289" fmla="*/ 1624731 h 5060781"/>
              <a:gd name="connsiteX4290" fmla="*/ 4516248 w 4692539"/>
              <a:gd name="connsiteY4290" fmla="*/ 1621677 h 5060781"/>
              <a:gd name="connsiteX4291" fmla="*/ 4519345 w 4692539"/>
              <a:gd name="connsiteY4291" fmla="*/ 1622187 h 5060781"/>
              <a:gd name="connsiteX4292" fmla="*/ 55375 w 4692539"/>
              <a:gd name="connsiteY4292" fmla="*/ 1620332 h 5060781"/>
              <a:gd name="connsiteX4293" fmla="*/ 52964 w 4692539"/>
              <a:gd name="connsiteY4293" fmla="*/ 1633590 h 5060781"/>
              <a:gd name="connsiteX4294" fmla="*/ 57595 w 4692539"/>
              <a:gd name="connsiteY4294" fmla="*/ 1644527 h 5060781"/>
              <a:gd name="connsiteX4295" fmla="*/ 64409 w 4692539"/>
              <a:gd name="connsiteY4295" fmla="*/ 1645666 h 5060781"/>
              <a:gd name="connsiteX4296" fmla="*/ 60944 w 4692539"/>
              <a:gd name="connsiteY4296" fmla="*/ 1653139 h 5060781"/>
              <a:gd name="connsiteX4297" fmla="*/ 67086 w 4692539"/>
              <a:gd name="connsiteY4297" fmla="*/ 1655238 h 5060781"/>
              <a:gd name="connsiteX4298" fmla="*/ 54802 w 4692539"/>
              <a:gd name="connsiteY4298" fmla="*/ 1665734 h 5060781"/>
              <a:gd name="connsiteX4299" fmla="*/ 53574 w 4692539"/>
              <a:gd name="connsiteY4299" fmla="*/ 1660487 h 5060781"/>
              <a:gd name="connsiteX4300" fmla="*/ 51118 w 4692539"/>
              <a:gd name="connsiteY4300" fmla="*/ 1665734 h 5060781"/>
              <a:gd name="connsiteX4301" fmla="*/ 49889 w 4692539"/>
              <a:gd name="connsiteY4301" fmla="*/ 1670982 h 5060781"/>
              <a:gd name="connsiteX4302" fmla="*/ 50549 w 4692539"/>
              <a:gd name="connsiteY4302" fmla="*/ 1672439 h 5060781"/>
              <a:gd name="connsiteX4303" fmla="*/ 49716 w 4692539"/>
              <a:gd name="connsiteY4303" fmla="*/ 1676218 h 5060781"/>
              <a:gd name="connsiteX4304" fmla="*/ 45441 w 4692539"/>
              <a:gd name="connsiteY4304" fmla="*/ 1680812 h 5060781"/>
              <a:gd name="connsiteX4305" fmla="*/ 44729 w 4692539"/>
              <a:gd name="connsiteY4305" fmla="*/ 1673642 h 5060781"/>
              <a:gd name="connsiteX4306" fmla="*/ 39815 w 4692539"/>
              <a:gd name="connsiteY4306" fmla="*/ 1675740 h 5060781"/>
              <a:gd name="connsiteX4307" fmla="*/ 50873 w 4692539"/>
              <a:gd name="connsiteY4307" fmla="*/ 1665247 h 5060781"/>
              <a:gd name="connsiteX4308" fmla="*/ 48416 w 4692539"/>
              <a:gd name="connsiteY4308" fmla="*/ 1653707 h 5060781"/>
              <a:gd name="connsiteX4309" fmla="*/ 45574 w 4692539"/>
              <a:gd name="connsiteY4309" fmla="*/ 1644001 h 5060781"/>
              <a:gd name="connsiteX4310" fmla="*/ 44937 w 4692539"/>
              <a:gd name="connsiteY4310" fmla="*/ 1641824 h 5060781"/>
              <a:gd name="connsiteX4311" fmla="*/ 50412 w 4692539"/>
              <a:gd name="connsiteY4311" fmla="*/ 1632852 h 5060781"/>
              <a:gd name="connsiteX4312" fmla="*/ 53315 w 4692539"/>
              <a:gd name="connsiteY4312" fmla="*/ 1621244 h 5060781"/>
              <a:gd name="connsiteX4313" fmla="*/ 4539743 w 4692539"/>
              <a:gd name="connsiteY4313" fmla="*/ 1616535 h 5060781"/>
              <a:gd name="connsiteX4314" fmla="*/ 4538054 w 4692539"/>
              <a:gd name="connsiteY4314" fmla="*/ 1622044 h 5060781"/>
              <a:gd name="connsiteX4315" fmla="*/ 4537925 w 4692539"/>
              <a:gd name="connsiteY4315" fmla="*/ 1622465 h 5060781"/>
              <a:gd name="connsiteX4316" fmla="*/ 4536468 w 4692539"/>
              <a:gd name="connsiteY4316" fmla="*/ 1623101 h 5060781"/>
              <a:gd name="connsiteX4317" fmla="*/ 4536090 w 4692539"/>
              <a:gd name="connsiteY4317" fmla="*/ 1623267 h 5060781"/>
              <a:gd name="connsiteX4318" fmla="*/ 4535870 w 4692539"/>
              <a:gd name="connsiteY4318" fmla="*/ 1623364 h 5060781"/>
              <a:gd name="connsiteX4319" fmla="*/ 4535090 w 4692539"/>
              <a:gd name="connsiteY4319" fmla="*/ 1619111 h 5060781"/>
              <a:gd name="connsiteX4320" fmla="*/ 4537138 w 4692539"/>
              <a:gd name="connsiteY4320" fmla="*/ 1617670 h 5060781"/>
              <a:gd name="connsiteX4321" fmla="*/ 4539142 w 4692539"/>
              <a:gd name="connsiteY4321" fmla="*/ 1616798 h 5060781"/>
              <a:gd name="connsiteX4322" fmla="*/ 4539743 w 4692539"/>
              <a:gd name="connsiteY4322" fmla="*/ 1616535 h 5060781"/>
              <a:gd name="connsiteX4323" fmla="*/ 121567 w 4692539"/>
              <a:gd name="connsiteY4323" fmla="*/ 1611780 h 5060781"/>
              <a:gd name="connsiteX4324" fmla="*/ 117993 w 4692539"/>
              <a:gd name="connsiteY4324" fmla="*/ 1621588 h 5060781"/>
              <a:gd name="connsiteX4325" fmla="*/ 121567 w 4692539"/>
              <a:gd name="connsiteY4325" fmla="*/ 1611780 h 5060781"/>
              <a:gd name="connsiteX4326" fmla="*/ 4458902 w 4692539"/>
              <a:gd name="connsiteY4326" fmla="*/ 1609930 h 5060781"/>
              <a:gd name="connsiteX4327" fmla="*/ 4458846 w 4692539"/>
              <a:gd name="connsiteY4327" fmla="*/ 1610258 h 5060781"/>
              <a:gd name="connsiteX4328" fmla="*/ 4458697 w 4692539"/>
              <a:gd name="connsiteY4328" fmla="*/ 1611153 h 5060781"/>
              <a:gd name="connsiteX4329" fmla="*/ 4455394 w 4692539"/>
              <a:gd name="connsiteY4329" fmla="*/ 1631051 h 5060781"/>
              <a:gd name="connsiteX4330" fmla="*/ 4458464 w 4692539"/>
              <a:gd name="connsiteY4330" fmla="*/ 1612569 h 5060781"/>
              <a:gd name="connsiteX4331" fmla="*/ 4458697 w 4692539"/>
              <a:gd name="connsiteY4331" fmla="*/ 1611153 h 5060781"/>
              <a:gd name="connsiteX4332" fmla="*/ 154620 w 4692539"/>
              <a:gd name="connsiteY4332" fmla="*/ 1608763 h 5060781"/>
              <a:gd name="connsiteX4333" fmla="*/ 150711 w 4692539"/>
              <a:gd name="connsiteY4333" fmla="*/ 1627244 h 5060781"/>
              <a:gd name="connsiteX4334" fmla="*/ 150413 w 4692539"/>
              <a:gd name="connsiteY4334" fmla="*/ 1628660 h 5060781"/>
              <a:gd name="connsiteX4335" fmla="*/ 150223 w 4692539"/>
              <a:gd name="connsiteY4335" fmla="*/ 1629555 h 5060781"/>
              <a:gd name="connsiteX4336" fmla="*/ 150154 w 4692539"/>
              <a:gd name="connsiteY4336" fmla="*/ 1629885 h 5060781"/>
              <a:gd name="connsiteX4337" fmla="*/ 150413 w 4692539"/>
              <a:gd name="connsiteY4337" fmla="*/ 1628660 h 5060781"/>
              <a:gd name="connsiteX4338" fmla="*/ 53036 w 4692539"/>
              <a:gd name="connsiteY4338" fmla="*/ 1604917 h 5060781"/>
              <a:gd name="connsiteX4339" fmla="*/ 54126 w 4692539"/>
              <a:gd name="connsiteY4339" fmla="*/ 1605247 h 5060781"/>
              <a:gd name="connsiteX4340" fmla="*/ 57017 w 4692539"/>
              <a:gd name="connsiteY4340" fmla="*/ 1604924 h 5060781"/>
              <a:gd name="connsiteX4341" fmla="*/ 57017 w 4692539"/>
              <a:gd name="connsiteY4341" fmla="*/ 1613836 h 5060781"/>
              <a:gd name="connsiteX4342" fmla="*/ 63416 w 4692539"/>
              <a:gd name="connsiteY4342" fmla="*/ 1612274 h 5060781"/>
              <a:gd name="connsiteX4343" fmla="*/ 56741 w 4692539"/>
              <a:gd name="connsiteY4343" fmla="*/ 1618783 h 5060781"/>
              <a:gd name="connsiteX4344" fmla="*/ 56332 w 4692539"/>
              <a:gd name="connsiteY4344" fmla="*/ 1618924 h 5060781"/>
              <a:gd name="connsiteX4345" fmla="*/ 50505 w 4692539"/>
              <a:gd name="connsiteY4345" fmla="*/ 1622145 h 5060781"/>
              <a:gd name="connsiteX4346" fmla="*/ 47955 w 4692539"/>
              <a:gd name="connsiteY4346" fmla="*/ 1623016 h 5060781"/>
              <a:gd name="connsiteX4347" fmla="*/ 47187 w 4692539"/>
              <a:gd name="connsiteY4347" fmla="*/ 1623278 h 5060781"/>
              <a:gd name="connsiteX4348" fmla="*/ 49645 w 4692539"/>
              <a:gd name="connsiteY4348" fmla="*/ 1616983 h 5060781"/>
              <a:gd name="connsiteX4349" fmla="*/ 48723 w 4692539"/>
              <a:gd name="connsiteY4349" fmla="*/ 1606622 h 5060781"/>
              <a:gd name="connsiteX4350" fmla="*/ 4487973 w 4692539"/>
              <a:gd name="connsiteY4350" fmla="*/ 1601825 h 5060781"/>
              <a:gd name="connsiteX4351" fmla="*/ 4489100 w 4692539"/>
              <a:gd name="connsiteY4351" fmla="*/ 1609553 h 5060781"/>
              <a:gd name="connsiteX4352" fmla="*/ 4490691 w 4692539"/>
              <a:gd name="connsiteY4352" fmla="*/ 1615434 h 5060781"/>
              <a:gd name="connsiteX4353" fmla="*/ 4490016 w 4692539"/>
              <a:gd name="connsiteY4353" fmla="*/ 1618666 h 5060781"/>
              <a:gd name="connsiteX4354" fmla="*/ 4488802 w 4692539"/>
              <a:gd name="connsiteY4354" fmla="*/ 1618321 h 5060781"/>
              <a:gd name="connsiteX4355" fmla="*/ 4478387 w 4692539"/>
              <a:gd name="connsiteY4355" fmla="*/ 1614011 h 5060781"/>
              <a:gd name="connsiteX4356" fmla="*/ 4477944 w 4692539"/>
              <a:gd name="connsiteY4356" fmla="*/ 1615518 h 5060781"/>
              <a:gd name="connsiteX4357" fmla="*/ 4478329 w 4692539"/>
              <a:gd name="connsiteY4357" fmla="*/ 1611968 h 5060781"/>
              <a:gd name="connsiteX4358" fmla="*/ 4477823 w 4692539"/>
              <a:gd name="connsiteY4358" fmla="*/ 1612985 h 5060781"/>
              <a:gd name="connsiteX4359" fmla="*/ 4477356 w 4692539"/>
              <a:gd name="connsiteY4359" fmla="*/ 1611088 h 5060781"/>
              <a:gd name="connsiteX4360" fmla="*/ 4476634 w 4692539"/>
              <a:gd name="connsiteY4360" fmla="*/ 1608179 h 5060781"/>
              <a:gd name="connsiteX4361" fmla="*/ 4477823 w 4692539"/>
              <a:gd name="connsiteY4361" fmla="*/ 1612985 h 5060781"/>
              <a:gd name="connsiteX4362" fmla="*/ 4474238 w 4692539"/>
              <a:gd name="connsiteY4362" fmla="*/ 1620236 h 5060781"/>
              <a:gd name="connsiteX4363" fmla="*/ 4476184 w 4692539"/>
              <a:gd name="connsiteY4363" fmla="*/ 1628204 h 5060781"/>
              <a:gd name="connsiteX4364" fmla="*/ 4471603 w 4692539"/>
              <a:gd name="connsiteY4364" fmla="*/ 1628719 h 5060781"/>
              <a:gd name="connsiteX4365" fmla="*/ 4466394 w 4692539"/>
              <a:gd name="connsiteY4365" fmla="*/ 1635318 h 5060781"/>
              <a:gd name="connsiteX4366" fmla="*/ 4466017 w 4692539"/>
              <a:gd name="connsiteY4366" fmla="*/ 1631778 h 5060781"/>
              <a:gd name="connsiteX4367" fmla="*/ 4461008 w 4692539"/>
              <a:gd name="connsiteY4367" fmla="*/ 1627599 h 5060781"/>
              <a:gd name="connsiteX4368" fmla="*/ 4462917 w 4692539"/>
              <a:gd name="connsiteY4368" fmla="*/ 1631908 h 5060781"/>
              <a:gd name="connsiteX4369" fmla="*/ 4463615 w 4692539"/>
              <a:gd name="connsiteY4369" fmla="*/ 1647140 h 5060781"/>
              <a:gd name="connsiteX4370" fmla="*/ 4463732 w 4692539"/>
              <a:gd name="connsiteY4370" fmla="*/ 1649686 h 5060781"/>
              <a:gd name="connsiteX4371" fmla="*/ 4465370 w 4692539"/>
              <a:gd name="connsiteY4371" fmla="*/ 1639501 h 5060781"/>
              <a:gd name="connsiteX4372" fmla="*/ 4464958 w 4692539"/>
              <a:gd name="connsiteY4372" fmla="*/ 1637875 h 5060781"/>
              <a:gd name="connsiteX4373" fmla="*/ 4465428 w 4692539"/>
              <a:gd name="connsiteY4373" fmla="*/ 1637581 h 5060781"/>
              <a:gd name="connsiteX4374" fmla="*/ 4466268 w 4692539"/>
              <a:gd name="connsiteY4374" fmla="*/ 1639480 h 5060781"/>
              <a:gd name="connsiteX4375" fmla="*/ 4467021 w 4692539"/>
              <a:gd name="connsiteY4375" fmla="*/ 1641178 h 5060781"/>
              <a:gd name="connsiteX4376" fmla="*/ 4466561 w 4692539"/>
              <a:gd name="connsiteY4376" fmla="*/ 1636872 h 5060781"/>
              <a:gd name="connsiteX4377" fmla="*/ 4479150 w 4692539"/>
              <a:gd name="connsiteY4377" fmla="*/ 1628994 h 5060781"/>
              <a:gd name="connsiteX4378" fmla="*/ 4481343 w 4692539"/>
              <a:gd name="connsiteY4378" fmla="*/ 1627622 h 5060781"/>
              <a:gd name="connsiteX4379" fmla="*/ 4476584 w 4692539"/>
              <a:gd name="connsiteY4379" fmla="*/ 1628158 h 5060781"/>
              <a:gd name="connsiteX4380" fmla="*/ 4477710 w 4692539"/>
              <a:gd name="connsiteY4380" fmla="*/ 1617699 h 5060781"/>
              <a:gd name="connsiteX4381" fmla="*/ 4482157 w 4692539"/>
              <a:gd name="connsiteY4381" fmla="*/ 1625195 h 5060781"/>
              <a:gd name="connsiteX4382" fmla="*/ 4483596 w 4692539"/>
              <a:gd name="connsiteY4382" fmla="*/ 1627616 h 5060781"/>
              <a:gd name="connsiteX4383" fmla="*/ 4495430 w 4692539"/>
              <a:gd name="connsiteY4383" fmla="*/ 1629097 h 5060781"/>
              <a:gd name="connsiteX4384" fmla="*/ 4495136 w 4692539"/>
              <a:gd name="connsiteY4384" fmla="*/ 1628097 h 5060781"/>
              <a:gd name="connsiteX4385" fmla="*/ 4495991 w 4692539"/>
              <a:gd name="connsiteY4385" fmla="*/ 1628396 h 5060781"/>
              <a:gd name="connsiteX4386" fmla="*/ 4499048 w 4692539"/>
              <a:gd name="connsiteY4386" fmla="*/ 1615393 h 5060781"/>
              <a:gd name="connsiteX4387" fmla="*/ 4497872 w 4692539"/>
              <a:gd name="connsiteY4387" fmla="*/ 1614879 h 5060781"/>
              <a:gd name="connsiteX4388" fmla="*/ 4500998 w 4692539"/>
              <a:gd name="connsiteY4388" fmla="*/ 1609160 h 5060781"/>
              <a:gd name="connsiteX4389" fmla="*/ 4487973 w 4692539"/>
              <a:gd name="connsiteY4389" fmla="*/ 1601825 h 5060781"/>
              <a:gd name="connsiteX4390" fmla="*/ 143903 w 4692539"/>
              <a:gd name="connsiteY4390" fmla="*/ 1601219 h 5060781"/>
              <a:gd name="connsiteX4391" fmla="*/ 121569 w 4692539"/>
              <a:gd name="connsiteY4391" fmla="*/ 1612191 h 5060781"/>
              <a:gd name="connsiteX4392" fmla="*/ 133977 w 4692539"/>
              <a:gd name="connsiteY4392" fmla="*/ 1611094 h 5060781"/>
              <a:gd name="connsiteX4393" fmla="*/ 143903 w 4692539"/>
              <a:gd name="connsiteY4393" fmla="*/ 1601219 h 5060781"/>
              <a:gd name="connsiteX4394" fmla="*/ 4541672 w 4692539"/>
              <a:gd name="connsiteY4394" fmla="*/ 1597649 h 5060781"/>
              <a:gd name="connsiteX4395" fmla="*/ 4542638 w 4692539"/>
              <a:gd name="connsiteY4395" fmla="*/ 1602895 h 5060781"/>
              <a:gd name="connsiteX4396" fmla="*/ 4542156 w 4692539"/>
              <a:gd name="connsiteY4396" fmla="*/ 1600798 h 5060781"/>
              <a:gd name="connsiteX4397" fmla="*/ 4541510 w 4692539"/>
              <a:gd name="connsiteY4397" fmla="*/ 1597990 h 5060781"/>
              <a:gd name="connsiteX4398" fmla="*/ 118891 w 4692539"/>
              <a:gd name="connsiteY4398" fmla="*/ 1595184 h 5060781"/>
              <a:gd name="connsiteX4399" fmla="*/ 120440 w 4692539"/>
              <a:gd name="connsiteY4399" fmla="*/ 1604779 h 5060781"/>
              <a:gd name="connsiteX4400" fmla="*/ 121055 w 4692539"/>
              <a:gd name="connsiteY4400" fmla="*/ 1608583 h 5060781"/>
              <a:gd name="connsiteX4401" fmla="*/ 121572 w 4692539"/>
              <a:gd name="connsiteY4401" fmla="*/ 1611780 h 5060781"/>
              <a:gd name="connsiteX4402" fmla="*/ 121237 w 4692539"/>
              <a:gd name="connsiteY4402" fmla="*/ 1609706 h 5060781"/>
              <a:gd name="connsiteX4403" fmla="*/ 121055 w 4692539"/>
              <a:gd name="connsiteY4403" fmla="*/ 1608583 h 5060781"/>
              <a:gd name="connsiteX4404" fmla="*/ 77217 w 4692539"/>
              <a:gd name="connsiteY4404" fmla="*/ 1584098 h 5060781"/>
              <a:gd name="connsiteX4405" fmla="*/ 71900 w 4692539"/>
              <a:gd name="connsiteY4405" fmla="*/ 1586553 h 5060781"/>
              <a:gd name="connsiteX4406" fmla="*/ 83109 w 4692539"/>
              <a:gd name="connsiteY4406" fmla="*/ 1595398 h 5060781"/>
              <a:gd name="connsiteX4407" fmla="*/ 86222 w 4692539"/>
              <a:gd name="connsiteY4407" fmla="*/ 1598383 h 5060781"/>
              <a:gd name="connsiteX4408" fmla="*/ 68755 w 4692539"/>
              <a:gd name="connsiteY4408" fmla="*/ 1604554 h 5060781"/>
              <a:gd name="connsiteX4409" fmla="*/ 66186 w 4692539"/>
              <a:gd name="connsiteY4409" fmla="*/ 1605463 h 5060781"/>
              <a:gd name="connsiteX4410" fmla="*/ 86222 w 4692539"/>
              <a:gd name="connsiteY4410" fmla="*/ 1598383 h 5060781"/>
              <a:gd name="connsiteX4411" fmla="*/ 87072 w 4692539"/>
              <a:gd name="connsiteY4411" fmla="*/ 1599197 h 5060781"/>
              <a:gd name="connsiteX4412" fmla="*/ 81840 w 4692539"/>
              <a:gd name="connsiteY4412" fmla="*/ 1603061 h 5060781"/>
              <a:gd name="connsiteX4413" fmla="*/ 79825 w 4692539"/>
              <a:gd name="connsiteY4413" fmla="*/ 1611980 h 5060781"/>
              <a:gd name="connsiteX4414" fmla="*/ 92910 w 4692539"/>
              <a:gd name="connsiteY4414" fmla="*/ 1601795 h 5060781"/>
              <a:gd name="connsiteX4415" fmla="*/ 89452 w 4692539"/>
              <a:gd name="connsiteY4415" fmla="*/ 1598919 h 5060781"/>
              <a:gd name="connsiteX4416" fmla="*/ 91554 w 4692539"/>
              <a:gd name="connsiteY4416" fmla="*/ 1597998 h 5060781"/>
              <a:gd name="connsiteX4417" fmla="*/ 83284 w 4692539"/>
              <a:gd name="connsiteY4417" fmla="*/ 1592090 h 5060781"/>
              <a:gd name="connsiteX4418" fmla="*/ 80146 w 4692539"/>
              <a:gd name="connsiteY4418" fmla="*/ 1587956 h 5060781"/>
              <a:gd name="connsiteX4419" fmla="*/ 82049 w 4692539"/>
              <a:gd name="connsiteY4419" fmla="*/ 1588960 h 5060781"/>
              <a:gd name="connsiteX4420" fmla="*/ 82049 w 4692539"/>
              <a:gd name="connsiteY4420" fmla="*/ 1586131 h 5060781"/>
              <a:gd name="connsiteX4421" fmla="*/ 78760 w 4692539"/>
              <a:gd name="connsiteY4421" fmla="*/ 1586131 h 5060781"/>
              <a:gd name="connsiteX4422" fmla="*/ 4456332 w 4692539"/>
              <a:gd name="connsiteY4422" fmla="*/ 1583846 h 5060781"/>
              <a:gd name="connsiteX4423" fmla="*/ 4455397 w 4692539"/>
              <a:gd name="connsiteY4423" fmla="*/ 1602705 h 5060781"/>
              <a:gd name="connsiteX4424" fmla="*/ 4456332 w 4692539"/>
              <a:gd name="connsiteY4424" fmla="*/ 1583846 h 5060781"/>
              <a:gd name="connsiteX4425" fmla="*/ 81591 w 4692539"/>
              <a:gd name="connsiteY4425" fmla="*/ 1582358 h 5060781"/>
              <a:gd name="connsiteX4426" fmla="*/ 81591 w 4692539"/>
              <a:gd name="connsiteY4426" fmla="*/ 1585506 h 5060781"/>
              <a:gd name="connsiteX4427" fmla="*/ 85278 w 4692539"/>
              <a:gd name="connsiteY4427" fmla="*/ 1585506 h 5060781"/>
              <a:gd name="connsiteX4428" fmla="*/ 81591 w 4692539"/>
              <a:gd name="connsiteY4428" fmla="*/ 1582358 h 5060781"/>
              <a:gd name="connsiteX4429" fmla="*/ 4533763 w 4692539"/>
              <a:gd name="connsiteY4429" fmla="*/ 1574081 h 5060781"/>
              <a:gd name="connsiteX4430" fmla="*/ 4533831 w 4692539"/>
              <a:gd name="connsiteY4430" fmla="*/ 1574445 h 5060781"/>
              <a:gd name="connsiteX4431" fmla="*/ 4532956 w 4692539"/>
              <a:gd name="connsiteY4431" fmla="*/ 1574961 h 5060781"/>
              <a:gd name="connsiteX4432" fmla="*/ 139513 w 4692539"/>
              <a:gd name="connsiteY4432" fmla="*/ 1572065 h 5060781"/>
              <a:gd name="connsiteX4433" fmla="*/ 119861 w 4692539"/>
              <a:gd name="connsiteY4433" fmla="*/ 1586399 h 5060781"/>
              <a:gd name="connsiteX4434" fmla="*/ 139513 w 4692539"/>
              <a:gd name="connsiteY4434" fmla="*/ 1572065 h 5060781"/>
              <a:gd name="connsiteX4435" fmla="*/ 4516918 w 4692539"/>
              <a:gd name="connsiteY4435" fmla="*/ 1570235 h 5060781"/>
              <a:gd name="connsiteX4436" fmla="*/ 4520430 w 4692539"/>
              <a:gd name="connsiteY4436" fmla="*/ 1572811 h 5060781"/>
              <a:gd name="connsiteX4437" fmla="*/ 4519813 w 4692539"/>
              <a:gd name="connsiteY4437" fmla="*/ 1577504 h 5060781"/>
              <a:gd name="connsiteX4438" fmla="*/ 4517886 w 4692539"/>
              <a:gd name="connsiteY4438" fmla="*/ 1572668 h 5060781"/>
              <a:gd name="connsiteX4439" fmla="*/ 4441412 w 4692539"/>
              <a:gd name="connsiteY4439" fmla="*/ 1569836 h 5060781"/>
              <a:gd name="connsiteX4440" fmla="*/ 4446322 w 4692539"/>
              <a:gd name="connsiteY4440" fmla="*/ 1577380 h 5060781"/>
              <a:gd name="connsiteX4441" fmla="*/ 4441412 w 4692539"/>
              <a:gd name="connsiteY4441" fmla="*/ 1569836 h 5060781"/>
              <a:gd name="connsiteX4442" fmla="*/ 4462844 w 4692539"/>
              <a:gd name="connsiteY4442" fmla="*/ 1558266 h 5060781"/>
              <a:gd name="connsiteX4443" fmla="*/ 4459776 w 4692539"/>
              <a:gd name="connsiteY4443" fmla="*/ 1561123 h 5060781"/>
              <a:gd name="connsiteX4444" fmla="*/ 4459903 w 4692539"/>
              <a:gd name="connsiteY4444" fmla="*/ 1559862 h 5060781"/>
              <a:gd name="connsiteX4445" fmla="*/ 4463694 w 4692539"/>
              <a:gd name="connsiteY4445" fmla="*/ 1557804 h 5060781"/>
              <a:gd name="connsiteX4446" fmla="*/ 4462725 w 4692539"/>
              <a:gd name="connsiteY4446" fmla="*/ 1563070 h 5060781"/>
              <a:gd name="connsiteX4447" fmla="*/ 4463086 w 4692539"/>
              <a:gd name="connsiteY4447" fmla="*/ 1566362 h 5060781"/>
              <a:gd name="connsiteX4448" fmla="*/ 4461726 w 4692539"/>
              <a:gd name="connsiteY4448" fmla="*/ 1569370 h 5060781"/>
              <a:gd name="connsiteX4449" fmla="*/ 4458998 w 4692539"/>
              <a:gd name="connsiteY4449" fmla="*/ 1568974 h 5060781"/>
              <a:gd name="connsiteX4450" fmla="*/ 4459776 w 4692539"/>
              <a:gd name="connsiteY4450" fmla="*/ 1561124 h 5060781"/>
              <a:gd name="connsiteX4451" fmla="*/ 4462844 w 4692539"/>
              <a:gd name="connsiteY4451" fmla="*/ 1558266 h 5060781"/>
              <a:gd name="connsiteX4452" fmla="*/ 4463208 w 4692539"/>
              <a:gd name="connsiteY4452" fmla="*/ 1558068 h 5060781"/>
              <a:gd name="connsiteX4453" fmla="*/ 4463694 w 4692539"/>
              <a:gd name="connsiteY4453" fmla="*/ 1557804 h 5060781"/>
              <a:gd name="connsiteX4454" fmla="*/ 4535963 w 4692539"/>
              <a:gd name="connsiteY4454" fmla="*/ 1551500 h 5060781"/>
              <a:gd name="connsiteX4455" fmla="*/ 4538843 w 4692539"/>
              <a:gd name="connsiteY4455" fmla="*/ 1552670 h 5060781"/>
              <a:gd name="connsiteX4456" fmla="*/ 4540238 w 4692539"/>
              <a:gd name="connsiteY4456" fmla="*/ 1553189 h 5060781"/>
              <a:gd name="connsiteX4457" fmla="*/ 4537829 w 4692539"/>
              <a:gd name="connsiteY4457" fmla="*/ 1555344 h 5060781"/>
              <a:gd name="connsiteX4458" fmla="*/ 4540828 w 4692539"/>
              <a:gd name="connsiteY4458" fmla="*/ 1555344 h 5060781"/>
              <a:gd name="connsiteX4459" fmla="*/ 4541672 w 4692539"/>
              <a:gd name="connsiteY4459" fmla="*/ 1566171 h 5060781"/>
              <a:gd name="connsiteX4460" fmla="*/ 4543230 w 4692539"/>
              <a:gd name="connsiteY4460" fmla="*/ 1565323 h 5060781"/>
              <a:gd name="connsiteX4461" fmla="*/ 4543455 w 4692539"/>
              <a:gd name="connsiteY4461" fmla="*/ 1566581 h 5060781"/>
              <a:gd name="connsiteX4462" fmla="*/ 4538170 w 4692539"/>
              <a:gd name="connsiteY4462" fmla="*/ 1572968 h 5060781"/>
              <a:gd name="connsiteX4463" fmla="*/ 4538102 w 4692539"/>
              <a:gd name="connsiteY4463" fmla="*/ 1571925 h 5060781"/>
              <a:gd name="connsiteX4464" fmla="*/ 4536924 w 4692539"/>
              <a:gd name="connsiteY4464" fmla="*/ 1572620 h 5060781"/>
              <a:gd name="connsiteX4465" fmla="*/ 4537622 w 4692539"/>
              <a:gd name="connsiteY4465" fmla="*/ 1568833 h 5060781"/>
              <a:gd name="connsiteX4466" fmla="*/ 4536152 w 4692539"/>
              <a:gd name="connsiteY4466" fmla="*/ 1564697 h 5060781"/>
              <a:gd name="connsiteX4467" fmla="*/ 4538014 w 4692539"/>
              <a:gd name="connsiteY4467" fmla="*/ 1563324 h 5060781"/>
              <a:gd name="connsiteX4468" fmla="*/ 4538820 w 4692539"/>
              <a:gd name="connsiteY4468" fmla="*/ 1564536 h 5060781"/>
              <a:gd name="connsiteX4469" fmla="*/ 4539258 w 4692539"/>
              <a:gd name="connsiteY4469" fmla="*/ 1565196 h 5060781"/>
              <a:gd name="connsiteX4470" fmla="*/ 4537942 w 4692539"/>
              <a:gd name="connsiteY4470" fmla="*/ 1561764 h 5060781"/>
              <a:gd name="connsiteX4471" fmla="*/ 4537141 w 4692539"/>
              <a:gd name="connsiteY4471" fmla="*/ 1561087 h 5060781"/>
              <a:gd name="connsiteX4472" fmla="*/ 4536660 w 4692539"/>
              <a:gd name="connsiteY4472" fmla="*/ 1560305 h 5060781"/>
              <a:gd name="connsiteX4473" fmla="*/ 4536418 w 4692539"/>
              <a:gd name="connsiteY4473" fmla="*/ 1559910 h 5060781"/>
              <a:gd name="connsiteX4474" fmla="*/ 4538358 w 4692539"/>
              <a:gd name="connsiteY4474" fmla="*/ 1556750 h 5060781"/>
              <a:gd name="connsiteX4475" fmla="*/ 4535963 w 4692539"/>
              <a:gd name="connsiteY4475" fmla="*/ 1551500 h 5060781"/>
              <a:gd name="connsiteX4476" fmla="*/ 130098 w 4692539"/>
              <a:gd name="connsiteY4476" fmla="*/ 1550943 h 5060781"/>
              <a:gd name="connsiteX4477" fmla="*/ 119378 w 4692539"/>
              <a:gd name="connsiteY4477" fmla="*/ 1559242 h 5060781"/>
              <a:gd name="connsiteX4478" fmla="*/ 130098 w 4692539"/>
              <a:gd name="connsiteY4478" fmla="*/ 1550943 h 5060781"/>
              <a:gd name="connsiteX4479" fmla="*/ 86732 w 4692539"/>
              <a:gd name="connsiteY4479" fmla="*/ 1506168 h 5060781"/>
              <a:gd name="connsiteX4480" fmla="*/ 99238 w 4692539"/>
              <a:gd name="connsiteY4480" fmla="*/ 1509941 h 5060781"/>
              <a:gd name="connsiteX4481" fmla="*/ 86732 w 4692539"/>
              <a:gd name="connsiteY4481" fmla="*/ 1506168 h 5060781"/>
              <a:gd name="connsiteX4482" fmla="*/ 72888 w 4692539"/>
              <a:gd name="connsiteY4482" fmla="*/ 1463857 h 5060781"/>
              <a:gd name="connsiteX4483" fmla="*/ 76640 w 4692539"/>
              <a:gd name="connsiteY4483" fmla="*/ 1477436 h 5060781"/>
              <a:gd name="connsiteX4484" fmla="*/ 76640 w 4692539"/>
              <a:gd name="connsiteY4484" fmla="*/ 1469079 h 5060781"/>
              <a:gd name="connsiteX4485" fmla="*/ 72888 w 4692539"/>
              <a:gd name="connsiteY4485" fmla="*/ 1463857 h 5060781"/>
              <a:gd name="connsiteX4486" fmla="*/ 153332 w 4692539"/>
              <a:gd name="connsiteY4486" fmla="*/ 1460420 h 5060781"/>
              <a:gd name="connsiteX4487" fmla="*/ 154628 w 4692539"/>
              <a:gd name="connsiteY4487" fmla="*/ 1461981 h 5060781"/>
              <a:gd name="connsiteX4488" fmla="*/ 154115 w 4692539"/>
              <a:gd name="connsiteY4488" fmla="*/ 1461361 h 5060781"/>
              <a:gd name="connsiteX4489" fmla="*/ 153332 w 4692539"/>
              <a:gd name="connsiteY4489" fmla="*/ 1460420 h 5060781"/>
              <a:gd name="connsiteX4490" fmla="*/ 146186 w 4692539"/>
              <a:gd name="connsiteY4490" fmla="*/ 1460420 h 5060781"/>
              <a:gd name="connsiteX4491" fmla="*/ 137588 w 4692539"/>
              <a:gd name="connsiteY4491" fmla="*/ 1465657 h 5060781"/>
              <a:gd name="connsiteX4492" fmla="*/ 132675 w 4692539"/>
              <a:gd name="connsiteY4492" fmla="*/ 1511759 h 5060781"/>
              <a:gd name="connsiteX4493" fmla="*/ 142501 w 4692539"/>
              <a:gd name="connsiteY4493" fmla="*/ 1516997 h 5060781"/>
              <a:gd name="connsiteX4494" fmla="*/ 146186 w 4692539"/>
              <a:gd name="connsiteY4494" fmla="*/ 1460420 h 5060781"/>
              <a:gd name="connsiteX4495" fmla="*/ 101983 w 4692539"/>
              <a:gd name="connsiteY4495" fmla="*/ 1460198 h 5060781"/>
              <a:gd name="connsiteX4496" fmla="*/ 93943 w 4692539"/>
              <a:gd name="connsiteY4496" fmla="*/ 1470005 h 5060781"/>
              <a:gd name="connsiteX4497" fmla="*/ 85902 w 4692539"/>
              <a:gd name="connsiteY4497" fmla="*/ 1478304 h 5060781"/>
              <a:gd name="connsiteX4498" fmla="*/ 93943 w 4692539"/>
              <a:gd name="connsiteY4498" fmla="*/ 1470005 h 5060781"/>
              <a:gd name="connsiteX4499" fmla="*/ 101983 w 4692539"/>
              <a:gd name="connsiteY4499" fmla="*/ 1460198 h 5060781"/>
              <a:gd name="connsiteX4500" fmla="*/ 4438251 w 4692539"/>
              <a:gd name="connsiteY4500" fmla="*/ 1458829 h 5060781"/>
              <a:gd name="connsiteX4501" fmla="*/ 4448072 w 4692539"/>
              <a:gd name="connsiteY4501" fmla="*/ 1472409 h 5060781"/>
              <a:gd name="connsiteX4502" fmla="*/ 4438251 w 4692539"/>
              <a:gd name="connsiteY4502" fmla="*/ 1458829 h 5060781"/>
              <a:gd name="connsiteX4503" fmla="*/ 72759 w 4692539"/>
              <a:gd name="connsiteY4503" fmla="*/ 1437762 h 5060781"/>
              <a:gd name="connsiteX4504" fmla="*/ 80547 w 4692539"/>
              <a:gd name="connsiteY4504" fmla="*/ 1439077 h 5060781"/>
              <a:gd name="connsiteX4505" fmla="*/ 72274 w 4692539"/>
              <a:gd name="connsiteY4505" fmla="*/ 1452683 h 5060781"/>
              <a:gd name="connsiteX4506" fmla="*/ 69133 w 4692539"/>
              <a:gd name="connsiteY4506" fmla="*/ 1449799 h 5060781"/>
              <a:gd name="connsiteX4507" fmla="*/ 61079 w 4692539"/>
              <a:gd name="connsiteY4507" fmla="*/ 1449207 h 5060781"/>
              <a:gd name="connsiteX4508" fmla="*/ 60407 w 4692539"/>
              <a:gd name="connsiteY4508" fmla="*/ 1446527 h 5060781"/>
              <a:gd name="connsiteX4509" fmla="*/ 62880 w 4692539"/>
              <a:gd name="connsiteY4509" fmla="*/ 1443391 h 5060781"/>
              <a:gd name="connsiteX4510" fmla="*/ 65618 w 4692539"/>
              <a:gd name="connsiteY4510" fmla="*/ 1443859 h 5060781"/>
              <a:gd name="connsiteX4511" fmla="*/ 70638 w 4692539"/>
              <a:gd name="connsiteY4511" fmla="*/ 1431485 h 5060781"/>
              <a:gd name="connsiteX4512" fmla="*/ 86719 w 4692539"/>
              <a:gd name="connsiteY4512" fmla="*/ 1438686 h 5060781"/>
              <a:gd name="connsiteX4513" fmla="*/ 70638 w 4692539"/>
              <a:gd name="connsiteY4513" fmla="*/ 1431485 h 5060781"/>
              <a:gd name="connsiteX4514" fmla="*/ 4457893 w 4692539"/>
              <a:gd name="connsiteY4514" fmla="*/ 1420357 h 5060781"/>
              <a:gd name="connsiteX4515" fmla="*/ 4455086 w 4692539"/>
              <a:gd name="connsiteY4515" fmla="*/ 1437930 h 5060781"/>
              <a:gd name="connsiteX4516" fmla="*/ 4460697 w 4692539"/>
              <a:gd name="connsiteY4516" fmla="*/ 1448268 h 5060781"/>
              <a:gd name="connsiteX4517" fmla="*/ 4460130 w 4692539"/>
              <a:gd name="connsiteY4517" fmla="*/ 1451109 h 5060781"/>
              <a:gd name="connsiteX4518" fmla="*/ 4458594 w 4692539"/>
              <a:gd name="connsiteY4518" fmla="*/ 1458829 h 5060781"/>
              <a:gd name="connsiteX4519" fmla="*/ 4459810 w 4692539"/>
              <a:gd name="connsiteY4519" fmla="*/ 1452724 h 5060781"/>
              <a:gd name="connsiteX4520" fmla="*/ 4460130 w 4692539"/>
              <a:gd name="connsiteY4520" fmla="*/ 1451109 h 5060781"/>
              <a:gd name="connsiteX4521" fmla="*/ 4460434 w 4692539"/>
              <a:gd name="connsiteY4521" fmla="*/ 1449588 h 5060781"/>
              <a:gd name="connsiteX4522" fmla="*/ 4460697 w 4692539"/>
              <a:gd name="connsiteY4522" fmla="*/ 1448268 h 5060781"/>
              <a:gd name="connsiteX4523" fmla="*/ 4457893 w 4692539"/>
              <a:gd name="connsiteY4523" fmla="*/ 1420357 h 5060781"/>
              <a:gd name="connsiteX4524" fmla="*/ 4463794 w 4692539"/>
              <a:gd name="connsiteY4524" fmla="*/ 1397831 h 5060781"/>
              <a:gd name="connsiteX4525" fmla="*/ 4465663 w 4692539"/>
              <a:gd name="connsiteY4525" fmla="*/ 1399727 h 5060781"/>
              <a:gd name="connsiteX4526" fmla="*/ 4465314 w 4692539"/>
              <a:gd name="connsiteY4526" fmla="*/ 1401701 h 5060781"/>
              <a:gd name="connsiteX4527" fmla="*/ 4464970 w 4692539"/>
              <a:gd name="connsiteY4527" fmla="*/ 1401516 h 5060781"/>
              <a:gd name="connsiteX4528" fmla="*/ 4463852 w 4692539"/>
              <a:gd name="connsiteY4528" fmla="*/ 1398190 h 5060781"/>
              <a:gd name="connsiteX4529" fmla="*/ 4463698 w 4692539"/>
              <a:gd name="connsiteY4529" fmla="*/ 1397735 h 5060781"/>
              <a:gd name="connsiteX4530" fmla="*/ 4463729 w 4692539"/>
              <a:gd name="connsiteY4530" fmla="*/ 1397766 h 5060781"/>
              <a:gd name="connsiteX4531" fmla="*/ 4463812 w 4692539"/>
              <a:gd name="connsiteY4531" fmla="*/ 1398072 h 5060781"/>
              <a:gd name="connsiteX4532" fmla="*/ 151633 w 4692539"/>
              <a:gd name="connsiteY4532" fmla="*/ 1396297 h 5060781"/>
              <a:gd name="connsiteX4533" fmla="*/ 154078 w 4692539"/>
              <a:gd name="connsiteY4533" fmla="*/ 1415157 h 5060781"/>
              <a:gd name="connsiteX4534" fmla="*/ 155558 w 4692539"/>
              <a:gd name="connsiteY4534" fmla="*/ 1414976 h 5060781"/>
              <a:gd name="connsiteX4535" fmla="*/ 155558 w 4692539"/>
              <a:gd name="connsiteY4535" fmla="*/ 1399661 h 5060781"/>
              <a:gd name="connsiteX4536" fmla="*/ 154078 w 4692539"/>
              <a:gd name="connsiteY4536" fmla="*/ 1398392 h 5060781"/>
              <a:gd name="connsiteX4537" fmla="*/ 151633 w 4692539"/>
              <a:gd name="connsiteY4537" fmla="*/ 1396297 h 5060781"/>
              <a:gd name="connsiteX4538" fmla="*/ 147090 w 4692539"/>
              <a:gd name="connsiteY4538" fmla="*/ 1394454 h 5060781"/>
              <a:gd name="connsiteX4539" fmla="*/ 140837 w 4692539"/>
              <a:gd name="connsiteY4539" fmla="*/ 1399736 h 5060781"/>
              <a:gd name="connsiteX4540" fmla="*/ 138771 w 4692539"/>
              <a:gd name="connsiteY4540" fmla="*/ 1411075 h 5060781"/>
              <a:gd name="connsiteX4541" fmla="*/ 137264 w 4692539"/>
              <a:gd name="connsiteY4541" fmla="*/ 1419349 h 5060781"/>
              <a:gd name="connsiteX4542" fmla="*/ 140391 w 4692539"/>
              <a:gd name="connsiteY4542" fmla="*/ 1409929 h 5060781"/>
              <a:gd name="connsiteX4543" fmla="*/ 140837 w 4692539"/>
              <a:gd name="connsiteY4543" fmla="*/ 1399736 h 5060781"/>
              <a:gd name="connsiteX4544" fmla="*/ 146309 w 4692539"/>
              <a:gd name="connsiteY4544" fmla="*/ 1395115 h 5060781"/>
              <a:gd name="connsiteX4545" fmla="*/ 147090 w 4692539"/>
              <a:gd name="connsiteY4545" fmla="*/ 1394454 h 5060781"/>
              <a:gd name="connsiteX4546" fmla="*/ 4444564 w 4692539"/>
              <a:gd name="connsiteY4546" fmla="*/ 1381129 h 5060781"/>
              <a:gd name="connsiteX4547" fmla="*/ 4443162 w 4692539"/>
              <a:gd name="connsiteY4547" fmla="*/ 1396971 h 5060781"/>
              <a:gd name="connsiteX4548" fmla="*/ 4444564 w 4692539"/>
              <a:gd name="connsiteY4548" fmla="*/ 1381129 h 5060781"/>
              <a:gd name="connsiteX4549" fmla="*/ 4473558 w 4692539"/>
              <a:gd name="connsiteY4549" fmla="*/ 1380730 h 5060781"/>
              <a:gd name="connsiteX4550" fmla="*/ 4477889 w 4692539"/>
              <a:gd name="connsiteY4550" fmla="*/ 1380730 h 5060781"/>
              <a:gd name="connsiteX4551" fmla="*/ 4477889 w 4692539"/>
              <a:gd name="connsiteY4551" fmla="*/ 1386134 h 5060781"/>
              <a:gd name="connsiteX4552" fmla="*/ 4476847 w 4692539"/>
              <a:gd name="connsiteY4552" fmla="*/ 1385982 h 5060781"/>
              <a:gd name="connsiteX4553" fmla="*/ 4474043 w 4692539"/>
              <a:gd name="connsiteY4553" fmla="*/ 1381381 h 5060781"/>
              <a:gd name="connsiteX4554" fmla="*/ 4466138 w 4692539"/>
              <a:gd name="connsiteY4554" fmla="*/ 1378645 h 5060781"/>
              <a:gd name="connsiteX4555" fmla="*/ 4461228 w 4692539"/>
              <a:gd name="connsiteY4555" fmla="*/ 1381161 h 5060781"/>
              <a:gd name="connsiteX4556" fmla="*/ 4466138 w 4692539"/>
              <a:gd name="connsiteY4556" fmla="*/ 1382418 h 5060781"/>
              <a:gd name="connsiteX4557" fmla="*/ 4466138 w 4692539"/>
              <a:gd name="connsiteY4557" fmla="*/ 1378645 h 5060781"/>
              <a:gd name="connsiteX4558" fmla="*/ 108580 w 4692539"/>
              <a:gd name="connsiteY4558" fmla="*/ 1375596 h 5060781"/>
              <a:gd name="connsiteX4559" fmla="*/ 92382 w 4692539"/>
              <a:gd name="connsiteY4559" fmla="*/ 1396649 h 5060781"/>
              <a:gd name="connsiteX4560" fmla="*/ 104841 w 4692539"/>
              <a:gd name="connsiteY4560" fmla="*/ 1420857 h 5060781"/>
              <a:gd name="connsiteX4561" fmla="*/ 111072 w 4692539"/>
              <a:gd name="connsiteY4561" fmla="*/ 1419805 h 5060781"/>
              <a:gd name="connsiteX4562" fmla="*/ 111395 w 4692539"/>
              <a:gd name="connsiteY4562" fmla="*/ 1419874 h 5060781"/>
              <a:gd name="connsiteX4563" fmla="*/ 112733 w 4692539"/>
              <a:gd name="connsiteY4563" fmla="*/ 1437666 h 5060781"/>
              <a:gd name="connsiteX4564" fmla="*/ 113702 w 4692539"/>
              <a:gd name="connsiteY4564" fmla="*/ 1450538 h 5060781"/>
              <a:gd name="connsiteX4565" fmla="*/ 113718 w 4692539"/>
              <a:gd name="connsiteY4565" fmla="*/ 1450753 h 5060781"/>
              <a:gd name="connsiteX4566" fmla="*/ 113465 w 4692539"/>
              <a:gd name="connsiteY4566" fmla="*/ 1450824 h 5060781"/>
              <a:gd name="connsiteX4567" fmla="*/ 108462 w 4692539"/>
              <a:gd name="connsiteY4567" fmla="*/ 1445586 h 5060781"/>
              <a:gd name="connsiteX4568" fmla="*/ 108462 w 4692539"/>
              <a:gd name="connsiteY4568" fmla="*/ 1459206 h 5060781"/>
              <a:gd name="connsiteX4569" fmla="*/ 113465 w 4692539"/>
              <a:gd name="connsiteY4569" fmla="*/ 1453967 h 5060781"/>
              <a:gd name="connsiteX4570" fmla="*/ 120969 w 4692539"/>
              <a:gd name="connsiteY4570" fmla="*/ 1456063 h 5060781"/>
              <a:gd name="connsiteX4571" fmla="*/ 120969 w 4692539"/>
              <a:gd name="connsiteY4571" fmla="*/ 1453494 h 5060781"/>
              <a:gd name="connsiteX4572" fmla="*/ 121696 w 4692539"/>
              <a:gd name="connsiteY4572" fmla="*/ 1458948 h 5060781"/>
              <a:gd name="connsiteX4573" fmla="*/ 132303 w 4692539"/>
              <a:gd name="connsiteY4573" fmla="*/ 1462380 h 5060781"/>
              <a:gd name="connsiteX4574" fmla="*/ 132796 w 4692539"/>
              <a:gd name="connsiteY4574" fmla="*/ 1455615 h 5060781"/>
              <a:gd name="connsiteX4575" fmla="*/ 120181 w 4692539"/>
              <a:gd name="connsiteY4575" fmla="*/ 1447595 h 5060781"/>
              <a:gd name="connsiteX4576" fmla="*/ 120355 w 4692539"/>
              <a:gd name="connsiteY4576" fmla="*/ 1448898 h 5060781"/>
              <a:gd name="connsiteX4577" fmla="*/ 114403 w 4692539"/>
              <a:gd name="connsiteY4577" fmla="*/ 1450562 h 5060781"/>
              <a:gd name="connsiteX4578" fmla="*/ 113815 w 4692539"/>
              <a:gd name="connsiteY4578" fmla="*/ 1450725 h 5060781"/>
              <a:gd name="connsiteX4579" fmla="*/ 117908 w 4692539"/>
              <a:gd name="connsiteY4579" fmla="*/ 1434399 h 5060781"/>
              <a:gd name="connsiteX4580" fmla="*/ 116754 w 4692539"/>
              <a:gd name="connsiteY4580" fmla="*/ 1426380 h 5060781"/>
              <a:gd name="connsiteX4581" fmla="*/ 111830 w 4692539"/>
              <a:gd name="connsiteY4581" fmla="*/ 1419965 h 5060781"/>
              <a:gd name="connsiteX4582" fmla="*/ 115432 w 4692539"/>
              <a:gd name="connsiteY4582" fmla="*/ 1420727 h 5060781"/>
              <a:gd name="connsiteX4583" fmla="*/ 116054 w 4692539"/>
              <a:gd name="connsiteY4583" fmla="*/ 1420857 h 5060781"/>
              <a:gd name="connsiteX4584" fmla="*/ 131649 w 4692539"/>
              <a:gd name="connsiteY4584" fmla="*/ 1412274 h 5060781"/>
              <a:gd name="connsiteX4585" fmla="*/ 128514 w 4692539"/>
              <a:gd name="connsiteY4585" fmla="*/ 1407175 h 5060781"/>
              <a:gd name="connsiteX4586" fmla="*/ 127269 w 4692539"/>
              <a:gd name="connsiteY4586" fmla="*/ 1404017 h 5060781"/>
              <a:gd name="connsiteX4587" fmla="*/ 128514 w 4692539"/>
              <a:gd name="connsiteY4587" fmla="*/ 1399807 h 5060781"/>
              <a:gd name="connsiteX4588" fmla="*/ 125104 w 4692539"/>
              <a:gd name="connsiteY4588" fmla="*/ 1391504 h 5060781"/>
              <a:gd name="connsiteX4589" fmla="*/ 127606 w 4692539"/>
              <a:gd name="connsiteY4589" fmla="*/ 1386223 h 5060781"/>
              <a:gd name="connsiteX4590" fmla="*/ 127849 w 4692539"/>
              <a:gd name="connsiteY4590" fmla="*/ 1386264 h 5060781"/>
              <a:gd name="connsiteX4591" fmla="*/ 131729 w 4692539"/>
              <a:gd name="connsiteY4591" fmla="*/ 1391900 h 5060781"/>
              <a:gd name="connsiteX4592" fmla="*/ 140328 w 4692539"/>
              <a:gd name="connsiteY4592" fmla="*/ 1396784 h 5060781"/>
              <a:gd name="connsiteX4593" fmla="*/ 129384 w 4692539"/>
              <a:gd name="connsiteY4593" fmla="*/ 1387543 h 5060781"/>
              <a:gd name="connsiteX4594" fmla="*/ 127874 w 4692539"/>
              <a:gd name="connsiteY4594" fmla="*/ 1386269 h 5060781"/>
              <a:gd name="connsiteX4595" fmla="*/ 133078 w 4692539"/>
              <a:gd name="connsiteY4595" fmla="*/ 1387148 h 5060781"/>
              <a:gd name="connsiteX4596" fmla="*/ 133859 w 4692539"/>
              <a:gd name="connsiteY4596" fmla="*/ 1387279 h 5060781"/>
              <a:gd name="connsiteX4597" fmla="*/ 133859 w 4692539"/>
              <a:gd name="connsiteY4597" fmla="*/ 1380942 h 5060781"/>
              <a:gd name="connsiteX4598" fmla="*/ 128388 w 4692539"/>
              <a:gd name="connsiteY4598" fmla="*/ 1381867 h 5060781"/>
              <a:gd name="connsiteX4599" fmla="*/ 127701 w 4692539"/>
              <a:gd name="connsiteY4599" fmla="*/ 1381983 h 5060781"/>
              <a:gd name="connsiteX4600" fmla="*/ 127606 w 4692539"/>
              <a:gd name="connsiteY4600" fmla="*/ 1381999 h 5060781"/>
              <a:gd name="connsiteX4601" fmla="*/ 121429 w 4692539"/>
              <a:gd name="connsiteY4601" fmla="*/ 1384085 h 5060781"/>
              <a:gd name="connsiteX4602" fmla="*/ 116054 w 4692539"/>
              <a:gd name="connsiteY4602" fmla="*/ 1375596 h 5060781"/>
              <a:gd name="connsiteX4603" fmla="*/ 112317 w 4692539"/>
              <a:gd name="connsiteY4603" fmla="*/ 1376649 h 5060781"/>
              <a:gd name="connsiteX4604" fmla="*/ 108580 w 4692539"/>
              <a:gd name="connsiteY4604" fmla="*/ 1375596 h 5060781"/>
              <a:gd name="connsiteX4605" fmla="*/ 4472680 w 4692539"/>
              <a:gd name="connsiteY4605" fmla="*/ 1373188 h 5060781"/>
              <a:gd name="connsiteX4606" fmla="*/ 4473105 w 4692539"/>
              <a:gd name="connsiteY4606" fmla="*/ 1375514 h 5060781"/>
              <a:gd name="connsiteX4607" fmla="*/ 4472166 w 4692539"/>
              <a:gd name="connsiteY4607" fmla="*/ 1375001 h 5060781"/>
              <a:gd name="connsiteX4608" fmla="*/ 4471145 w 4692539"/>
              <a:gd name="connsiteY4608" fmla="*/ 1374443 h 5060781"/>
              <a:gd name="connsiteX4609" fmla="*/ 4471474 w 4692539"/>
              <a:gd name="connsiteY4609" fmla="*/ 1374173 h 5060781"/>
              <a:gd name="connsiteX4610" fmla="*/ 148214 w 4692539"/>
              <a:gd name="connsiteY4610" fmla="*/ 1368053 h 5060781"/>
              <a:gd name="connsiteX4611" fmla="*/ 148214 w 4692539"/>
              <a:gd name="connsiteY4611" fmla="*/ 1386159 h 5060781"/>
              <a:gd name="connsiteX4612" fmla="*/ 150079 w 4692539"/>
              <a:gd name="connsiteY4612" fmla="*/ 1382156 h 5060781"/>
              <a:gd name="connsiteX4613" fmla="*/ 150385 w 4692539"/>
              <a:gd name="connsiteY4613" fmla="*/ 1381499 h 5060781"/>
              <a:gd name="connsiteX4614" fmla="*/ 150640 w 4692539"/>
              <a:gd name="connsiteY4614" fmla="*/ 1380952 h 5060781"/>
              <a:gd name="connsiteX4615" fmla="*/ 147086 w 4692539"/>
              <a:gd name="connsiteY4615" fmla="*/ 1394454 h 5060781"/>
              <a:gd name="connsiteX4616" fmla="*/ 150213 w 4692539"/>
              <a:gd name="connsiteY4616" fmla="*/ 1386882 h 5060781"/>
              <a:gd name="connsiteX4617" fmla="*/ 150657 w 4692539"/>
              <a:gd name="connsiteY4617" fmla="*/ 1380916 h 5060781"/>
              <a:gd name="connsiteX4618" fmla="*/ 150696 w 4692539"/>
              <a:gd name="connsiteY4618" fmla="*/ 1380832 h 5060781"/>
              <a:gd name="connsiteX4619" fmla="*/ 155558 w 4692539"/>
              <a:gd name="connsiteY4619" fmla="*/ 1381667 h 5060781"/>
              <a:gd name="connsiteX4620" fmla="*/ 155558 w 4692539"/>
              <a:gd name="connsiteY4620" fmla="*/ 1378703 h 5060781"/>
              <a:gd name="connsiteX4621" fmla="*/ 153488 w 4692539"/>
              <a:gd name="connsiteY4621" fmla="*/ 1373776 h 5060781"/>
              <a:gd name="connsiteX4622" fmla="*/ 148214 w 4692539"/>
              <a:gd name="connsiteY4622" fmla="*/ 1368053 h 5060781"/>
              <a:gd name="connsiteX4623" fmla="*/ 4442458 w 4692539"/>
              <a:gd name="connsiteY4623" fmla="*/ 1363780 h 5060781"/>
              <a:gd name="connsiteX4624" fmla="*/ 4444423 w 4692539"/>
              <a:gd name="connsiteY4624" fmla="*/ 1381131 h 5060781"/>
              <a:gd name="connsiteX4625" fmla="*/ 4442458 w 4692539"/>
              <a:gd name="connsiteY4625" fmla="*/ 1363780 h 5060781"/>
              <a:gd name="connsiteX4626" fmla="*/ 155558 w 4692539"/>
              <a:gd name="connsiteY4626" fmla="*/ 1348446 h 5060781"/>
              <a:gd name="connsiteX4627" fmla="*/ 146644 w 4692539"/>
              <a:gd name="connsiteY4627" fmla="*/ 1350060 h 5060781"/>
              <a:gd name="connsiteX4628" fmla="*/ 155558 w 4692539"/>
              <a:gd name="connsiteY4628" fmla="*/ 1351134 h 5060781"/>
              <a:gd name="connsiteX4629" fmla="*/ 4476614 w 4692539"/>
              <a:gd name="connsiteY4629" fmla="*/ 1344927 h 5060781"/>
              <a:gd name="connsiteX4630" fmla="*/ 4478865 w 4692539"/>
              <a:gd name="connsiteY4630" fmla="*/ 1349124 h 5060781"/>
              <a:gd name="connsiteX4631" fmla="*/ 4479168 w 4692539"/>
              <a:gd name="connsiteY4631" fmla="*/ 1349301 h 5060781"/>
              <a:gd name="connsiteX4632" fmla="*/ 4478248 w 4692539"/>
              <a:gd name="connsiteY4632" fmla="*/ 1351647 h 5060781"/>
              <a:gd name="connsiteX4633" fmla="*/ 4477889 w 4692539"/>
              <a:gd name="connsiteY4633" fmla="*/ 1352560 h 5060781"/>
              <a:gd name="connsiteX4634" fmla="*/ 4508786 w 4692539"/>
              <a:gd name="connsiteY4634" fmla="*/ 1344646 h 5060781"/>
              <a:gd name="connsiteX4635" fmla="*/ 4509696 w 4692539"/>
              <a:gd name="connsiteY4635" fmla="*/ 1370517 h 5060781"/>
              <a:gd name="connsiteX4636" fmla="*/ 4509450 w 4692539"/>
              <a:gd name="connsiteY4636" fmla="*/ 1370683 h 5060781"/>
              <a:gd name="connsiteX4637" fmla="*/ 4509698 w 4692539"/>
              <a:gd name="connsiteY4637" fmla="*/ 1370614 h 5060781"/>
              <a:gd name="connsiteX4638" fmla="*/ 4509976 w 4692539"/>
              <a:gd name="connsiteY4638" fmla="*/ 1378548 h 5060781"/>
              <a:gd name="connsiteX4639" fmla="*/ 4512318 w 4692539"/>
              <a:gd name="connsiteY4639" fmla="*/ 1391696 h 5060781"/>
              <a:gd name="connsiteX4640" fmla="*/ 4508722 w 4692539"/>
              <a:gd name="connsiteY4640" fmla="*/ 1396664 h 5060781"/>
              <a:gd name="connsiteX4641" fmla="*/ 4508636 w 4692539"/>
              <a:gd name="connsiteY4641" fmla="*/ 1396649 h 5060781"/>
              <a:gd name="connsiteX4642" fmla="*/ 4508876 w 4692539"/>
              <a:gd name="connsiteY4642" fmla="*/ 1390560 h 5060781"/>
              <a:gd name="connsiteX4643" fmla="*/ 4508821 w 4692539"/>
              <a:gd name="connsiteY4643" fmla="*/ 1390416 h 5060781"/>
              <a:gd name="connsiteX4644" fmla="*/ 4509096 w 4692539"/>
              <a:gd name="connsiteY4644" fmla="*/ 1381821 h 5060781"/>
              <a:gd name="connsiteX4645" fmla="*/ 4509450 w 4692539"/>
              <a:gd name="connsiteY4645" fmla="*/ 1370681 h 5060781"/>
              <a:gd name="connsiteX4646" fmla="*/ 4506821 w 4692539"/>
              <a:gd name="connsiteY4646" fmla="*/ 1383883 h 5060781"/>
              <a:gd name="connsiteX4647" fmla="*/ 4507079 w 4692539"/>
              <a:gd name="connsiteY4647" fmla="*/ 1385785 h 5060781"/>
              <a:gd name="connsiteX4648" fmla="*/ 4501562 w 4692539"/>
              <a:gd name="connsiteY4648" fmla="*/ 1371134 h 5060781"/>
              <a:gd name="connsiteX4649" fmla="*/ 4501652 w 4692539"/>
              <a:gd name="connsiteY4649" fmla="*/ 1370643 h 5060781"/>
              <a:gd name="connsiteX4650" fmla="*/ 4506525 w 4692539"/>
              <a:gd name="connsiteY4650" fmla="*/ 1371684 h 5060781"/>
              <a:gd name="connsiteX4651" fmla="*/ 4506975 w 4692539"/>
              <a:gd name="connsiteY4651" fmla="*/ 1368408 h 5060781"/>
              <a:gd name="connsiteX4652" fmla="*/ 4508254 w 4692539"/>
              <a:gd name="connsiteY4652" fmla="*/ 1369384 h 5060781"/>
              <a:gd name="connsiteX4653" fmla="*/ 4509450 w 4692539"/>
              <a:gd name="connsiteY4653" fmla="*/ 1370297 h 5060781"/>
              <a:gd name="connsiteX4654" fmla="*/ 4507306 w 4692539"/>
              <a:gd name="connsiteY4654" fmla="*/ 1366009 h 5060781"/>
              <a:gd name="connsiteX4655" fmla="*/ 4508776 w 4692539"/>
              <a:gd name="connsiteY4655" fmla="*/ 1355352 h 5060781"/>
              <a:gd name="connsiteX4656" fmla="*/ 4506684 w 4692539"/>
              <a:gd name="connsiteY4656" fmla="*/ 1350398 h 5060781"/>
              <a:gd name="connsiteX4657" fmla="*/ 4508508 w 4692539"/>
              <a:gd name="connsiteY4657" fmla="*/ 1345806 h 5060781"/>
              <a:gd name="connsiteX4658" fmla="*/ 75120 w 4692539"/>
              <a:gd name="connsiteY4658" fmla="*/ 1343130 h 5060781"/>
              <a:gd name="connsiteX4659" fmla="*/ 72100 w 4692539"/>
              <a:gd name="connsiteY4659" fmla="*/ 1352803 h 5060781"/>
              <a:gd name="connsiteX4660" fmla="*/ 67599 w 4692539"/>
              <a:gd name="connsiteY4660" fmla="*/ 1353956 h 5060781"/>
              <a:gd name="connsiteX4661" fmla="*/ 74433 w 4692539"/>
              <a:gd name="connsiteY4661" fmla="*/ 1344119 h 5060781"/>
              <a:gd name="connsiteX4662" fmla="*/ 76080 w 4692539"/>
              <a:gd name="connsiteY4662" fmla="*/ 1341773 h 5060781"/>
              <a:gd name="connsiteX4663" fmla="*/ 82324 w 4692539"/>
              <a:gd name="connsiteY4663" fmla="*/ 1350060 h 5060781"/>
              <a:gd name="connsiteX4664" fmla="*/ 81542 w 4692539"/>
              <a:gd name="connsiteY4664" fmla="*/ 1349022 h 5060781"/>
              <a:gd name="connsiteX4665" fmla="*/ 51972 w 4692539"/>
              <a:gd name="connsiteY4665" fmla="*/ 1334851 h 5060781"/>
              <a:gd name="connsiteX4666" fmla="*/ 53147 w 4692539"/>
              <a:gd name="connsiteY4666" fmla="*/ 1334854 h 5060781"/>
              <a:gd name="connsiteX4667" fmla="*/ 51918 w 4692539"/>
              <a:gd name="connsiteY4667" fmla="*/ 1335629 h 5060781"/>
              <a:gd name="connsiteX4668" fmla="*/ 4453308 w 4692539"/>
              <a:gd name="connsiteY4668" fmla="*/ 1329831 h 5060781"/>
              <a:gd name="connsiteX4669" fmla="*/ 4453308 w 4692539"/>
              <a:gd name="connsiteY4669" fmla="*/ 1337376 h 5060781"/>
              <a:gd name="connsiteX4670" fmla="*/ 4460323 w 4692539"/>
              <a:gd name="connsiteY4670" fmla="*/ 1337376 h 5060781"/>
              <a:gd name="connsiteX4671" fmla="*/ 4460323 w 4692539"/>
              <a:gd name="connsiteY4671" fmla="*/ 1329831 h 5060781"/>
              <a:gd name="connsiteX4672" fmla="*/ 4453308 w 4692539"/>
              <a:gd name="connsiteY4672" fmla="*/ 1329831 h 5060781"/>
              <a:gd name="connsiteX4673" fmla="*/ 117986 w 4692539"/>
              <a:gd name="connsiteY4673" fmla="*/ 1329644 h 5060781"/>
              <a:gd name="connsiteX4674" fmla="*/ 118097 w 4692539"/>
              <a:gd name="connsiteY4674" fmla="*/ 1330493 h 5060781"/>
              <a:gd name="connsiteX4675" fmla="*/ 118874 w 4692539"/>
              <a:gd name="connsiteY4675" fmla="*/ 1336393 h 5060781"/>
              <a:gd name="connsiteX4676" fmla="*/ 113522 w 4692539"/>
              <a:gd name="connsiteY4676" fmla="*/ 1335478 h 5060781"/>
              <a:gd name="connsiteX4677" fmla="*/ 112755 w 4692539"/>
              <a:gd name="connsiteY4677" fmla="*/ 1335348 h 5060781"/>
              <a:gd name="connsiteX4678" fmla="*/ 113369 w 4692539"/>
              <a:gd name="connsiteY4678" fmla="*/ 1357504 h 5060781"/>
              <a:gd name="connsiteX4679" fmla="*/ 115671 w 4692539"/>
              <a:gd name="connsiteY4679" fmla="*/ 1362305 h 5060781"/>
              <a:gd name="connsiteX4680" fmla="*/ 108672 w 4692539"/>
              <a:gd name="connsiteY4680" fmla="*/ 1369221 h 5060781"/>
              <a:gd name="connsiteX4681" fmla="*/ 112327 w 4692539"/>
              <a:gd name="connsiteY4681" fmla="*/ 1376350 h 5060781"/>
              <a:gd name="connsiteX4682" fmla="*/ 117362 w 4692539"/>
              <a:gd name="connsiteY4682" fmla="*/ 1365830 h 5060781"/>
              <a:gd name="connsiteX4683" fmla="*/ 121353 w 4692539"/>
              <a:gd name="connsiteY4683" fmla="*/ 1374153 h 5060781"/>
              <a:gd name="connsiteX4684" fmla="*/ 125037 w 4692539"/>
              <a:gd name="connsiteY4684" fmla="*/ 1372056 h 5060781"/>
              <a:gd name="connsiteX4685" fmla="*/ 125164 w 4692539"/>
              <a:gd name="connsiteY4685" fmla="*/ 1371984 h 5060781"/>
              <a:gd name="connsiteX4686" fmla="*/ 128261 w 4692539"/>
              <a:gd name="connsiteY4686" fmla="*/ 1370221 h 5060781"/>
              <a:gd name="connsiteX4687" fmla="*/ 128723 w 4692539"/>
              <a:gd name="connsiteY4687" fmla="*/ 1369958 h 5060781"/>
              <a:gd name="connsiteX4688" fmla="*/ 137321 w 4692539"/>
              <a:gd name="connsiteY4688" fmla="*/ 1356323 h 5060781"/>
              <a:gd name="connsiteX4689" fmla="*/ 141005 w 4692539"/>
              <a:gd name="connsiteY4689" fmla="*/ 1356323 h 5060781"/>
              <a:gd name="connsiteX4690" fmla="*/ 139778 w 4692539"/>
              <a:gd name="connsiteY4690" fmla="*/ 1354227 h 5060781"/>
              <a:gd name="connsiteX4691" fmla="*/ 141005 w 4692539"/>
              <a:gd name="connsiteY4691" fmla="*/ 1353177 h 5060781"/>
              <a:gd name="connsiteX4692" fmla="*/ 137321 w 4692539"/>
              <a:gd name="connsiteY4692" fmla="*/ 1353177 h 5060781"/>
              <a:gd name="connsiteX4693" fmla="*/ 133636 w 4692539"/>
              <a:gd name="connsiteY4693" fmla="*/ 1331152 h 5060781"/>
              <a:gd name="connsiteX4694" fmla="*/ 128723 w 4692539"/>
              <a:gd name="connsiteY4694" fmla="*/ 1333251 h 5060781"/>
              <a:gd name="connsiteX4695" fmla="*/ 125037 w 4692539"/>
              <a:gd name="connsiteY4695" fmla="*/ 1331152 h 5060781"/>
              <a:gd name="connsiteX4696" fmla="*/ 121353 w 4692539"/>
              <a:gd name="connsiteY4696" fmla="*/ 1331152 h 5060781"/>
              <a:gd name="connsiteX4697" fmla="*/ 118896 w 4692539"/>
              <a:gd name="connsiteY4697" fmla="*/ 1336396 h 5060781"/>
              <a:gd name="connsiteX4698" fmla="*/ 118874 w 4692539"/>
              <a:gd name="connsiteY4698" fmla="*/ 1336393 h 5060781"/>
              <a:gd name="connsiteX4699" fmla="*/ 96921 w 4692539"/>
              <a:gd name="connsiteY4699" fmla="*/ 1326674 h 5060781"/>
              <a:gd name="connsiteX4700" fmla="*/ 100673 w 4692539"/>
              <a:gd name="connsiteY4700" fmla="*/ 1341762 h 5060781"/>
              <a:gd name="connsiteX4701" fmla="*/ 111928 w 4692539"/>
              <a:gd name="connsiteY4701" fmla="*/ 1330985 h 5060781"/>
              <a:gd name="connsiteX4702" fmla="*/ 96921 w 4692539"/>
              <a:gd name="connsiteY4702" fmla="*/ 1326674 h 5060781"/>
              <a:gd name="connsiteX4703" fmla="*/ 4496790 w 4692539"/>
              <a:gd name="connsiteY4703" fmla="*/ 1319270 h 5060781"/>
              <a:gd name="connsiteX4704" fmla="*/ 4503804 w 4692539"/>
              <a:gd name="connsiteY4704" fmla="*/ 1330243 h 5060781"/>
              <a:gd name="connsiteX4705" fmla="*/ 4496790 w 4692539"/>
              <a:gd name="connsiteY4705" fmla="*/ 1319270 h 5060781"/>
              <a:gd name="connsiteX4706" fmla="*/ 100754 w 4692539"/>
              <a:gd name="connsiteY4706" fmla="*/ 1316113 h 5060781"/>
              <a:gd name="connsiteX4707" fmla="*/ 105356 w 4692539"/>
              <a:gd name="connsiteY4707" fmla="*/ 1322426 h 5060781"/>
              <a:gd name="connsiteX4708" fmla="*/ 100754 w 4692539"/>
              <a:gd name="connsiteY4708" fmla="*/ 1316113 h 5060781"/>
              <a:gd name="connsiteX4709" fmla="*/ 4464556 w 4692539"/>
              <a:gd name="connsiteY4709" fmla="*/ 1311840 h 5060781"/>
              <a:gd name="connsiteX4710" fmla="*/ 4464598 w 4692539"/>
              <a:gd name="connsiteY4710" fmla="*/ 1312265 h 5060781"/>
              <a:gd name="connsiteX4711" fmla="*/ 4464808 w 4692539"/>
              <a:gd name="connsiteY4711" fmla="*/ 1314297 h 5060781"/>
              <a:gd name="connsiteX4712" fmla="*/ 4464904 w 4692539"/>
              <a:gd name="connsiteY4712" fmla="*/ 1315236 h 5060781"/>
              <a:gd name="connsiteX4713" fmla="*/ 4465089 w 4692539"/>
              <a:gd name="connsiteY4713" fmla="*/ 1317026 h 5060781"/>
              <a:gd name="connsiteX4714" fmla="*/ 4467360 w 4692539"/>
              <a:gd name="connsiteY4714" fmla="*/ 1338997 h 5060781"/>
              <a:gd name="connsiteX4715" fmla="*/ 4465739 w 4692539"/>
              <a:gd name="connsiteY4715" fmla="*/ 1323298 h 5060781"/>
              <a:gd name="connsiteX4716" fmla="*/ 4465089 w 4692539"/>
              <a:gd name="connsiteY4716" fmla="*/ 1317026 h 5060781"/>
              <a:gd name="connsiteX4717" fmla="*/ 4464808 w 4692539"/>
              <a:gd name="connsiteY4717" fmla="*/ 1314297 h 5060781"/>
              <a:gd name="connsiteX4718" fmla="*/ 111231 w 4692539"/>
              <a:gd name="connsiteY4718" fmla="*/ 1298648 h 5060781"/>
              <a:gd name="connsiteX4719" fmla="*/ 110714 w 4692539"/>
              <a:gd name="connsiteY4719" fmla="*/ 1304755 h 5060781"/>
              <a:gd name="connsiteX4720" fmla="*/ 110609 w 4692539"/>
              <a:gd name="connsiteY4720" fmla="*/ 1306003 h 5060781"/>
              <a:gd name="connsiteX4721" fmla="*/ 110337 w 4692539"/>
              <a:gd name="connsiteY4721" fmla="*/ 1309210 h 5060781"/>
              <a:gd name="connsiteX4722" fmla="*/ 110450 w 4692539"/>
              <a:gd name="connsiteY4722" fmla="*/ 1307889 h 5060781"/>
              <a:gd name="connsiteX4723" fmla="*/ 110609 w 4692539"/>
              <a:gd name="connsiteY4723" fmla="*/ 1306003 h 5060781"/>
              <a:gd name="connsiteX4724" fmla="*/ 93312 w 4692539"/>
              <a:gd name="connsiteY4724" fmla="*/ 1297206 h 5060781"/>
              <a:gd name="connsiteX4725" fmla="*/ 92121 w 4692539"/>
              <a:gd name="connsiteY4725" fmla="*/ 1301517 h 5060781"/>
              <a:gd name="connsiteX4726" fmla="*/ 102841 w 4692539"/>
              <a:gd name="connsiteY4726" fmla="*/ 1304750 h 5060781"/>
              <a:gd name="connsiteX4727" fmla="*/ 93312 w 4692539"/>
              <a:gd name="connsiteY4727" fmla="*/ 1297206 h 5060781"/>
              <a:gd name="connsiteX4728" fmla="*/ 119818 w 4692539"/>
              <a:gd name="connsiteY4728" fmla="*/ 1295966 h 5060781"/>
              <a:gd name="connsiteX4729" fmla="*/ 116520 w 4692539"/>
              <a:gd name="connsiteY4729" fmla="*/ 1302486 h 5060781"/>
              <a:gd name="connsiteX4730" fmla="*/ 112217 w 4692539"/>
              <a:gd name="connsiteY4730" fmla="*/ 1302486 h 5060781"/>
              <a:gd name="connsiteX4731" fmla="*/ 112217 w 4692539"/>
              <a:gd name="connsiteY4731" fmla="*/ 1310031 h 5060781"/>
              <a:gd name="connsiteX4732" fmla="*/ 113316 w 4692539"/>
              <a:gd name="connsiteY4732" fmla="*/ 1310031 h 5060781"/>
              <a:gd name="connsiteX4733" fmla="*/ 113227 w 4692539"/>
              <a:gd name="connsiteY4733" fmla="*/ 1310318 h 5060781"/>
              <a:gd name="connsiteX4734" fmla="*/ 119818 w 4692539"/>
              <a:gd name="connsiteY4734" fmla="*/ 1313315 h 5060781"/>
              <a:gd name="connsiteX4735" fmla="*/ 124444 w 4692539"/>
              <a:gd name="connsiteY4735" fmla="*/ 1304258 h 5060781"/>
              <a:gd name="connsiteX4736" fmla="*/ 119818 w 4692539"/>
              <a:gd name="connsiteY4736" fmla="*/ 1295966 h 5060781"/>
              <a:gd name="connsiteX4737" fmla="*/ 84290 w 4692539"/>
              <a:gd name="connsiteY4737" fmla="*/ 1286100 h 5060781"/>
              <a:gd name="connsiteX4738" fmla="*/ 86518 w 4692539"/>
              <a:gd name="connsiteY4738" fmla="*/ 1287064 h 5060781"/>
              <a:gd name="connsiteX4739" fmla="*/ 85594 w 4692539"/>
              <a:gd name="connsiteY4739" fmla="*/ 1289368 h 5060781"/>
              <a:gd name="connsiteX4740" fmla="*/ 79999 w 4692539"/>
              <a:gd name="connsiteY4740" fmla="*/ 1286821 h 5060781"/>
              <a:gd name="connsiteX4741" fmla="*/ 81654 w 4692539"/>
              <a:gd name="connsiteY4741" fmla="*/ 1274361 h 5060781"/>
              <a:gd name="connsiteX4742" fmla="*/ 81654 w 4692539"/>
              <a:gd name="connsiteY4742" fmla="*/ 1281759 h 5060781"/>
              <a:gd name="connsiteX4743" fmla="*/ 70740 w 4692539"/>
              <a:gd name="connsiteY4743" fmla="*/ 1283793 h 5060781"/>
              <a:gd name="connsiteX4744" fmla="*/ 70813 w 4692539"/>
              <a:gd name="connsiteY4744" fmla="*/ 1283516 h 5060781"/>
              <a:gd name="connsiteX4745" fmla="*/ 77912 w 4692539"/>
              <a:gd name="connsiteY4745" fmla="*/ 1277521 h 5060781"/>
              <a:gd name="connsiteX4746" fmla="*/ 4476066 w 4692539"/>
              <a:gd name="connsiteY4746" fmla="*/ 1271105 h 5060781"/>
              <a:gd name="connsiteX4747" fmla="*/ 4465264 w 4692539"/>
              <a:gd name="connsiteY4747" fmla="*/ 1275128 h 5060781"/>
              <a:gd name="connsiteX4748" fmla="*/ 4484903 w 4692539"/>
              <a:gd name="connsiteY4748" fmla="*/ 1280157 h 5060781"/>
              <a:gd name="connsiteX4749" fmla="*/ 4476066 w 4692539"/>
              <a:gd name="connsiteY4749" fmla="*/ 1271105 h 5060781"/>
              <a:gd name="connsiteX4750" fmla="*/ 4453149 w 4692539"/>
              <a:gd name="connsiteY4750" fmla="*/ 1265710 h 5060781"/>
              <a:gd name="connsiteX4751" fmla="*/ 4452608 w 4692539"/>
              <a:gd name="connsiteY4751" fmla="*/ 1266100 h 5060781"/>
              <a:gd name="connsiteX4752" fmla="*/ 4450256 w 4692539"/>
              <a:gd name="connsiteY4752" fmla="*/ 1267807 h 5060781"/>
              <a:gd name="connsiteX4753" fmla="*/ 4450158 w 4692539"/>
              <a:gd name="connsiteY4753" fmla="*/ 1267879 h 5060781"/>
              <a:gd name="connsiteX4754" fmla="*/ 4447726 w 4692539"/>
              <a:gd name="connsiteY4754" fmla="*/ 1269642 h 5060781"/>
              <a:gd name="connsiteX4755" fmla="*/ 4447364 w 4692539"/>
              <a:gd name="connsiteY4755" fmla="*/ 1269905 h 5060781"/>
              <a:gd name="connsiteX4756" fmla="*/ 4440612 w 4692539"/>
              <a:gd name="connsiteY4756" fmla="*/ 1283539 h 5060781"/>
              <a:gd name="connsiteX4757" fmla="*/ 4437720 w 4692539"/>
              <a:gd name="connsiteY4757" fmla="*/ 1283539 h 5060781"/>
              <a:gd name="connsiteX4758" fmla="*/ 4438683 w 4692539"/>
              <a:gd name="connsiteY4758" fmla="*/ 1285635 h 5060781"/>
              <a:gd name="connsiteX4759" fmla="*/ 4437720 w 4692539"/>
              <a:gd name="connsiteY4759" fmla="*/ 1286686 h 5060781"/>
              <a:gd name="connsiteX4760" fmla="*/ 4440612 w 4692539"/>
              <a:gd name="connsiteY4760" fmla="*/ 1286686 h 5060781"/>
              <a:gd name="connsiteX4761" fmla="*/ 4443505 w 4692539"/>
              <a:gd name="connsiteY4761" fmla="*/ 1308710 h 5060781"/>
              <a:gd name="connsiteX4762" fmla="*/ 4447364 w 4692539"/>
              <a:gd name="connsiteY4762" fmla="*/ 1306611 h 5060781"/>
              <a:gd name="connsiteX4763" fmla="*/ 4450256 w 4692539"/>
              <a:gd name="connsiteY4763" fmla="*/ 1308710 h 5060781"/>
              <a:gd name="connsiteX4764" fmla="*/ 4453149 w 4692539"/>
              <a:gd name="connsiteY4764" fmla="*/ 1308710 h 5060781"/>
              <a:gd name="connsiteX4765" fmla="*/ 4455078 w 4692539"/>
              <a:gd name="connsiteY4765" fmla="*/ 1303465 h 5060781"/>
              <a:gd name="connsiteX4766" fmla="*/ 4455096 w 4692539"/>
              <a:gd name="connsiteY4766" fmla="*/ 1303469 h 5060781"/>
              <a:gd name="connsiteX4767" fmla="*/ 4455792 w 4692539"/>
              <a:gd name="connsiteY4767" fmla="*/ 1310218 h 5060781"/>
              <a:gd name="connsiteX4768" fmla="*/ 4455706 w 4692539"/>
              <a:gd name="connsiteY4768" fmla="*/ 1309368 h 5060781"/>
              <a:gd name="connsiteX4769" fmla="*/ 4455096 w 4692539"/>
              <a:gd name="connsiteY4769" fmla="*/ 1303469 h 5060781"/>
              <a:gd name="connsiteX4770" fmla="*/ 4459296 w 4692539"/>
              <a:gd name="connsiteY4770" fmla="*/ 1304383 h 5060781"/>
              <a:gd name="connsiteX4771" fmla="*/ 4459900 w 4692539"/>
              <a:gd name="connsiteY4771" fmla="*/ 1304513 h 5060781"/>
              <a:gd name="connsiteX4772" fmla="*/ 4459418 w 4692539"/>
              <a:gd name="connsiteY4772" fmla="*/ 1282358 h 5060781"/>
              <a:gd name="connsiteX4773" fmla="*/ 4456462 w 4692539"/>
              <a:gd name="connsiteY4773" fmla="*/ 1274504 h 5060781"/>
              <a:gd name="connsiteX4774" fmla="*/ 4453976 w 4692539"/>
              <a:gd name="connsiteY4774" fmla="*/ 1267903 h 5060781"/>
              <a:gd name="connsiteX4775" fmla="*/ 4463860 w 4692539"/>
              <a:gd name="connsiteY4775" fmla="*/ 1260209 h 5060781"/>
              <a:gd name="connsiteX4776" fmla="*/ 4471216 w 4692539"/>
              <a:gd name="connsiteY4776" fmla="*/ 1264655 h 5060781"/>
              <a:gd name="connsiteX4777" fmla="*/ 4479292 w 4692539"/>
              <a:gd name="connsiteY4777" fmla="*/ 1263442 h 5060781"/>
              <a:gd name="connsiteX4778" fmla="*/ 155558 w 4692539"/>
              <a:gd name="connsiteY4778" fmla="*/ 1251600 h 5060781"/>
              <a:gd name="connsiteX4779" fmla="*/ 133316 w 4692539"/>
              <a:gd name="connsiteY4779" fmla="*/ 1264617 h 5060781"/>
              <a:gd name="connsiteX4780" fmla="*/ 132781 w 4692539"/>
              <a:gd name="connsiteY4780" fmla="*/ 1260902 h 5060781"/>
              <a:gd name="connsiteX4781" fmla="*/ 132467 w 4692539"/>
              <a:gd name="connsiteY4781" fmla="*/ 1258732 h 5060781"/>
              <a:gd name="connsiteX4782" fmla="*/ 131298 w 4692539"/>
              <a:gd name="connsiteY4782" fmla="*/ 1265798 h 5060781"/>
              <a:gd name="connsiteX4783" fmla="*/ 125607 w 4692539"/>
              <a:gd name="connsiteY4783" fmla="*/ 1269128 h 5060781"/>
              <a:gd name="connsiteX4784" fmla="*/ 115196 w 4692539"/>
              <a:gd name="connsiteY4784" fmla="*/ 1275221 h 5060781"/>
              <a:gd name="connsiteX4785" fmla="*/ 114602 w 4692539"/>
              <a:gd name="connsiteY4785" fmla="*/ 1275569 h 5060781"/>
              <a:gd name="connsiteX4786" fmla="*/ 114612 w 4692539"/>
              <a:gd name="connsiteY4786" fmla="*/ 1275377 h 5060781"/>
              <a:gd name="connsiteX4787" fmla="*/ 114564 w 4692539"/>
              <a:gd name="connsiteY4787" fmla="*/ 1275592 h 5060781"/>
              <a:gd name="connsiteX4788" fmla="*/ 114484 w 4692539"/>
              <a:gd name="connsiteY4788" fmla="*/ 1275637 h 5060781"/>
              <a:gd name="connsiteX4789" fmla="*/ 114550 w 4692539"/>
              <a:gd name="connsiteY4789" fmla="*/ 1275653 h 5060781"/>
              <a:gd name="connsiteX4790" fmla="*/ 110923 w 4692539"/>
              <a:gd name="connsiteY4790" fmla="*/ 1291949 h 5060781"/>
              <a:gd name="connsiteX4791" fmla="*/ 108231 w 4692539"/>
              <a:gd name="connsiteY4791" fmla="*/ 1304043 h 5060781"/>
              <a:gd name="connsiteX4792" fmla="*/ 113814 w 4692539"/>
              <a:gd name="connsiteY4792" fmla="*/ 1290506 h 5060781"/>
              <a:gd name="connsiteX4793" fmla="*/ 114597 w 4692539"/>
              <a:gd name="connsiteY4793" fmla="*/ 1275665 h 5060781"/>
              <a:gd name="connsiteX4794" fmla="*/ 124335 w 4692539"/>
              <a:gd name="connsiteY4794" fmla="*/ 1278037 h 5060781"/>
              <a:gd name="connsiteX4795" fmla="*/ 134187 w 4692539"/>
              <a:gd name="connsiteY4795" fmla="*/ 1278837 h 5060781"/>
              <a:gd name="connsiteX4796" fmla="*/ 155558 w 4692539"/>
              <a:gd name="connsiteY4796" fmla="*/ 1254157 h 5060781"/>
              <a:gd name="connsiteX4797" fmla="*/ 4438251 w 4692539"/>
              <a:gd name="connsiteY4797" fmla="*/ 1243079 h 5060781"/>
              <a:gd name="connsiteX4798" fmla="*/ 4446843 w 4692539"/>
              <a:gd name="connsiteY4798" fmla="*/ 1252320 h 5060781"/>
              <a:gd name="connsiteX4799" fmla="*/ 4448029 w 4692539"/>
              <a:gd name="connsiteY4799" fmla="*/ 1253594 h 5060781"/>
              <a:gd name="connsiteX4800" fmla="*/ 4443942 w 4692539"/>
              <a:gd name="connsiteY4800" fmla="*/ 1252717 h 5060781"/>
              <a:gd name="connsiteX4801" fmla="*/ 4443330 w 4692539"/>
              <a:gd name="connsiteY4801" fmla="*/ 1252584 h 5060781"/>
              <a:gd name="connsiteX4802" fmla="*/ 4443330 w 4692539"/>
              <a:gd name="connsiteY4802" fmla="*/ 1253852 h 5060781"/>
              <a:gd name="connsiteX4803" fmla="*/ 4443330 w 4692539"/>
              <a:gd name="connsiteY4803" fmla="*/ 1258921 h 5060781"/>
              <a:gd name="connsiteX4804" fmla="*/ 4446630 w 4692539"/>
              <a:gd name="connsiteY4804" fmla="*/ 1258210 h 5060781"/>
              <a:gd name="connsiteX4805" fmla="*/ 4447627 w 4692539"/>
              <a:gd name="connsiteY4805" fmla="*/ 1257996 h 5060781"/>
              <a:gd name="connsiteX4806" fmla="*/ 4448166 w 4692539"/>
              <a:gd name="connsiteY4806" fmla="*/ 1257880 h 5060781"/>
              <a:gd name="connsiteX4807" fmla="*/ 4448238 w 4692539"/>
              <a:gd name="connsiteY4807" fmla="*/ 1257864 h 5060781"/>
              <a:gd name="connsiteX4808" fmla="*/ 4453149 w 4692539"/>
              <a:gd name="connsiteY4808" fmla="*/ 1255752 h 5060781"/>
              <a:gd name="connsiteX4809" fmla="*/ 4450204 w 4692539"/>
              <a:gd name="connsiteY4809" fmla="*/ 1248360 h 5060781"/>
              <a:gd name="connsiteX4810" fmla="*/ 4448238 w 4692539"/>
              <a:gd name="connsiteY4810" fmla="*/ 1253640 h 5060781"/>
              <a:gd name="connsiteX4811" fmla="*/ 4448049 w 4692539"/>
              <a:gd name="connsiteY4811" fmla="*/ 1253599 h 5060781"/>
              <a:gd name="connsiteX4812" fmla="*/ 4445002 w 4692539"/>
              <a:gd name="connsiteY4812" fmla="*/ 1247963 h 5060781"/>
              <a:gd name="connsiteX4813" fmla="*/ 4438251 w 4692539"/>
              <a:gd name="connsiteY4813" fmla="*/ 1243079 h 5060781"/>
              <a:gd name="connsiteX4814" fmla="*/ 134074 w 4692539"/>
              <a:gd name="connsiteY4814" fmla="*/ 1242892 h 5060781"/>
              <a:gd name="connsiteX4815" fmla="*/ 132287 w 4692539"/>
              <a:gd name="connsiteY4815" fmla="*/ 1258733 h 5060781"/>
              <a:gd name="connsiteX4816" fmla="*/ 134074 w 4692539"/>
              <a:gd name="connsiteY4816" fmla="*/ 1242892 h 5060781"/>
              <a:gd name="connsiteX4817" fmla="*/ 121632 w 4692539"/>
              <a:gd name="connsiteY4817" fmla="*/ 1229360 h 5060781"/>
              <a:gd name="connsiteX4818" fmla="*/ 118116 w 4692539"/>
              <a:gd name="connsiteY4818" fmla="*/ 1236784 h 5060781"/>
              <a:gd name="connsiteX4819" fmla="*/ 117960 w 4692539"/>
              <a:gd name="connsiteY4819" fmla="*/ 1236811 h 5060781"/>
              <a:gd name="connsiteX4820" fmla="*/ 116731 w 4692539"/>
              <a:gd name="connsiteY4820" fmla="*/ 1231623 h 5060781"/>
              <a:gd name="connsiteX4821" fmla="*/ 108748 w 4692539"/>
              <a:gd name="connsiteY4821" fmla="*/ 1239275 h 5060781"/>
              <a:gd name="connsiteX4822" fmla="*/ 107620 w 4692539"/>
              <a:gd name="connsiteY4822" fmla="*/ 1241893 h 5060781"/>
              <a:gd name="connsiteX4823" fmla="*/ 104519 w 4692539"/>
              <a:gd name="connsiteY4823" fmla="*/ 1239423 h 5060781"/>
              <a:gd name="connsiteX4824" fmla="*/ 101310 w 4692539"/>
              <a:gd name="connsiteY4824" fmla="*/ 1235348 h 5060781"/>
              <a:gd name="connsiteX4825" fmla="*/ 85419 w 4692539"/>
              <a:gd name="connsiteY4825" fmla="*/ 1253224 h 5060781"/>
              <a:gd name="connsiteX4826" fmla="*/ 101310 w 4692539"/>
              <a:gd name="connsiteY4826" fmla="*/ 1257430 h 5060781"/>
              <a:gd name="connsiteX4827" fmla="*/ 100851 w 4692539"/>
              <a:gd name="connsiteY4827" fmla="*/ 1250069 h 5060781"/>
              <a:gd name="connsiteX4828" fmla="*/ 106324 w 4692539"/>
              <a:gd name="connsiteY4828" fmla="*/ 1244901 h 5060781"/>
              <a:gd name="connsiteX4829" fmla="*/ 104448 w 4692539"/>
              <a:gd name="connsiteY4829" fmla="*/ 1249258 h 5060781"/>
              <a:gd name="connsiteX4830" fmla="*/ 124100 w 4692539"/>
              <a:gd name="connsiteY4830" fmla="*/ 1249258 h 5060781"/>
              <a:gd name="connsiteX4831" fmla="*/ 117960 w 4692539"/>
              <a:gd name="connsiteY4831" fmla="*/ 1246145 h 5060781"/>
              <a:gd name="connsiteX4832" fmla="*/ 118190 w 4692539"/>
              <a:gd name="connsiteY4832" fmla="*/ 1245989 h 5060781"/>
              <a:gd name="connsiteX4833" fmla="*/ 125875 w 4692539"/>
              <a:gd name="connsiteY4833" fmla="*/ 1247938 h 5060781"/>
              <a:gd name="connsiteX4834" fmla="*/ 126992 w 4692539"/>
              <a:gd name="connsiteY4834" fmla="*/ 1248220 h 5060781"/>
              <a:gd name="connsiteX4835" fmla="*/ 118190 w 4692539"/>
              <a:gd name="connsiteY4835" fmla="*/ 1245989 h 5060781"/>
              <a:gd name="connsiteX4836" fmla="*/ 123333 w 4692539"/>
              <a:gd name="connsiteY4836" fmla="*/ 1242515 h 5060781"/>
              <a:gd name="connsiteX4837" fmla="*/ 124100 w 4692539"/>
              <a:gd name="connsiteY4837" fmla="*/ 1241997 h 5060781"/>
              <a:gd name="connsiteX4838" fmla="*/ 124100 w 4692539"/>
              <a:gd name="connsiteY4838" fmla="*/ 1235773 h 5060781"/>
              <a:gd name="connsiteX4839" fmla="*/ 118727 w 4692539"/>
              <a:gd name="connsiteY4839" fmla="*/ 1236680 h 5060781"/>
              <a:gd name="connsiteX4840" fmla="*/ 118116 w 4692539"/>
              <a:gd name="connsiteY4840" fmla="*/ 1236784 h 5060781"/>
              <a:gd name="connsiteX4841" fmla="*/ 118506 w 4692539"/>
              <a:gd name="connsiteY4841" fmla="*/ 1235961 h 5060781"/>
              <a:gd name="connsiteX4842" fmla="*/ 121632 w 4692539"/>
              <a:gd name="connsiteY4842" fmla="*/ 1229360 h 5060781"/>
              <a:gd name="connsiteX4843" fmla="*/ 92541 w 4692539"/>
              <a:gd name="connsiteY4843" fmla="*/ 1221758 h 5060781"/>
              <a:gd name="connsiteX4844" fmla="*/ 94101 w 4692539"/>
              <a:gd name="connsiteY4844" fmla="*/ 1226590 h 5060781"/>
              <a:gd name="connsiteX4845" fmla="*/ 94436 w 4692539"/>
              <a:gd name="connsiteY4845" fmla="*/ 1227627 h 5060781"/>
              <a:gd name="connsiteX4846" fmla="*/ 4432294 w 4692539"/>
              <a:gd name="connsiteY4846" fmla="*/ 1216286 h 5060781"/>
              <a:gd name="connsiteX4847" fmla="*/ 4440547 w 4692539"/>
              <a:gd name="connsiteY4847" fmla="*/ 1217679 h 5060781"/>
              <a:gd name="connsiteX4848" fmla="*/ 4444216 w 4692539"/>
              <a:gd name="connsiteY4848" fmla="*/ 1218299 h 5060781"/>
              <a:gd name="connsiteX4849" fmla="*/ 4442726 w 4692539"/>
              <a:gd name="connsiteY4849" fmla="*/ 1218046 h 5060781"/>
              <a:gd name="connsiteX4850" fmla="*/ 4440547 w 4692539"/>
              <a:gd name="connsiteY4850" fmla="*/ 1217679 h 5060781"/>
              <a:gd name="connsiteX4851" fmla="*/ 4439186 w 4692539"/>
              <a:gd name="connsiteY4851" fmla="*/ 1217449 h 5060781"/>
              <a:gd name="connsiteX4852" fmla="*/ 4432294 w 4692539"/>
              <a:gd name="connsiteY4852" fmla="*/ 1216286 h 5060781"/>
              <a:gd name="connsiteX4853" fmla="*/ 4439308 w 4692539"/>
              <a:gd name="connsiteY4853" fmla="*/ 1191895 h 5060781"/>
              <a:gd name="connsiteX4854" fmla="*/ 4450352 w 4692539"/>
              <a:gd name="connsiteY4854" fmla="*/ 1207737 h 5060781"/>
              <a:gd name="connsiteX4855" fmla="*/ 4451933 w 4692539"/>
              <a:gd name="connsiteY4855" fmla="*/ 1210000 h 5060781"/>
              <a:gd name="connsiteX4856" fmla="*/ 4450967 w 4692539"/>
              <a:gd name="connsiteY4856" fmla="*/ 1211037 h 5060781"/>
              <a:gd name="connsiteX4857" fmla="*/ 4444218 w 4692539"/>
              <a:gd name="connsiteY4857" fmla="*/ 1218299 h 5060781"/>
              <a:gd name="connsiteX4858" fmla="*/ 4451933 w 4692539"/>
              <a:gd name="connsiteY4858" fmla="*/ 1210000 h 5060781"/>
              <a:gd name="connsiteX4859" fmla="*/ 4447440 w 4692539"/>
              <a:gd name="connsiteY4859" fmla="*/ 1198950 h 5060781"/>
              <a:gd name="connsiteX4860" fmla="*/ 4439308 w 4692539"/>
              <a:gd name="connsiteY4860" fmla="*/ 1191895 h 5060781"/>
              <a:gd name="connsiteX4861" fmla="*/ 111739 w 4692539"/>
              <a:gd name="connsiteY4861" fmla="*/ 1191595 h 5060781"/>
              <a:gd name="connsiteX4862" fmla="*/ 115312 w 4692539"/>
              <a:gd name="connsiteY4862" fmla="*/ 1219506 h 5060781"/>
              <a:gd name="connsiteX4863" fmla="*/ 118886 w 4692539"/>
              <a:gd name="connsiteY4863" fmla="*/ 1201933 h 5060781"/>
              <a:gd name="connsiteX4864" fmla="*/ 111739 w 4692539"/>
              <a:gd name="connsiteY4864" fmla="*/ 1191595 h 5060781"/>
              <a:gd name="connsiteX4865" fmla="*/ 4472926 w 4692539"/>
              <a:gd name="connsiteY4865" fmla="*/ 1184783 h 5060781"/>
              <a:gd name="connsiteX4866" fmla="*/ 4477836 w 4692539"/>
              <a:gd name="connsiteY4866" fmla="*/ 1192325 h 5060781"/>
              <a:gd name="connsiteX4867" fmla="*/ 4472926 w 4692539"/>
              <a:gd name="connsiteY4867" fmla="*/ 1184783 h 5060781"/>
              <a:gd name="connsiteX4868" fmla="*/ 114418 w 4692539"/>
              <a:gd name="connsiteY4868" fmla="*/ 1181034 h 5060781"/>
              <a:gd name="connsiteX4869" fmla="*/ 112460 w 4692539"/>
              <a:gd name="connsiteY4869" fmla="*/ 1188754 h 5060781"/>
              <a:gd name="connsiteX4870" fmla="*/ 112073 w 4692539"/>
              <a:gd name="connsiteY4870" fmla="*/ 1190275 h 5060781"/>
              <a:gd name="connsiteX4871" fmla="*/ 111738 w 4692539"/>
              <a:gd name="connsiteY4871" fmla="*/ 1191595 h 5060781"/>
              <a:gd name="connsiteX4872" fmla="*/ 112460 w 4692539"/>
              <a:gd name="connsiteY4872" fmla="*/ 1188754 h 5060781"/>
              <a:gd name="connsiteX4873" fmla="*/ 112870 w 4692539"/>
              <a:gd name="connsiteY4873" fmla="*/ 1187139 h 5060781"/>
              <a:gd name="connsiteX4874" fmla="*/ 114418 w 4692539"/>
              <a:gd name="connsiteY4874" fmla="*/ 1181034 h 5060781"/>
              <a:gd name="connsiteX4875" fmla="*/ 127821 w 4692539"/>
              <a:gd name="connsiteY4875" fmla="*/ 1167454 h 5060781"/>
              <a:gd name="connsiteX4876" fmla="*/ 140329 w 4692539"/>
              <a:gd name="connsiteY4876" fmla="*/ 1181034 h 5060781"/>
              <a:gd name="connsiteX4877" fmla="*/ 127821 w 4692539"/>
              <a:gd name="connsiteY4877" fmla="*/ 1167454 h 5060781"/>
              <a:gd name="connsiteX4878" fmla="*/ 64432 w 4692539"/>
              <a:gd name="connsiteY4878" fmla="*/ 1157607 h 5060781"/>
              <a:gd name="connsiteX4879" fmla="*/ 67629 w 4692539"/>
              <a:gd name="connsiteY4879" fmla="*/ 1160272 h 5060781"/>
              <a:gd name="connsiteX4880" fmla="*/ 73342 w 4692539"/>
              <a:gd name="connsiteY4880" fmla="*/ 1157900 h 5060781"/>
              <a:gd name="connsiteX4881" fmla="*/ 65932 w 4692539"/>
              <a:gd name="connsiteY4881" fmla="*/ 1178968 h 5060781"/>
              <a:gd name="connsiteX4882" fmla="*/ 67767 w 4692539"/>
              <a:gd name="connsiteY4882" fmla="*/ 1182623 h 5060781"/>
              <a:gd name="connsiteX4883" fmla="*/ 63407 w 4692539"/>
              <a:gd name="connsiteY4883" fmla="*/ 1182294 h 5060781"/>
              <a:gd name="connsiteX4884" fmla="*/ 64636 w 4692539"/>
              <a:gd name="connsiteY4884" fmla="*/ 1201223 h 5060781"/>
              <a:gd name="connsiteX4885" fmla="*/ 64799 w 4692539"/>
              <a:gd name="connsiteY4885" fmla="*/ 1201912 h 5060781"/>
              <a:gd name="connsiteX4886" fmla="*/ 61120 w 4692539"/>
              <a:gd name="connsiteY4886" fmla="*/ 1203553 h 5060781"/>
              <a:gd name="connsiteX4887" fmla="*/ 61188 w 4692539"/>
              <a:gd name="connsiteY4887" fmla="*/ 1202572 h 5060781"/>
              <a:gd name="connsiteX4888" fmla="*/ 64226 w 4692539"/>
              <a:gd name="connsiteY4888" fmla="*/ 1158952 h 5060781"/>
              <a:gd name="connsiteX4889" fmla="*/ 4502115 w 4692539"/>
              <a:gd name="connsiteY4889" fmla="*/ 1154471 h 5060781"/>
              <a:gd name="connsiteX4890" fmla="*/ 4502305 w 4692539"/>
              <a:gd name="connsiteY4890" fmla="*/ 1159918 h 5060781"/>
              <a:gd name="connsiteX4891" fmla="*/ 4496666 w 4692539"/>
              <a:gd name="connsiteY4891" fmla="*/ 1169118 h 5060781"/>
              <a:gd name="connsiteX4892" fmla="*/ 4492815 w 4692539"/>
              <a:gd name="connsiteY4892" fmla="*/ 1174680 h 5060781"/>
              <a:gd name="connsiteX4893" fmla="*/ 4493321 w 4692539"/>
              <a:gd name="connsiteY4893" fmla="*/ 1169263 h 5060781"/>
              <a:gd name="connsiteX4894" fmla="*/ 4493232 w 4692539"/>
              <a:gd name="connsiteY4894" fmla="*/ 1170208 h 5060781"/>
              <a:gd name="connsiteX4895" fmla="*/ 4492815 w 4692539"/>
              <a:gd name="connsiteY4895" fmla="*/ 1174680 h 5060781"/>
              <a:gd name="connsiteX4896" fmla="*/ 4491200 w 4692539"/>
              <a:gd name="connsiteY4896" fmla="*/ 1177019 h 5060781"/>
              <a:gd name="connsiteX4897" fmla="*/ 4492142 w 4692539"/>
              <a:gd name="connsiteY4897" fmla="*/ 1167517 h 5060781"/>
              <a:gd name="connsiteX4898" fmla="*/ 4493460 w 4692539"/>
              <a:gd name="connsiteY4898" fmla="*/ 1169263 h 5060781"/>
              <a:gd name="connsiteX4899" fmla="*/ 4498297 w 4692539"/>
              <a:gd name="connsiteY4899" fmla="*/ 1155748 h 5060781"/>
              <a:gd name="connsiteX4900" fmla="*/ 148446 w 4692539"/>
              <a:gd name="connsiteY4900" fmla="*/ 1143582 h 5060781"/>
              <a:gd name="connsiteX4901" fmla="*/ 148446 w 4692539"/>
              <a:gd name="connsiteY4901" fmla="*/ 1153869 h 5060781"/>
              <a:gd name="connsiteX4902" fmla="*/ 155561 w 4692539"/>
              <a:gd name="connsiteY4902" fmla="*/ 1152113 h 5060781"/>
              <a:gd name="connsiteX4903" fmla="*/ 155561 w 4692539"/>
              <a:gd name="connsiteY4903" fmla="*/ 1147678 h 5060781"/>
              <a:gd name="connsiteX4904" fmla="*/ 4452638 w 4692539"/>
              <a:gd name="connsiteY4904" fmla="*/ 1102124 h 5060781"/>
              <a:gd name="connsiteX4905" fmla="*/ 4464563 w 4692539"/>
              <a:gd name="connsiteY4905" fmla="*/ 1117967 h 5060781"/>
              <a:gd name="connsiteX4906" fmla="*/ 4462576 w 4692539"/>
              <a:gd name="connsiteY4906" fmla="*/ 1103181 h 5060781"/>
              <a:gd name="connsiteX4907" fmla="*/ 4480976 w 4692539"/>
              <a:gd name="connsiteY4907" fmla="*/ 1084207 h 5060781"/>
              <a:gd name="connsiteX4908" fmla="*/ 4481328 w 4692539"/>
              <a:gd name="connsiteY4908" fmla="*/ 1085058 h 5060781"/>
              <a:gd name="connsiteX4909" fmla="*/ 4481472 w 4692539"/>
              <a:gd name="connsiteY4909" fmla="*/ 1085834 h 5060781"/>
              <a:gd name="connsiteX4910" fmla="*/ 4480580 w 4692539"/>
              <a:gd name="connsiteY4910" fmla="*/ 1084933 h 5060781"/>
              <a:gd name="connsiteX4911" fmla="*/ 76861 w 4692539"/>
              <a:gd name="connsiteY4911" fmla="*/ 1076266 h 5060781"/>
              <a:gd name="connsiteX4912" fmla="*/ 76893 w 4692539"/>
              <a:gd name="connsiteY4912" fmla="*/ 1076528 h 5060781"/>
              <a:gd name="connsiteX4913" fmla="*/ 77047 w 4692539"/>
              <a:gd name="connsiteY4913" fmla="*/ 1077845 h 5060781"/>
              <a:gd name="connsiteX4914" fmla="*/ 76638 w 4692539"/>
              <a:gd name="connsiteY4914" fmla="*/ 1077729 h 5060781"/>
              <a:gd name="connsiteX4915" fmla="*/ 4431160 w 4692539"/>
              <a:gd name="connsiteY4915" fmla="*/ 1069976 h 5060781"/>
              <a:gd name="connsiteX4916" fmla="*/ 4432296 w 4692539"/>
              <a:gd name="connsiteY4916" fmla="*/ 1071196 h 5060781"/>
              <a:gd name="connsiteX4917" fmla="*/ 4431330 w 4692539"/>
              <a:gd name="connsiteY4917" fmla="*/ 1070158 h 5060781"/>
              <a:gd name="connsiteX4918" fmla="*/ 4481472 w 4692539"/>
              <a:gd name="connsiteY4918" fmla="*/ 1054357 h 5060781"/>
              <a:gd name="connsiteX4919" fmla="*/ 4484367 w 4692539"/>
              <a:gd name="connsiteY4919" fmla="*/ 1057505 h 5060781"/>
              <a:gd name="connsiteX4920" fmla="*/ 4484367 w 4692539"/>
              <a:gd name="connsiteY4920" fmla="*/ 1054357 h 5060781"/>
              <a:gd name="connsiteX4921" fmla="*/ 4481472 w 4692539"/>
              <a:gd name="connsiteY4921" fmla="*/ 1054357 h 5060781"/>
              <a:gd name="connsiteX4922" fmla="*/ 127821 w 4692539"/>
              <a:gd name="connsiteY4922" fmla="*/ 1049773 h 5060781"/>
              <a:gd name="connsiteX4923" fmla="*/ 112634 w 4692539"/>
              <a:gd name="connsiteY4923" fmla="*/ 1060335 h 5060781"/>
              <a:gd name="connsiteX4924" fmla="*/ 127821 w 4692539"/>
              <a:gd name="connsiteY4924" fmla="*/ 1049773 h 5060781"/>
              <a:gd name="connsiteX4925" fmla="*/ 152018 w 4692539"/>
              <a:gd name="connsiteY4925" fmla="*/ 1048532 h 5060781"/>
              <a:gd name="connsiteX4926" fmla="*/ 152018 w 4692539"/>
              <a:gd name="connsiteY4926" fmla="*/ 1058338 h 5060781"/>
              <a:gd name="connsiteX4927" fmla="*/ 155561 w 4692539"/>
              <a:gd name="connsiteY4927" fmla="*/ 1058338 h 5060781"/>
              <a:gd name="connsiteX4928" fmla="*/ 155561 w 4692539"/>
              <a:gd name="connsiteY4928" fmla="*/ 1048532 h 5060781"/>
              <a:gd name="connsiteX4929" fmla="*/ 4496909 w 4692539"/>
              <a:gd name="connsiteY4929" fmla="*/ 1035471 h 5060781"/>
              <a:gd name="connsiteX4930" fmla="*/ 4497966 w 4692539"/>
              <a:gd name="connsiteY4930" fmla="*/ 1036238 h 5060781"/>
              <a:gd name="connsiteX4931" fmla="*/ 4498128 w 4692539"/>
              <a:gd name="connsiteY4931" fmla="*/ 1040854 h 5060781"/>
              <a:gd name="connsiteX4932" fmla="*/ 4496909 w 4692539"/>
              <a:gd name="connsiteY4932" fmla="*/ 1040394 h 5060781"/>
              <a:gd name="connsiteX4933" fmla="*/ 4496909 w 4692539"/>
              <a:gd name="connsiteY4933" fmla="*/ 1036519 h 5060781"/>
              <a:gd name="connsiteX4934" fmla="*/ 4496909 w 4692539"/>
              <a:gd name="connsiteY4934" fmla="*/ 1035471 h 5060781"/>
              <a:gd name="connsiteX4935" fmla="*/ 4496462 w 4692539"/>
              <a:gd name="connsiteY4935" fmla="*/ 1034400 h 5060781"/>
              <a:gd name="connsiteX4936" fmla="*/ 4480329 w 4692539"/>
              <a:gd name="connsiteY4936" fmla="*/ 1041662 h 5060781"/>
              <a:gd name="connsiteX4937" fmla="*/ 4496462 w 4692539"/>
              <a:gd name="connsiteY4937" fmla="*/ 1034400 h 5060781"/>
              <a:gd name="connsiteX4938" fmla="*/ 4452978 w 4692539"/>
              <a:gd name="connsiteY4938" fmla="*/ 1028082 h 5060781"/>
              <a:gd name="connsiteX4939" fmla="*/ 4453240 w 4692539"/>
              <a:gd name="connsiteY4939" fmla="*/ 1030157 h 5060781"/>
              <a:gd name="connsiteX4940" fmla="*/ 4453384 w 4692539"/>
              <a:gd name="connsiteY4940" fmla="*/ 1031280 h 5060781"/>
              <a:gd name="connsiteX4941" fmla="*/ 4453865 w 4692539"/>
              <a:gd name="connsiteY4941" fmla="*/ 1035084 h 5060781"/>
              <a:gd name="connsiteX4942" fmla="*/ 4455081 w 4692539"/>
              <a:gd name="connsiteY4942" fmla="*/ 1044679 h 5060781"/>
              <a:gd name="connsiteX4943" fmla="*/ 4453384 w 4692539"/>
              <a:gd name="connsiteY4943" fmla="*/ 1031280 h 5060781"/>
              <a:gd name="connsiteX4944" fmla="*/ 130211 w 4692539"/>
              <a:gd name="connsiteY4944" fmla="*/ 1024349 h 5060781"/>
              <a:gd name="connsiteX4945" fmla="*/ 136055 w 4692539"/>
              <a:gd name="connsiteY4945" fmla="*/ 1040686 h 5060781"/>
              <a:gd name="connsiteX4946" fmla="*/ 139723 w 4692539"/>
              <a:gd name="connsiteY4946" fmla="*/ 1026956 h 5060781"/>
              <a:gd name="connsiteX4947" fmla="*/ 130211 w 4692539"/>
              <a:gd name="connsiteY4947" fmla="*/ 1024349 h 5060781"/>
              <a:gd name="connsiteX4948" fmla="*/ 4449994 w 4692539"/>
              <a:gd name="connsiteY4948" fmla="*/ 1019962 h 5060781"/>
              <a:gd name="connsiteX4949" fmla="*/ 4443680 w 4692539"/>
              <a:gd name="connsiteY4949" fmla="*/ 1025840 h 5060781"/>
              <a:gd name="connsiteX4950" fmla="*/ 4443692 w 4692539"/>
              <a:gd name="connsiteY4950" fmla="*/ 1028718 h 5060781"/>
              <a:gd name="connsiteX4951" fmla="*/ 4443237 w 4692539"/>
              <a:gd name="connsiteY4951" fmla="*/ 1028769 h 5060781"/>
              <a:gd name="connsiteX4952" fmla="*/ 4435444 w 4692539"/>
              <a:gd name="connsiteY4952" fmla="*/ 1038644 h 5060781"/>
              <a:gd name="connsiteX4953" fmla="*/ 4438820 w 4692539"/>
              <a:gd name="connsiteY4953" fmla="*/ 1036533 h 5060781"/>
              <a:gd name="connsiteX4954" fmla="*/ 4437368 w 4692539"/>
              <a:gd name="connsiteY4954" fmla="*/ 1038130 h 5060781"/>
              <a:gd name="connsiteX4955" fmla="*/ 4445690 w 4692539"/>
              <a:gd name="connsiteY4955" fmla="*/ 1032232 h 5060781"/>
              <a:gd name="connsiteX4956" fmla="*/ 4450788 w 4692539"/>
              <a:gd name="connsiteY4956" fmla="*/ 1029043 h 5060781"/>
              <a:gd name="connsiteX4957" fmla="*/ 4452980 w 4692539"/>
              <a:gd name="connsiteY4957" fmla="*/ 1027672 h 5060781"/>
              <a:gd name="connsiteX4958" fmla="*/ 4447351 w 4692539"/>
              <a:gd name="connsiteY4958" fmla="*/ 1028306 h 5060781"/>
              <a:gd name="connsiteX4959" fmla="*/ 4455786 w 4692539"/>
              <a:gd name="connsiteY4959" fmla="*/ 1018275 h 5060781"/>
              <a:gd name="connsiteX4960" fmla="*/ 4452982 w 4692539"/>
              <a:gd name="connsiteY4960" fmla="*/ 1028082 h 5060781"/>
              <a:gd name="connsiteX4961" fmla="*/ 4455786 w 4692539"/>
              <a:gd name="connsiteY4961" fmla="*/ 1018275 h 5060781"/>
              <a:gd name="connsiteX4962" fmla="*/ 4496942 w 4692539"/>
              <a:gd name="connsiteY4962" fmla="*/ 1017311 h 5060781"/>
              <a:gd name="connsiteX4963" fmla="*/ 4497696 w 4692539"/>
              <a:gd name="connsiteY4963" fmla="*/ 1017311 h 5060781"/>
              <a:gd name="connsiteX4964" fmla="*/ 4497372 w 4692539"/>
              <a:gd name="connsiteY4964" fmla="*/ 1019255 h 5060781"/>
              <a:gd name="connsiteX4965" fmla="*/ 4497526 w 4692539"/>
              <a:gd name="connsiteY4965" fmla="*/ 1023713 h 5060781"/>
              <a:gd name="connsiteX4966" fmla="*/ 4496942 w 4692539"/>
              <a:gd name="connsiteY4966" fmla="*/ 1024042 h 5060781"/>
              <a:gd name="connsiteX4967" fmla="*/ 4496942 w 4692539"/>
              <a:gd name="connsiteY4967" fmla="*/ 1017632 h 5060781"/>
              <a:gd name="connsiteX4968" fmla="*/ 4493214 w 4692539"/>
              <a:gd name="connsiteY4968" fmla="*/ 1011442 h 5060781"/>
              <a:gd name="connsiteX4969" fmla="*/ 4495458 w 4692539"/>
              <a:gd name="connsiteY4969" fmla="*/ 1015142 h 5060781"/>
              <a:gd name="connsiteX4970" fmla="*/ 4496148 w 4692539"/>
              <a:gd name="connsiteY4970" fmla="*/ 1016280 h 5060781"/>
              <a:gd name="connsiteX4971" fmla="*/ 4491788 w 4692539"/>
              <a:gd name="connsiteY4971" fmla="*/ 1013935 h 5060781"/>
              <a:gd name="connsiteX4972" fmla="*/ 4491052 w 4692539"/>
              <a:gd name="connsiteY4972" fmla="*/ 1013539 h 5060781"/>
              <a:gd name="connsiteX4973" fmla="*/ 4489602 w 4692539"/>
              <a:gd name="connsiteY4973" fmla="*/ 1017180 h 5060781"/>
              <a:gd name="connsiteX4974" fmla="*/ 4489248 w 4692539"/>
              <a:gd name="connsiteY4974" fmla="*/ 1015882 h 5060781"/>
              <a:gd name="connsiteX4975" fmla="*/ 4489000 w 4692539"/>
              <a:gd name="connsiteY4975" fmla="*/ 1014976 h 5060781"/>
              <a:gd name="connsiteX4976" fmla="*/ 91665 w 4692539"/>
              <a:gd name="connsiteY4976" fmla="*/ 1010544 h 5060781"/>
              <a:gd name="connsiteX4977" fmla="*/ 89283 w 4692539"/>
              <a:gd name="connsiteY4977" fmla="*/ 1027895 h 5060781"/>
              <a:gd name="connsiteX4978" fmla="*/ 94494 w 4692539"/>
              <a:gd name="connsiteY4978" fmla="*/ 1019627 h 5060781"/>
              <a:gd name="connsiteX4979" fmla="*/ 91665 w 4692539"/>
              <a:gd name="connsiteY4979" fmla="*/ 1010544 h 5060781"/>
              <a:gd name="connsiteX4980" fmla="*/ 4437616 w 4692539"/>
              <a:gd name="connsiteY4980" fmla="*/ 999099 h 5060781"/>
              <a:gd name="connsiteX4981" fmla="*/ 4434521 w 4692539"/>
              <a:gd name="connsiteY4981" fmla="*/ 1001120 h 5060781"/>
              <a:gd name="connsiteX4982" fmla="*/ 4431160 w 4692539"/>
              <a:gd name="connsiteY4982" fmla="*/ 1000121 h 5060781"/>
              <a:gd name="connsiteX4983" fmla="*/ 4431160 w 4692539"/>
              <a:gd name="connsiteY4983" fmla="*/ 1011293 h 5060781"/>
              <a:gd name="connsiteX4984" fmla="*/ 4431674 w 4692539"/>
              <a:gd name="connsiteY4984" fmla="*/ 1013108 h 5060781"/>
              <a:gd name="connsiteX4985" fmla="*/ 4444547 w 4692539"/>
              <a:gd name="connsiteY4985" fmla="*/ 1013108 h 5060781"/>
              <a:gd name="connsiteX4986" fmla="*/ 4437616 w 4692539"/>
              <a:gd name="connsiteY4986" fmla="*/ 999099 h 5060781"/>
              <a:gd name="connsiteX4987" fmla="*/ 107873 w 4692539"/>
              <a:gd name="connsiteY4987" fmla="*/ 990178 h 5060781"/>
              <a:gd name="connsiteX4988" fmla="*/ 109064 w 4692539"/>
              <a:gd name="connsiteY4988" fmla="*/ 1010545 h 5060781"/>
              <a:gd name="connsiteX4989" fmla="*/ 107873 w 4692539"/>
              <a:gd name="connsiteY4989" fmla="*/ 990178 h 5060781"/>
              <a:gd name="connsiteX4990" fmla="*/ 114057 w 4692539"/>
              <a:gd name="connsiteY4990" fmla="*/ 982900 h 5060781"/>
              <a:gd name="connsiteX4991" fmla="*/ 116559 w 4692539"/>
              <a:gd name="connsiteY4991" fmla="*/ 996522 h 5060781"/>
              <a:gd name="connsiteX4992" fmla="*/ 135318 w 4692539"/>
              <a:gd name="connsiteY4992" fmla="*/ 990235 h 5060781"/>
              <a:gd name="connsiteX4993" fmla="*/ 114057 w 4692539"/>
              <a:gd name="connsiteY4993" fmla="*/ 982900 h 5060781"/>
              <a:gd name="connsiteX4994" fmla="*/ 151047 w 4692539"/>
              <a:gd name="connsiteY4994" fmla="*/ 982634 h 5060781"/>
              <a:gd name="connsiteX4995" fmla="*/ 150154 w 4692539"/>
              <a:gd name="connsiteY4995" fmla="*/ 999229 h 5060781"/>
              <a:gd name="connsiteX4996" fmla="*/ 151047 w 4692539"/>
              <a:gd name="connsiteY4996" fmla="*/ 982634 h 5060781"/>
              <a:gd name="connsiteX4997" fmla="*/ 4431418 w 4692539"/>
              <a:gd name="connsiteY4997" fmla="*/ 973882 h 5060781"/>
              <a:gd name="connsiteX4998" fmla="*/ 4431160 w 4692539"/>
              <a:gd name="connsiteY4998" fmla="*/ 974171 h 5060781"/>
              <a:gd name="connsiteX4999" fmla="*/ 4431160 w 4692539"/>
              <a:gd name="connsiteY4999" fmla="*/ 990345 h 5060781"/>
              <a:gd name="connsiteX5000" fmla="*/ 4435274 w 4692539"/>
              <a:gd name="connsiteY5000" fmla="*/ 989367 h 5060781"/>
              <a:gd name="connsiteX5001" fmla="*/ 4432384 w 4692539"/>
              <a:gd name="connsiteY5001" fmla="*/ 975947 h 5060781"/>
              <a:gd name="connsiteX5002" fmla="*/ 4431418 w 4692539"/>
              <a:gd name="connsiteY5002" fmla="*/ 973882 h 5060781"/>
              <a:gd name="connsiteX5003" fmla="*/ 4472981 w 4692539"/>
              <a:gd name="connsiteY5003" fmla="*/ 968601 h 5060781"/>
              <a:gd name="connsiteX5004" fmla="*/ 4482800 w 4692539"/>
              <a:gd name="connsiteY5004" fmla="*/ 972827 h 5060781"/>
              <a:gd name="connsiteX5005" fmla="*/ 4472981 w 4692539"/>
              <a:gd name="connsiteY5005" fmla="*/ 968601 h 5060781"/>
              <a:gd name="connsiteX5006" fmla="*/ 120229 w 4692539"/>
              <a:gd name="connsiteY5006" fmla="*/ 928585 h 5060781"/>
              <a:gd name="connsiteX5007" fmla="*/ 116603 w 4692539"/>
              <a:gd name="connsiteY5007" fmla="*/ 942165 h 5060781"/>
              <a:gd name="connsiteX5008" fmla="*/ 135940 w 4692539"/>
              <a:gd name="connsiteY5008" fmla="*/ 931721 h 5060781"/>
              <a:gd name="connsiteX5009" fmla="*/ 120229 w 4692539"/>
              <a:gd name="connsiteY5009" fmla="*/ 928585 h 5060781"/>
              <a:gd name="connsiteX5010" fmla="*/ 4496072 w 4692539"/>
              <a:gd name="connsiteY5010" fmla="*/ 926787 h 5060781"/>
              <a:gd name="connsiteX5011" fmla="*/ 4496115 w 4692539"/>
              <a:gd name="connsiteY5011" fmla="*/ 927211 h 5060781"/>
              <a:gd name="connsiteX5012" fmla="*/ 4496325 w 4692539"/>
              <a:gd name="connsiteY5012" fmla="*/ 929244 h 5060781"/>
              <a:gd name="connsiteX5013" fmla="*/ 4496421 w 4692539"/>
              <a:gd name="connsiteY5013" fmla="*/ 930182 h 5060781"/>
              <a:gd name="connsiteX5014" fmla="*/ 4496606 w 4692539"/>
              <a:gd name="connsiteY5014" fmla="*/ 931974 h 5060781"/>
              <a:gd name="connsiteX5015" fmla="*/ 4496325 w 4692539"/>
              <a:gd name="connsiteY5015" fmla="*/ 929244 h 5060781"/>
              <a:gd name="connsiteX5016" fmla="*/ 155561 w 4692539"/>
              <a:gd name="connsiteY5016" fmla="*/ 921774 h 5060781"/>
              <a:gd name="connsiteX5017" fmla="*/ 150300 w 4692539"/>
              <a:gd name="connsiteY5017" fmla="*/ 922117 h 5060781"/>
              <a:gd name="connsiteX5018" fmla="*/ 151097 w 4692539"/>
              <a:gd name="connsiteY5018" fmla="*/ 925115 h 5060781"/>
              <a:gd name="connsiteX5019" fmla="*/ 140104 w 4692539"/>
              <a:gd name="connsiteY5019" fmla="*/ 927167 h 5060781"/>
              <a:gd name="connsiteX5020" fmla="*/ 143788 w 4692539"/>
              <a:gd name="connsiteY5020" fmla="*/ 940587 h 5060781"/>
              <a:gd name="connsiteX5021" fmla="*/ 145017 w 4692539"/>
              <a:gd name="connsiteY5021" fmla="*/ 942652 h 5060781"/>
              <a:gd name="connsiteX5022" fmla="*/ 148446 w 4692539"/>
              <a:gd name="connsiteY5022" fmla="*/ 939610 h 5060781"/>
              <a:gd name="connsiteX5023" fmla="*/ 148446 w 4692539"/>
              <a:gd name="connsiteY5023" fmla="*/ 942260 h 5060781"/>
              <a:gd name="connsiteX5024" fmla="*/ 155561 w 4692539"/>
              <a:gd name="connsiteY5024" fmla="*/ 939047 h 5060781"/>
              <a:gd name="connsiteX5025" fmla="*/ 155561 w 4692539"/>
              <a:gd name="connsiteY5025" fmla="*/ 937233 h 5060781"/>
              <a:gd name="connsiteX5026" fmla="*/ 153919 w 4692539"/>
              <a:gd name="connsiteY5026" fmla="*/ 934754 h 5060781"/>
              <a:gd name="connsiteX5027" fmla="*/ 155561 w 4692539"/>
              <a:gd name="connsiteY5027" fmla="*/ 933299 h 5060781"/>
              <a:gd name="connsiteX5028" fmla="*/ 4459645 w 4692539"/>
              <a:gd name="connsiteY5028" fmla="*/ 905989 h 5060781"/>
              <a:gd name="connsiteX5029" fmla="*/ 4460580 w 4692539"/>
              <a:gd name="connsiteY5029" fmla="*/ 926356 h 5060781"/>
              <a:gd name="connsiteX5030" fmla="*/ 4459645 w 4692539"/>
              <a:gd name="connsiteY5030" fmla="*/ 905989 h 5060781"/>
              <a:gd name="connsiteX5031" fmla="*/ 128296 w 4692539"/>
              <a:gd name="connsiteY5031" fmla="*/ 903425 h 5060781"/>
              <a:gd name="connsiteX5032" fmla="*/ 137124 w 4692539"/>
              <a:gd name="connsiteY5032" fmla="*/ 917435 h 5060781"/>
              <a:gd name="connsiteX5033" fmla="*/ 149735 w 4692539"/>
              <a:gd name="connsiteY5033" fmla="*/ 917435 h 5060781"/>
              <a:gd name="connsiteX5034" fmla="*/ 144691 w 4692539"/>
              <a:gd name="connsiteY5034" fmla="*/ 903425 h 5060781"/>
              <a:gd name="connsiteX5035" fmla="*/ 128296 w 4692539"/>
              <a:gd name="connsiteY5035" fmla="*/ 903425 h 5060781"/>
              <a:gd name="connsiteX5036" fmla="*/ 154615 w 4692539"/>
              <a:gd name="connsiteY5036" fmla="*/ 883810 h 5060781"/>
              <a:gd name="connsiteX5037" fmla="*/ 154615 w 4692539"/>
              <a:gd name="connsiteY5037" fmla="*/ 885966 h 5060781"/>
              <a:gd name="connsiteX5038" fmla="*/ 155561 w 4692539"/>
              <a:gd name="connsiteY5038" fmla="*/ 886915 h 5060781"/>
              <a:gd name="connsiteX5039" fmla="*/ 155561 w 4692539"/>
              <a:gd name="connsiteY5039" fmla="*/ 885139 h 5060781"/>
              <a:gd name="connsiteX5040" fmla="*/ 155285 w 4692539"/>
              <a:gd name="connsiteY5040" fmla="*/ 884754 h 5060781"/>
              <a:gd name="connsiteX5041" fmla="*/ 154615 w 4692539"/>
              <a:gd name="connsiteY5041" fmla="*/ 883810 h 5060781"/>
              <a:gd name="connsiteX5042" fmla="*/ 4520331 w 4692539"/>
              <a:gd name="connsiteY5042" fmla="*/ 881672 h 5060781"/>
              <a:gd name="connsiteX5043" fmla="*/ 4519689 w 4692539"/>
              <a:gd name="connsiteY5043" fmla="*/ 885518 h 5060781"/>
              <a:gd name="connsiteX5044" fmla="*/ 4516202 w 4692539"/>
              <a:gd name="connsiteY5044" fmla="*/ 884381 h 5060781"/>
              <a:gd name="connsiteX5045" fmla="*/ 4515138 w 4692539"/>
              <a:gd name="connsiteY5045" fmla="*/ 885770 h 5060781"/>
              <a:gd name="connsiteX5046" fmla="*/ 4515426 w 4692539"/>
              <a:gd name="connsiteY5046" fmla="*/ 883997 h 5060781"/>
              <a:gd name="connsiteX5047" fmla="*/ 4516056 w 4692539"/>
              <a:gd name="connsiteY5047" fmla="*/ 883997 h 5060781"/>
              <a:gd name="connsiteX5048" fmla="*/ 4484822 w 4692539"/>
              <a:gd name="connsiteY5048" fmla="*/ 878497 h 5060781"/>
              <a:gd name="connsiteX5049" fmla="*/ 4485450 w 4692539"/>
              <a:gd name="connsiteY5049" fmla="*/ 882794 h 5060781"/>
              <a:gd name="connsiteX5050" fmla="*/ 4485950 w 4692539"/>
              <a:gd name="connsiteY5050" fmla="*/ 886224 h 5060781"/>
              <a:gd name="connsiteX5051" fmla="*/ 4487194 w 4692539"/>
              <a:gd name="connsiteY5051" fmla="*/ 890820 h 5060781"/>
              <a:gd name="connsiteX5052" fmla="*/ 4484147 w 4692539"/>
              <a:gd name="connsiteY5052" fmla="*/ 896140 h 5060781"/>
              <a:gd name="connsiteX5053" fmla="*/ 4483446 w 4692539"/>
              <a:gd name="connsiteY5053" fmla="*/ 897366 h 5060781"/>
              <a:gd name="connsiteX5054" fmla="*/ 4487194 w 4692539"/>
              <a:gd name="connsiteY5054" fmla="*/ 890820 h 5060781"/>
              <a:gd name="connsiteX5055" fmla="*/ 4487826 w 4692539"/>
              <a:gd name="connsiteY5055" fmla="*/ 893165 h 5060781"/>
              <a:gd name="connsiteX5056" fmla="*/ 4493839 w 4692539"/>
              <a:gd name="connsiteY5056" fmla="*/ 893165 h 5060781"/>
              <a:gd name="connsiteX5057" fmla="*/ 4497847 w 4692539"/>
              <a:gd name="connsiteY5057" fmla="*/ 885831 h 5060781"/>
              <a:gd name="connsiteX5058" fmla="*/ 4484822 w 4692539"/>
              <a:gd name="connsiteY5058" fmla="*/ 878497 h 5060781"/>
              <a:gd name="connsiteX5059" fmla="*/ 137440 w 4692539"/>
              <a:gd name="connsiteY5059" fmla="*/ 878404 h 5060781"/>
              <a:gd name="connsiteX5060" fmla="*/ 121359 w 4692539"/>
              <a:gd name="connsiteY5060" fmla="*/ 896572 h 5060781"/>
              <a:gd name="connsiteX5061" fmla="*/ 133729 w 4692539"/>
              <a:gd name="connsiteY5061" fmla="*/ 881612 h 5060781"/>
              <a:gd name="connsiteX5062" fmla="*/ 137440 w 4692539"/>
              <a:gd name="connsiteY5062" fmla="*/ 878404 h 5060781"/>
              <a:gd name="connsiteX5063" fmla="*/ 100322 w 4692539"/>
              <a:gd name="connsiteY5063" fmla="*/ 872008 h 5060781"/>
              <a:gd name="connsiteX5064" fmla="*/ 96637 w 4692539"/>
              <a:gd name="connsiteY5064" fmla="*/ 888721 h 5060781"/>
              <a:gd name="connsiteX5065" fmla="*/ 116290 w 4692539"/>
              <a:gd name="connsiteY5065" fmla="*/ 896032 h 5060781"/>
              <a:gd name="connsiteX5066" fmla="*/ 100322 w 4692539"/>
              <a:gd name="connsiteY5066" fmla="*/ 872008 h 5060781"/>
              <a:gd name="connsiteX5067" fmla="*/ 4456844 w 4692539"/>
              <a:gd name="connsiteY5067" fmla="*/ 856199 h 5060781"/>
              <a:gd name="connsiteX5068" fmla="*/ 4444918 w 4692539"/>
              <a:gd name="connsiteY5068" fmla="*/ 866761 h 5060781"/>
              <a:gd name="connsiteX5069" fmla="*/ 4456844 w 4692539"/>
              <a:gd name="connsiteY5069" fmla="*/ 856199 h 5060781"/>
              <a:gd name="connsiteX5070" fmla="*/ 143900 w 4692539"/>
              <a:gd name="connsiteY5070" fmla="*/ 845338 h 5060781"/>
              <a:gd name="connsiteX5071" fmla="*/ 153726 w 4692539"/>
              <a:gd name="connsiteY5071" fmla="*/ 853637 h 5060781"/>
              <a:gd name="connsiteX5072" fmla="*/ 143900 w 4692539"/>
              <a:gd name="connsiteY5072" fmla="*/ 845338 h 5060781"/>
              <a:gd name="connsiteX5073" fmla="*/ 57341 w 4692539"/>
              <a:gd name="connsiteY5073" fmla="*/ 837659 h 5060781"/>
              <a:gd name="connsiteX5074" fmla="*/ 61102 w 4692539"/>
              <a:gd name="connsiteY5074" fmla="*/ 839678 h 5060781"/>
              <a:gd name="connsiteX5075" fmla="*/ 58323 w 4692539"/>
              <a:gd name="connsiteY5075" fmla="*/ 840459 h 5060781"/>
              <a:gd name="connsiteX5076" fmla="*/ 102801 w 4692539"/>
              <a:gd name="connsiteY5076" fmla="*/ 798567 h 5060781"/>
              <a:gd name="connsiteX5077" fmla="*/ 103966 w 4692539"/>
              <a:gd name="connsiteY5077" fmla="*/ 805375 h 5060781"/>
              <a:gd name="connsiteX5078" fmla="*/ 96666 w 4692539"/>
              <a:gd name="connsiteY5078" fmla="*/ 800343 h 5060781"/>
              <a:gd name="connsiteX5079" fmla="*/ 87913 w 4692539"/>
              <a:gd name="connsiteY5079" fmla="*/ 807735 h 5060781"/>
              <a:gd name="connsiteX5080" fmla="*/ 102295 w 4692539"/>
              <a:gd name="connsiteY5080" fmla="*/ 812092 h 5060781"/>
              <a:gd name="connsiteX5081" fmla="*/ 105064 w 4692539"/>
              <a:gd name="connsiteY5081" fmla="*/ 811784 h 5060781"/>
              <a:gd name="connsiteX5082" fmla="*/ 105332 w 4692539"/>
              <a:gd name="connsiteY5082" fmla="*/ 813353 h 5060781"/>
              <a:gd name="connsiteX5083" fmla="*/ 117989 w 4692539"/>
              <a:gd name="connsiteY5083" fmla="*/ 814408 h 5060781"/>
              <a:gd name="connsiteX5084" fmla="*/ 102801 w 4692539"/>
              <a:gd name="connsiteY5084" fmla="*/ 798567 h 5060781"/>
              <a:gd name="connsiteX5085" fmla="*/ 125386 w 4692539"/>
              <a:gd name="connsiteY5085" fmla="*/ 790942 h 5060781"/>
              <a:gd name="connsiteX5086" fmla="*/ 120070 w 4692539"/>
              <a:gd name="connsiteY5086" fmla="*/ 793398 h 5060781"/>
              <a:gd name="connsiteX5087" fmla="*/ 139723 w 4692539"/>
              <a:gd name="connsiteY5087" fmla="*/ 804843 h 5060781"/>
              <a:gd name="connsiteX5088" fmla="*/ 125386 w 4692539"/>
              <a:gd name="connsiteY5088" fmla="*/ 790942 h 5060781"/>
              <a:gd name="connsiteX5089" fmla="*/ 116579 w 4692539"/>
              <a:gd name="connsiteY5089" fmla="*/ 753572 h 5060781"/>
              <a:gd name="connsiteX5090" fmla="*/ 111599 w 4692539"/>
              <a:gd name="connsiteY5090" fmla="*/ 758925 h 5060781"/>
              <a:gd name="connsiteX5091" fmla="*/ 114552 w 4692539"/>
              <a:gd name="connsiteY5091" fmla="*/ 758798 h 5060781"/>
              <a:gd name="connsiteX5092" fmla="*/ 123024 w 4692539"/>
              <a:gd name="connsiteY5092" fmla="*/ 747846 h 5060781"/>
              <a:gd name="connsiteX5093" fmla="*/ 110517 w 4692539"/>
              <a:gd name="connsiteY5093" fmla="*/ 750110 h 5060781"/>
              <a:gd name="connsiteX5094" fmla="*/ 118548 w 4692539"/>
              <a:gd name="connsiteY5094" fmla="*/ 751079 h 5060781"/>
              <a:gd name="connsiteX5095" fmla="*/ 129278 w 4692539"/>
              <a:gd name="connsiteY5095" fmla="*/ 752373 h 5060781"/>
              <a:gd name="connsiteX5096" fmla="*/ 123024 w 4692539"/>
              <a:gd name="connsiteY5096" fmla="*/ 747846 h 5060781"/>
              <a:gd name="connsiteX5097" fmla="*/ 65995 w 4692539"/>
              <a:gd name="connsiteY5097" fmla="*/ 747269 h 5060781"/>
              <a:gd name="connsiteX5098" fmla="*/ 63437 w 4692539"/>
              <a:gd name="connsiteY5098" fmla="*/ 752883 h 5060781"/>
              <a:gd name="connsiteX5099" fmla="*/ 69343 w 4692539"/>
              <a:gd name="connsiteY5099" fmla="*/ 756428 h 5060781"/>
              <a:gd name="connsiteX5100" fmla="*/ 74024 w 4692539"/>
              <a:gd name="connsiteY5100" fmla="*/ 756912 h 5060781"/>
              <a:gd name="connsiteX5101" fmla="*/ 73946 w 4692539"/>
              <a:gd name="connsiteY5101" fmla="*/ 755539 h 5060781"/>
              <a:gd name="connsiteX5102" fmla="*/ 65995 w 4692539"/>
              <a:gd name="connsiteY5102" fmla="*/ 747269 h 5060781"/>
              <a:gd name="connsiteX5103" fmla="*/ 68874 w 4692539"/>
              <a:gd name="connsiteY5103" fmla="*/ 740528 h 5060781"/>
              <a:gd name="connsiteX5104" fmla="*/ 72626 w 4692539"/>
              <a:gd name="connsiteY5104" fmla="*/ 754107 h 5060781"/>
              <a:gd name="connsiteX5105" fmla="*/ 72626 w 4692539"/>
              <a:gd name="connsiteY5105" fmla="*/ 745750 h 5060781"/>
              <a:gd name="connsiteX5106" fmla="*/ 68874 w 4692539"/>
              <a:gd name="connsiteY5106" fmla="*/ 740528 h 5060781"/>
              <a:gd name="connsiteX5107" fmla="*/ 4435100 w 4692539"/>
              <a:gd name="connsiteY5107" fmla="*/ 735500 h 5060781"/>
              <a:gd name="connsiteX5108" fmla="*/ 4444918 w 4692539"/>
              <a:gd name="connsiteY5108" fmla="*/ 749080 h 5060781"/>
              <a:gd name="connsiteX5109" fmla="*/ 4435100 w 4692539"/>
              <a:gd name="connsiteY5109" fmla="*/ 735500 h 5060781"/>
              <a:gd name="connsiteX5110" fmla="*/ 4460075 w 4692539"/>
              <a:gd name="connsiteY5110" fmla="*/ 731615 h 5060781"/>
              <a:gd name="connsiteX5111" fmla="*/ 4456456 w 4692539"/>
              <a:gd name="connsiteY5111" fmla="*/ 736499 h 5060781"/>
              <a:gd name="connsiteX5112" fmla="*/ 4460075 w 4692539"/>
              <a:gd name="connsiteY5112" fmla="*/ 742176 h 5060781"/>
              <a:gd name="connsiteX5113" fmla="*/ 4460075 w 4692539"/>
              <a:gd name="connsiteY5113" fmla="*/ 739404 h 5060781"/>
              <a:gd name="connsiteX5114" fmla="*/ 4460075 w 4692539"/>
              <a:gd name="connsiteY5114" fmla="*/ 739381 h 5060781"/>
              <a:gd name="connsiteX5115" fmla="*/ 4460075 w 4692539"/>
              <a:gd name="connsiteY5115" fmla="*/ 739007 h 5060781"/>
              <a:gd name="connsiteX5116" fmla="*/ 4462968 w 4692539"/>
              <a:gd name="connsiteY5116" fmla="*/ 739007 h 5060781"/>
              <a:gd name="connsiteX5117" fmla="*/ 4462968 w 4692539"/>
              <a:gd name="connsiteY5117" fmla="*/ 735839 h 5060781"/>
              <a:gd name="connsiteX5118" fmla="*/ 4460436 w 4692539"/>
              <a:gd name="connsiteY5118" fmla="*/ 735839 h 5060781"/>
              <a:gd name="connsiteX5119" fmla="*/ 4460232 w 4692539"/>
              <a:gd name="connsiteY5119" fmla="*/ 735839 h 5060781"/>
              <a:gd name="connsiteX5120" fmla="*/ 4460075 w 4692539"/>
              <a:gd name="connsiteY5120" fmla="*/ 735839 h 5060781"/>
              <a:gd name="connsiteX5121" fmla="*/ 4460075 w 4692539"/>
              <a:gd name="connsiteY5121" fmla="*/ 731615 h 5060781"/>
              <a:gd name="connsiteX5122" fmla="*/ 46676 w 4692539"/>
              <a:gd name="connsiteY5122" fmla="*/ 726720 h 5060781"/>
              <a:gd name="connsiteX5123" fmla="*/ 48560 w 4692539"/>
              <a:gd name="connsiteY5123" fmla="*/ 726981 h 5060781"/>
              <a:gd name="connsiteX5124" fmla="*/ 46631 w 4692539"/>
              <a:gd name="connsiteY5124" fmla="*/ 727645 h 5060781"/>
              <a:gd name="connsiteX5125" fmla="*/ 46494 w 4692539"/>
              <a:gd name="connsiteY5125" fmla="*/ 727597 h 5060781"/>
              <a:gd name="connsiteX5126" fmla="*/ 43715 w 4692539"/>
              <a:gd name="connsiteY5126" fmla="*/ 726309 h 5060781"/>
              <a:gd name="connsiteX5127" fmla="*/ 45258 w 4692539"/>
              <a:gd name="connsiteY5127" fmla="*/ 726522 h 5060781"/>
              <a:gd name="connsiteX5128" fmla="*/ 45334 w 4692539"/>
              <a:gd name="connsiteY5128" fmla="*/ 726761 h 5060781"/>
              <a:gd name="connsiteX5129" fmla="*/ 45772 w 4692539"/>
              <a:gd name="connsiteY5129" fmla="*/ 726594 h 5060781"/>
              <a:gd name="connsiteX5130" fmla="*/ 46616 w 4692539"/>
              <a:gd name="connsiteY5130" fmla="*/ 726711 h 5060781"/>
              <a:gd name="connsiteX5131" fmla="*/ 46535 w 4692539"/>
              <a:gd name="connsiteY5131" fmla="*/ 727267 h 5060781"/>
              <a:gd name="connsiteX5132" fmla="*/ 46487 w 4692539"/>
              <a:gd name="connsiteY5132" fmla="*/ 727596 h 5060781"/>
              <a:gd name="connsiteX5133" fmla="*/ 43653 w 4692539"/>
              <a:gd name="connsiteY5133" fmla="*/ 726618 h 5060781"/>
              <a:gd name="connsiteX5134" fmla="*/ 59519 w 4692539"/>
              <a:gd name="connsiteY5134" fmla="*/ 724628 h 5060781"/>
              <a:gd name="connsiteX5135" fmla="*/ 61527 w 4692539"/>
              <a:gd name="connsiteY5135" fmla="*/ 726206 h 5060781"/>
              <a:gd name="connsiteX5136" fmla="*/ 57150 w 4692539"/>
              <a:gd name="connsiteY5136" fmla="*/ 725884 h 5060781"/>
              <a:gd name="connsiteX5137" fmla="*/ 61915 w 4692539"/>
              <a:gd name="connsiteY5137" fmla="*/ 721066 h 5060781"/>
              <a:gd name="connsiteX5138" fmla="*/ 64382 w 4692539"/>
              <a:gd name="connsiteY5138" fmla="*/ 722942 h 5060781"/>
              <a:gd name="connsiteX5139" fmla="*/ 69317 w 4692539"/>
              <a:gd name="connsiteY5139" fmla="*/ 724818 h 5060781"/>
              <a:gd name="connsiteX5140" fmla="*/ 71785 w 4692539"/>
              <a:gd name="connsiteY5140" fmla="*/ 726696 h 5060781"/>
              <a:gd name="connsiteX5141" fmla="*/ 69317 w 4692539"/>
              <a:gd name="connsiteY5141" fmla="*/ 728572 h 5060781"/>
              <a:gd name="connsiteX5142" fmla="*/ 64382 w 4692539"/>
              <a:gd name="connsiteY5142" fmla="*/ 724818 h 5060781"/>
              <a:gd name="connsiteX5143" fmla="*/ 61915 w 4692539"/>
              <a:gd name="connsiteY5143" fmla="*/ 724818 h 5060781"/>
              <a:gd name="connsiteX5144" fmla="*/ 61915 w 4692539"/>
              <a:gd name="connsiteY5144" fmla="*/ 722942 h 5060781"/>
              <a:gd name="connsiteX5145" fmla="*/ 61915 w 4692539"/>
              <a:gd name="connsiteY5145" fmla="*/ 721066 h 5060781"/>
              <a:gd name="connsiteX5146" fmla="*/ 125119 w 4692539"/>
              <a:gd name="connsiteY5146" fmla="*/ 717930 h 5060781"/>
              <a:gd name="connsiteX5147" fmla="*/ 131043 w 4692539"/>
              <a:gd name="connsiteY5147" fmla="*/ 721963 h 5060781"/>
              <a:gd name="connsiteX5148" fmla="*/ 131255 w 4692539"/>
              <a:gd name="connsiteY5148" fmla="*/ 720843 h 5060781"/>
              <a:gd name="connsiteX5149" fmla="*/ 108049 w 4692539"/>
              <a:gd name="connsiteY5149" fmla="*/ 705421 h 5060781"/>
              <a:gd name="connsiteX5150" fmla="*/ 108719 w 4692539"/>
              <a:gd name="connsiteY5150" fmla="*/ 714337 h 5060781"/>
              <a:gd name="connsiteX5151" fmla="*/ 109687 w 4692539"/>
              <a:gd name="connsiteY5151" fmla="*/ 727208 h 5060781"/>
              <a:gd name="connsiteX5152" fmla="*/ 109704 w 4692539"/>
              <a:gd name="connsiteY5152" fmla="*/ 727424 h 5060781"/>
              <a:gd name="connsiteX5153" fmla="*/ 109451 w 4692539"/>
              <a:gd name="connsiteY5153" fmla="*/ 727495 h 5060781"/>
              <a:gd name="connsiteX5154" fmla="*/ 104448 w 4692539"/>
              <a:gd name="connsiteY5154" fmla="*/ 722255 h 5060781"/>
              <a:gd name="connsiteX5155" fmla="*/ 104448 w 4692539"/>
              <a:gd name="connsiteY5155" fmla="*/ 735876 h 5060781"/>
              <a:gd name="connsiteX5156" fmla="*/ 109451 w 4692539"/>
              <a:gd name="connsiteY5156" fmla="*/ 730638 h 5060781"/>
              <a:gd name="connsiteX5157" fmla="*/ 116955 w 4692539"/>
              <a:gd name="connsiteY5157" fmla="*/ 732733 h 5060781"/>
              <a:gd name="connsiteX5158" fmla="*/ 116955 w 4692539"/>
              <a:gd name="connsiteY5158" fmla="*/ 725398 h 5060781"/>
              <a:gd name="connsiteX5159" fmla="*/ 110389 w 4692539"/>
              <a:gd name="connsiteY5159" fmla="*/ 727233 h 5060781"/>
              <a:gd name="connsiteX5160" fmla="*/ 109801 w 4692539"/>
              <a:gd name="connsiteY5160" fmla="*/ 727396 h 5060781"/>
              <a:gd name="connsiteX5161" fmla="*/ 113894 w 4692539"/>
              <a:gd name="connsiteY5161" fmla="*/ 711070 h 5060781"/>
              <a:gd name="connsiteX5162" fmla="*/ 113849 w 4692539"/>
              <a:gd name="connsiteY5162" fmla="*/ 710757 h 5060781"/>
              <a:gd name="connsiteX5163" fmla="*/ 4487766 w 4692539"/>
              <a:gd name="connsiteY5163" fmla="*/ 697781 h 5060781"/>
              <a:gd name="connsiteX5164" fmla="*/ 4485694 w 4692539"/>
              <a:gd name="connsiteY5164" fmla="*/ 707605 h 5060781"/>
              <a:gd name="connsiteX5165" fmla="*/ 4481401 w 4692539"/>
              <a:gd name="connsiteY5165" fmla="*/ 709879 h 5060781"/>
              <a:gd name="connsiteX5166" fmla="*/ 4476122 w 4692539"/>
              <a:gd name="connsiteY5166" fmla="*/ 716527 h 5060781"/>
              <a:gd name="connsiteX5167" fmla="*/ 4484714 w 4692539"/>
              <a:gd name="connsiteY5167" fmla="*/ 708607 h 5060781"/>
              <a:gd name="connsiteX5168" fmla="*/ 4485670 w 4692539"/>
              <a:gd name="connsiteY5168" fmla="*/ 707725 h 5060781"/>
              <a:gd name="connsiteX5169" fmla="*/ 4485498 w 4692539"/>
              <a:gd name="connsiteY5169" fmla="*/ 708544 h 5060781"/>
              <a:gd name="connsiteX5170" fmla="*/ 4484934 w 4692539"/>
              <a:gd name="connsiteY5170" fmla="*/ 717154 h 5060781"/>
              <a:gd name="connsiteX5171" fmla="*/ 4484154 w 4692539"/>
              <a:gd name="connsiteY5171" fmla="*/ 717072 h 5060781"/>
              <a:gd name="connsiteX5172" fmla="*/ 4484876 w 4692539"/>
              <a:gd name="connsiteY5172" fmla="*/ 718030 h 5060781"/>
              <a:gd name="connsiteX5173" fmla="*/ 4484742 w 4692539"/>
              <a:gd name="connsiteY5173" fmla="*/ 720105 h 5060781"/>
              <a:gd name="connsiteX5174" fmla="*/ 4485930 w 4692539"/>
              <a:gd name="connsiteY5174" fmla="*/ 719430 h 5060781"/>
              <a:gd name="connsiteX5175" fmla="*/ 4494588 w 4692539"/>
              <a:gd name="connsiteY5175" fmla="*/ 730933 h 5060781"/>
              <a:gd name="connsiteX5176" fmla="*/ 4496080 w 4692539"/>
              <a:gd name="connsiteY5176" fmla="*/ 732913 h 5060781"/>
              <a:gd name="connsiteX5177" fmla="*/ 4494092 w 4692539"/>
              <a:gd name="connsiteY5177" fmla="*/ 718127 h 5060781"/>
              <a:gd name="connsiteX5178" fmla="*/ 4489148 w 4692539"/>
              <a:gd name="connsiteY5178" fmla="*/ 717602 h 5060781"/>
              <a:gd name="connsiteX5179" fmla="*/ 4497847 w 4692539"/>
              <a:gd name="connsiteY5179" fmla="*/ 712663 h 5060781"/>
              <a:gd name="connsiteX5180" fmla="*/ 4487766 w 4692539"/>
              <a:gd name="connsiteY5180" fmla="*/ 697781 h 5060781"/>
              <a:gd name="connsiteX5181" fmla="*/ 4454740 w 4692539"/>
              <a:gd name="connsiteY5181" fmla="*/ 697028 h 5060781"/>
              <a:gd name="connsiteX5182" fmla="*/ 4451933 w 4692539"/>
              <a:gd name="connsiteY5182" fmla="*/ 714601 h 5060781"/>
              <a:gd name="connsiteX5183" fmla="*/ 4457546 w 4692539"/>
              <a:gd name="connsiteY5183" fmla="*/ 724939 h 5060781"/>
              <a:gd name="connsiteX5184" fmla="*/ 4456980 w 4692539"/>
              <a:gd name="connsiteY5184" fmla="*/ 727780 h 5060781"/>
              <a:gd name="connsiteX5185" fmla="*/ 4455442 w 4692539"/>
              <a:gd name="connsiteY5185" fmla="*/ 735500 h 5060781"/>
              <a:gd name="connsiteX5186" fmla="*/ 4456659 w 4692539"/>
              <a:gd name="connsiteY5186" fmla="*/ 729395 h 5060781"/>
              <a:gd name="connsiteX5187" fmla="*/ 4456980 w 4692539"/>
              <a:gd name="connsiteY5187" fmla="*/ 727780 h 5060781"/>
              <a:gd name="connsiteX5188" fmla="*/ 4457284 w 4692539"/>
              <a:gd name="connsiteY5188" fmla="*/ 726259 h 5060781"/>
              <a:gd name="connsiteX5189" fmla="*/ 4457546 w 4692539"/>
              <a:gd name="connsiteY5189" fmla="*/ 724939 h 5060781"/>
              <a:gd name="connsiteX5190" fmla="*/ 4454740 w 4692539"/>
              <a:gd name="connsiteY5190" fmla="*/ 697028 h 5060781"/>
              <a:gd name="connsiteX5191" fmla="*/ 44576 w 4692539"/>
              <a:gd name="connsiteY5191" fmla="*/ 690878 h 5060781"/>
              <a:gd name="connsiteX5192" fmla="*/ 44576 w 4692539"/>
              <a:gd name="connsiteY5192" fmla="*/ 692751 h 5060781"/>
              <a:gd name="connsiteX5193" fmla="*/ 38897 w 4692539"/>
              <a:gd name="connsiteY5193" fmla="*/ 693108 h 5060781"/>
              <a:gd name="connsiteX5194" fmla="*/ 38068 w 4692539"/>
              <a:gd name="connsiteY5194" fmla="*/ 694197 h 5060781"/>
              <a:gd name="connsiteX5195" fmla="*/ 37953 w 4692539"/>
              <a:gd name="connsiteY5195" fmla="*/ 703340 h 5060781"/>
              <a:gd name="connsiteX5196" fmla="*/ 40562 w 4692539"/>
              <a:gd name="connsiteY5196" fmla="*/ 711621 h 5060781"/>
              <a:gd name="connsiteX5197" fmla="*/ 40055 w 4692539"/>
              <a:gd name="connsiteY5197" fmla="*/ 712886 h 5060781"/>
              <a:gd name="connsiteX5198" fmla="*/ 40663 w 4692539"/>
              <a:gd name="connsiteY5198" fmla="*/ 741813 h 5060781"/>
              <a:gd name="connsiteX5199" fmla="*/ 41478 w 4692539"/>
              <a:gd name="connsiteY5199" fmla="*/ 737680 h 5060781"/>
              <a:gd name="connsiteX5200" fmla="*/ 41479 w 4692539"/>
              <a:gd name="connsiteY5200" fmla="*/ 737699 h 5060781"/>
              <a:gd name="connsiteX5201" fmla="*/ 43598 w 4692539"/>
              <a:gd name="connsiteY5201" fmla="*/ 745305 h 5060781"/>
              <a:gd name="connsiteX5202" fmla="*/ 49840 w 4692539"/>
              <a:gd name="connsiteY5202" fmla="*/ 744722 h 5060781"/>
              <a:gd name="connsiteX5203" fmla="*/ 51846 w 4692539"/>
              <a:gd name="connsiteY5203" fmla="*/ 745927 h 5060781"/>
              <a:gd name="connsiteX5204" fmla="*/ 62694 w 4692539"/>
              <a:gd name="connsiteY5204" fmla="*/ 743704 h 5060781"/>
              <a:gd name="connsiteX5205" fmla="*/ 64416 w 4692539"/>
              <a:gd name="connsiteY5205" fmla="*/ 741718 h 5060781"/>
              <a:gd name="connsiteX5206" fmla="*/ 64546 w 4692539"/>
              <a:gd name="connsiteY5206" fmla="*/ 741813 h 5060781"/>
              <a:gd name="connsiteX5207" fmla="*/ 67063 w 4692539"/>
              <a:gd name="connsiteY5207" fmla="*/ 739754 h 5060781"/>
              <a:gd name="connsiteX5208" fmla="*/ 66174 w 4692539"/>
              <a:gd name="connsiteY5208" fmla="*/ 747269 h 5060781"/>
              <a:gd name="connsiteX5209" fmla="*/ 66286 w 4692539"/>
              <a:gd name="connsiteY5209" fmla="*/ 746326 h 5060781"/>
              <a:gd name="connsiteX5210" fmla="*/ 67063 w 4692539"/>
              <a:gd name="connsiteY5210" fmla="*/ 739754 h 5060781"/>
              <a:gd name="connsiteX5211" fmla="*/ 67109 w 4692539"/>
              <a:gd name="connsiteY5211" fmla="*/ 739718 h 5060781"/>
              <a:gd name="connsiteX5212" fmla="*/ 82254 w 4692539"/>
              <a:gd name="connsiteY5212" fmla="*/ 736709 h 5060781"/>
              <a:gd name="connsiteX5213" fmla="*/ 80355 w 4692539"/>
              <a:gd name="connsiteY5213" fmla="*/ 737086 h 5060781"/>
              <a:gd name="connsiteX5214" fmla="*/ 67109 w 4692539"/>
              <a:gd name="connsiteY5214" fmla="*/ 739718 h 5060781"/>
              <a:gd name="connsiteX5215" fmla="*/ 70642 w 4692539"/>
              <a:gd name="connsiteY5215" fmla="*/ 736828 h 5060781"/>
              <a:gd name="connsiteX5216" fmla="*/ 75801 w 4692539"/>
              <a:gd name="connsiteY5216" fmla="*/ 731036 h 5060781"/>
              <a:gd name="connsiteX5217" fmla="*/ 69091 w 4692539"/>
              <a:gd name="connsiteY5217" fmla="*/ 729108 h 5060781"/>
              <a:gd name="connsiteX5218" fmla="*/ 69475 w 4692539"/>
              <a:gd name="connsiteY5218" fmla="*/ 728999 h 5060781"/>
              <a:gd name="connsiteX5219" fmla="*/ 69617 w 4692539"/>
              <a:gd name="connsiteY5219" fmla="*/ 728957 h 5060781"/>
              <a:gd name="connsiteX5220" fmla="*/ 69937 w 4692539"/>
              <a:gd name="connsiteY5220" fmla="*/ 728868 h 5060781"/>
              <a:gd name="connsiteX5221" fmla="*/ 73626 w 4692539"/>
              <a:gd name="connsiteY5221" fmla="*/ 726761 h 5060781"/>
              <a:gd name="connsiteX5222" fmla="*/ 84641 w 4692539"/>
              <a:gd name="connsiteY5222" fmla="*/ 718900 h 5060781"/>
              <a:gd name="connsiteX5223" fmla="*/ 81238 w 4692539"/>
              <a:gd name="connsiteY5223" fmla="*/ 713130 h 5060781"/>
              <a:gd name="connsiteX5224" fmla="*/ 84340 w 4692539"/>
              <a:gd name="connsiteY5224" fmla="*/ 712415 h 5060781"/>
              <a:gd name="connsiteX5225" fmla="*/ 78663 w 4692539"/>
              <a:gd name="connsiteY5225" fmla="*/ 702750 h 5060781"/>
              <a:gd name="connsiteX5226" fmla="*/ 64389 w 4692539"/>
              <a:gd name="connsiteY5226" fmla="*/ 702114 h 5060781"/>
              <a:gd name="connsiteX5227" fmla="*/ 61912 w 4692539"/>
              <a:gd name="connsiteY5227" fmla="*/ 707734 h 5060781"/>
              <a:gd name="connsiteX5228" fmla="*/ 54482 w 4692539"/>
              <a:gd name="connsiteY5228" fmla="*/ 692751 h 5060781"/>
              <a:gd name="connsiteX5229" fmla="*/ 44576 w 4692539"/>
              <a:gd name="connsiteY5229" fmla="*/ 690878 h 5060781"/>
              <a:gd name="connsiteX5230" fmla="*/ 4535002 w 4692539"/>
              <a:gd name="connsiteY5230" fmla="*/ 684564 h 5060781"/>
              <a:gd name="connsiteX5231" fmla="*/ 4541493 w 4692539"/>
              <a:gd name="connsiteY5231" fmla="*/ 693307 h 5060781"/>
              <a:gd name="connsiteX5232" fmla="*/ 4541493 w 4692539"/>
              <a:gd name="connsiteY5232" fmla="*/ 700464 h 5060781"/>
              <a:gd name="connsiteX5233" fmla="*/ 4528817 w 4692539"/>
              <a:gd name="connsiteY5233" fmla="*/ 691804 h 5060781"/>
              <a:gd name="connsiteX5234" fmla="*/ 4535048 w 4692539"/>
              <a:gd name="connsiteY5234" fmla="*/ 687372 h 5060781"/>
              <a:gd name="connsiteX5235" fmla="*/ 4534990 w 4692539"/>
              <a:gd name="connsiteY5235" fmla="*/ 683687 h 5060781"/>
              <a:gd name="connsiteX5236" fmla="*/ 4535002 w 4692539"/>
              <a:gd name="connsiteY5236" fmla="*/ 684564 h 5060781"/>
              <a:gd name="connsiteX5237" fmla="*/ 4534818 w 4692539"/>
              <a:gd name="connsiteY5237" fmla="*/ 684314 h 5060781"/>
              <a:gd name="connsiteX5238" fmla="*/ 4505142 w 4692539"/>
              <a:gd name="connsiteY5238" fmla="*/ 678299 h 5060781"/>
              <a:gd name="connsiteX5239" fmla="*/ 4504810 w 4692539"/>
              <a:gd name="connsiteY5239" fmla="*/ 679202 h 5060781"/>
              <a:gd name="connsiteX5240" fmla="*/ 4504656 w 4692539"/>
              <a:gd name="connsiteY5240" fmla="*/ 679160 h 5060781"/>
              <a:gd name="connsiteX5241" fmla="*/ 4456095 w 4692539"/>
              <a:gd name="connsiteY5241" fmla="*/ 677843 h 5060781"/>
              <a:gd name="connsiteX5242" fmla="*/ 4463810 w 4692539"/>
              <a:gd name="connsiteY5242" fmla="*/ 686142 h 5060781"/>
              <a:gd name="connsiteX5243" fmla="*/ 4456095 w 4692539"/>
              <a:gd name="connsiteY5243" fmla="*/ 677843 h 5060781"/>
              <a:gd name="connsiteX5244" fmla="*/ 4537371 w 4692539"/>
              <a:gd name="connsiteY5244" fmla="*/ 674987 h 5060781"/>
              <a:gd name="connsiteX5245" fmla="*/ 4534990 w 4692539"/>
              <a:gd name="connsiteY5245" fmla="*/ 683687 h 5060781"/>
              <a:gd name="connsiteX5246" fmla="*/ 4534896 w 4692539"/>
              <a:gd name="connsiteY5246" fmla="*/ 677627 h 5060781"/>
              <a:gd name="connsiteX5247" fmla="*/ 4539126 w 4692539"/>
              <a:gd name="connsiteY5247" fmla="*/ 673117 h 5060781"/>
              <a:gd name="connsiteX5248" fmla="*/ 4541493 w 4692539"/>
              <a:gd name="connsiteY5248" fmla="*/ 673600 h 5060781"/>
              <a:gd name="connsiteX5249" fmla="*/ 4541493 w 4692539"/>
              <a:gd name="connsiteY5249" fmla="*/ 675410 h 5060781"/>
              <a:gd name="connsiteX5250" fmla="*/ 4538314 w 4692539"/>
              <a:gd name="connsiteY5250" fmla="*/ 674018 h 5060781"/>
              <a:gd name="connsiteX5251" fmla="*/ 4538292 w 4692539"/>
              <a:gd name="connsiteY5251" fmla="*/ 674008 h 5060781"/>
              <a:gd name="connsiteX5252" fmla="*/ 4441414 w 4692539"/>
              <a:gd name="connsiteY5252" fmla="*/ 657799 h 5060781"/>
              <a:gd name="connsiteX5253" fmla="*/ 4440010 w 4692539"/>
              <a:gd name="connsiteY5253" fmla="*/ 673642 h 5060781"/>
              <a:gd name="connsiteX5254" fmla="*/ 4441414 w 4692539"/>
              <a:gd name="connsiteY5254" fmla="*/ 657799 h 5060781"/>
              <a:gd name="connsiteX5255" fmla="*/ 58468 w 4692539"/>
              <a:gd name="connsiteY5255" fmla="*/ 657668 h 5060781"/>
              <a:gd name="connsiteX5256" fmla="*/ 53128 w 4692539"/>
              <a:gd name="connsiteY5256" fmla="*/ 662169 h 5060781"/>
              <a:gd name="connsiteX5257" fmla="*/ 64389 w 4692539"/>
              <a:gd name="connsiteY5257" fmla="*/ 662784 h 5060781"/>
              <a:gd name="connsiteX5258" fmla="*/ 4468626 w 4692539"/>
              <a:gd name="connsiteY5258" fmla="*/ 655028 h 5060781"/>
              <a:gd name="connsiteX5259" fmla="*/ 4465734 w 4692539"/>
              <a:gd name="connsiteY5259" fmla="*/ 659103 h 5060781"/>
              <a:gd name="connsiteX5260" fmla="*/ 4459976 w 4692539"/>
              <a:gd name="connsiteY5260" fmla="*/ 673825 h 5060781"/>
              <a:gd name="connsiteX5261" fmla="*/ 4465734 w 4692539"/>
              <a:gd name="connsiteY5261" fmla="*/ 681186 h 5060781"/>
              <a:gd name="connsiteX5262" fmla="*/ 4478210 w 4692539"/>
              <a:gd name="connsiteY5262" fmla="*/ 663309 h 5060781"/>
              <a:gd name="connsiteX5263" fmla="*/ 4468626 w 4692539"/>
              <a:gd name="connsiteY5263" fmla="*/ 655028 h 5060781"/>
              <a:gd name="connsiteX5264" fmla="*/ 4498502 w 4692539"/>
              <a:gd name="connsiteY5264" fmla="*/ 647315 h 5060781"/>
              <a:gd name="connsiteX5265" fmla="*/ 4501868 w 4692539"/>
              <a:gd name="connsiteY5265" fmla="*/ 648034 h 5060781"/>
              <a:gd name="connsiteX5266" fmla="*/ 4501298 w 4692539"/>
              <a:gd name="connsiteY5266" fmla="*/ 655472 h 5060781"/>
              <a:gd name="connsiteX5267" fmla="*/ 4498411 w 4692539"/>
              <a:gd name="connsiteY5267" fmla="*/ 647805 h 5060781"/>
              <a:gd name="connsiteX5268" fmla="*/ 4439308 w 4692539"/>
              <a:gd name="connsiteY5268" fmla="*/ 640449 h 5060781"/>
              <a:gd name="connsiteX5269" fmla="*/ 4441272 w 4692539"/>
              <a:gd name="connsiteY5269" fmla="*/ 657801 h 5060781"/>
              <a:gd name="connsiteX5270" fmla="*/ 4439308 w 4692539"/>
              <a:gd name="connsiteY5270" fmla="*/ 640449 h 5060781"/>
              <a:gd name="connsiteX5271" fmla="*/ 4451190 w 4692539"/>
              <a:gd name="connsiteY5271" fmla="*/ 640126 h 5060781"/>
              <a:gd name="connsiteX5272" fmla="*/ 4455397 w 4692539"/>
              <a:gd name="connsiteY5272" fmla="*/ 647670 h 5060781"/>
              <a:gd name="connsiteX5273" fmla="*/ 4455397 w 4692539"/>
              <a:gd name="connsiteY5273" fmla="*/ 645514 h 5060781"/>
              <a:gd name="connsiteX5274" fmla="*/ 4451190 w 4692539"/>
              <a:gd name="connsiteY5274" fmla="*/ 640126 h 5060781"/>
              <a:gd name="connsiteX5275" fmla="*/ 4525198 w 4692539"/>
              <a:gd name="connsiteY5275" fmla="*/ 635918 h 5060781"/>
              <a:gd name="connsiteX5276" fmla="*/ 4525198 w 4692539"/>
              <a:gd name="connsiteY5276" fmla="*/ 638186 h 5060781"/>
              <a:gd name="connsiteX5277" fmla="*/ 4523588 w 4692539"/>
              <a:gd name="connsiteY5277" fmla="*/ 638186 h 5060781"/>
              <a:gd name="connsiteX5278" fmla="*/ 4481508 w 4692539"/>
              <a:gd name="connsiteY5278" fmla="*/ 634908 h 5060781"/>
              <a:gd name="connsiteX5279" fmla="*/ 4471798 w 4692539"/>
              <a:gd name="connsiteY5279" fmla="*/ 649868 h 5060781"/>
              <a:gd name="connsiteX5280" fmla="*/ 4468882 w 4692539"/>
              <a:gd name="connsiteY5280" fmla="*/ 653076 h 5060781"/>
              <a:gd name="connsiteX5281" fmla="*/ 4481508 w 4692539"/>
              <a:gd name="connsiteY5281" fmla="*/ 634908 h 5060781"/>
              <a:gd name="connsiteX5282" fmla="*/ 4472248 w 4692539"/>
              <a:gd name="connsiteY5282" fmla="*/ 619328 h 5060781"/>
              <a:gd name="connsiteX5283" fmla="*/ 4475714 w 4692539"/>
              <a:gd name="connsiteY5283" fmla="*/ 625796 h 5060781"/>
              <a:gd name="connsiteX5284" fmla="*/ 4476208 w 4692539"/>
              <a:gd name="connsiteY5284" fmla="*/ 626082 h 5060781"/>
              <a:gd name="connsiteX5285" fmla="*/ 4477654 w 4692539"/>
              <a:gd name="connsiteY5285" fmla="*/ 625530 h 5060781"/>
              <a:gd name="connsiteX5286" fmla="*/ 4478191 w 4692539"/>
              <a:gd name="connsiteY5286" fmla="*/ 625294 h 5060781"/>
              <a:gd name="connsiteX5287" fmla="*/ 4476686 w 4692539"/>
              <a:gd name="connsiteY5287" fmla="*/ 623784 h 5060781"/>
              <a:gd name="connsiteX5288" fmla="*/ 4472248 w 4692539"/>
              <a:gd name="connsiteY5288" fmla="*/ 619328 h 5060781"/>
              <a:gd name="connsiteX5289" fmla="*/ 4464530 w 4692539"/>
              <a:gd name="connsiteY5289" fmla="*/ 611784 h 5060781"/>
              <a:gd name="connsiteX5290" fmla="*/ 4467701 w 4692539"/>
              <a:gd name="connsiteY5290" fmla="*/ 614979 h 5060781"/>
              <a:gd name="connsiteX5291" fmla="*/ 4466038 w 4692539"/>
              <a:gd name="connsiteY5291" fmla="*/ 616066 h 5060781"/>
              <a:gd name="connsiteX5292" fmla="*/ 4459230 w 4692539"/>
              <a:gd name="connsiteY5292" fmla="*/ 614046 h 5060781"/>
              <a:gd name="connsiteX5293" fmla="*/ 4463190 w 4692539"/>
              <a:gd name="connsiteY5293" fmla="*/ 628056 h 5060781"/>
              <a:gd name="connsiteX5294" fmla="*/ 4471053 w 4692539"/>
              <a:gd name="connsiteY5294" fmla="*/ 628056 h 5060781"/>
              <a:gd name="connsiteX5295" fmla="*/ 4475264 w 4692539"/>
              <a:gd name="connsiteY5295" fmla="*/ 626444 h 5060781"/>
              <a:gd name="connsiteX5296" fmla="*/ 4471476 w 4692539"/>
              <a:gd name="connsiteY5296" fmla="*/ 618787 h 5060781"/>
              <a:gd name="connsiteX5297" fmla="*/ 4472012 w 4692539"/>
              <a:gd name="connsiteY5297" fmla="*/ 619328 h 5060781"/>
              <a:gd name="connsiteX5298" fmla="*/ 4472948 w 4692539"/>
              <a:gd name="connsiteY5298" fmla="*/ 615017 h 5060781"/>
              <a:gd name="connsiteX5299" fmla="*/ 4464530 w 4692539"/>
              <a:gd name="connsiteY5299" fmla="*/ 611784 h 5060781"/>
              <a:gd name="connsiteX5300" fmla="*/ 32113 w 4692539"/>
              <a:gd name="connsiteY5300" fmla="*/ 609950 h 5060781"/>
              <a:gd name="connsiteX5301" fmla="*/ 43229 w 4692539"/>
              <a:gd name="connsiteY5301" fmla="*/ 622097 h 5060781"/>
              <a:gd name="connsiteX5302" fmla="*/ 43827 w 4692539"/>
              <a:gd name="connsiteY5302" fmla="*/ 624117 h 5060781"/>
              <a:gd name="connsiteX5303" fmla="*/ 43962 w 4692539"/>
              <a:gd name="connsiteY5303" fmla="*/ 624575 h 5060781"/>
              <a:gd name="connsiteX5304" fmla="*/ 33094 w 4692539"/>
              <a:gd name="connsiteY5304" fmla="*/ 624575 h 5060781"/>
              <a:gd name="connsiteX5305" fmla="*/ 32113 w 4692539"/>
              <a:gd name="connsiteY5305" fmla="*/ 627905 h 5060781"/>
              <a:gd name="connsiteX5306" fmla="*/ 4462935 w 4692539"/>
              <a:gd name="connsiteY5306" fmla="*/ 588828 h 5060781"/>
              <a:gd name="connsiteX5307" fmla="*/ 4445576 w 4692539"/>
              <a:gd name="connsiteY5307" fmla="*/ 608441 h 5060781"/>
              <a:gd name="connsiteX5308" fmla="*/ 4450158 w 4692539"/>
              <a:gd name="connsiteY5308" fmla="*/ 606834 h 5060781"/>
              <a:gd name="connsiteX5309" fmla="*/ 4450158 w 4692539"/>
              <a:gd name="connsiteY5309" fmla="*/ 614047 h 5060781"/>
              <a:gd name="connsiteX5310" fmla="*/ 4457170 w 4692539"/>
              <a:gd name="connsiteY5310" fmla="*/ 614047 h 5060781"/>
              <a:gd name="connsiteX5311" fmla="*/ 4457170 w 4692539"/>
              <a:gd name="connsiteY5311" fmla="*/ 606503 h 5060781"/>
              <a:gd name="connsiteX5312" fmla="*/ 4451098 w 4692539"/>
              <a:gd name="connsiteY5312" fmla="*/ 606503 h 5060781"/>
              <a:gd name="connsiteX5313" fmla="*/ 4452929 w 4692539"/>
              <a:gd name="connsiteY5313" fmla="*/ 605861 h 5060781"/>
              <a:gd name="connsiteX5314" fmla="*/ 4458113 w 4692539"/>
              <a:gd name="connsiteY5314" fmla="*/ 606377 h 5060781"/>
              <a:gd name="connsiteX5315" fmla="*/ 4466791 w 4692539"/>
              <a:gd name="connsiteY5315" fmla="*/ 604313 h 5060781"/>
              <a:gd name="connsiteX5316" fmla="*/ 4463898 w 4692539"/>
              <a:gd name="connsiteY5316" fmla="*/ 590893 h 5060781"/>
              <a:gd name="connsiteX5317" fmla="*/ 4462935 w 4692539"/>
              <a:gd name="connsiteY5317" fmla="*/ 588828 h 5060781"/>
              <a:gd name="connsiteX5318" fmla="*/ 4498876 w 4692539"/>
              <a:gd name="connsiteY5318" fmla="*/ 587754 h 5060781"/>
              <a:gd name="connsiteX5319" fmla="*/ 4498876 w 4692539"/>
              <a:gd name="connsiteY5319" fmla="*/ 587790 h 5060781"/>
              <a:gd name="connsiteX5320" fmla="*/ 4494752 w 4692539"/>
              <a:gd name="connsiteY5320" fmla="*/ 588679 h 5060781"/>
              <a:gd name="connsiteX5321" fmla="*/ 4494138 w 4692539"/>
              <a:gd name="connsiteY5321" fmla="*/ 588811 h 5060781"/>
              <a:gd name="connsiteX5322" fmla="*/ 4497084 w 4692539"/>
              <a:gd name="connsiteY5322" fmla="*/ 593036 h 5060781"/>
              <a:gd name="connsiteX5323" fmla="*/ 4498800 w 4692539"/>
              <a:gd name="connsiteY5323" fmla="*/ 588414 h 5060781"/>
              <a:gd name="connsiteX5324" fmla="*/ 4498894 w 4692539"/>
              <a:gd name="connsiteY5324" fmla="*/ 588165 h 5060781"/>
              <a:gd name="connsiteX5325" fmla="*/ 4499228 w 4692539"/>
              <a:gd name="connsiteY5325" fmla="*/ 596023 h 5060781"/>
              <a:gd name="connsiteX5326" fmla="*/ 4501683 w 4692539"/>
              <a:gd name="connsiteY5326" fmla="*/ 605105 h 5060781"/>
              <a:gd name="connsiteX5327" fmla="*/ 4498929 w 4692539"/>
              <a:gd name="connsiteY5327" fmla="*/ 588074 h 5060781"/>
              <a:gd name="connsiteX5328" fmla="*/ 4499046 w 4692539"/>
              <a:gd name="connsiteY5328" fmla="*/ 587754 h 5060781"/>
              <a:gd name="connsiteX5329" fmla="*/ 4498881 w 4692539"/>
              <a:gd name="connsiteY5329" fmla="*/ 587789 h 5060781"/>
              <a:gd name="connsiteX5330" fmla="*/ 106788 w 4692539"/>
              <a:gd name="connsiteY5330" fmla="*/ 580380 h 5060781"/>
              <a:gd name="connsiteX5331" fmla="*/ 106700 w 4692539"/>
              <a:gd name="connsiteY5331" fmla="*/ 581427 h 5060781"/>
              <a:gd name="connsiteX5332" fmla="*/ 106595 w 4692539"/>
              <a:gd name="connsiteY5332" fmla="*/ 582675 h 5060781"/>
              <a:gd name="connsiteX5333" fmla="*/ 106323 w 4692539"/>
              <a:gd name="connsiteY5333" fmla="*/ 585881 h 5060781"/>
              <a:gd name="connsiteX5334" fmla="*/ 106436 w 4692539"/>
              <a:gd name="connsiteY5334" fmla="*/ 584561 h 5060781"/>
              <a:gd name="connsiteX5335" fmla="*/ 106595 w 4692539"/>
              <a:gd name="connsiteY5335" fmla="*/ 582675 h 5060781"/>
              <a:gd name="connsiteX5336" fmla="*/ 106790 w 4692539"/>
              <a:gd name="connsiteY5336" fmla="*/ 580380 h 5060781"/>
              <a:gd name="connsiteX5337" fmla="*/ 99612 w 4692539"/>
              <a:gd name="connsiteY5337" fmla="*/ 580380 h 5060781"/>
              <a:gd name="connsiteX5338" fmla="*/ 101304 w 4692539"/>
              <a:gd name="connsiteY5338" fmla="*/ 593236 h 5060781"/>
              <a:gd name="connsiteX5339" fmla="*/ 101949 w 4692539"/>
              <a:gd name="connsiteY5339" fmla="*/ 598132 h 5060781"/>
              <a:gd name="connsiteX5340" fmla="*/ 4515944 w 4692539"/>
              <a:gd name="connsiteY5340" fmla="*/ 574451 h 5060781"/>
              <a:gd name="connsiteX5341" fmla="*/ 4512207 w 4692539"/>
              <a:gd name="connsiteY5341" fmla="*/ 584550 h 5060781"/>
              <a:gd name="connsiteX5342" fmla="*/ 4509774 w 4692539"/>
              <a:gd name="connsiteY5342" fmla="*/ 585818 h 5060781"/>
              <a:gd name="connsiteX5343" fmla="*/ 4505718 w 4692539"/>
              <a:gd name="connsiteY5343" fmla="*/ 584073 h 5060781"/>
              <a:gd name="connsiteX5344" fmla="*/ 4505610 w 4692539"/>
              <a:gd name="connsiteY5344" fmla="*/ 584027 h 5060781"/>
              <a:gd name="connsiteX5345" fmla="*/ 4512652 w 4692539"/>
              <a:gd name="connsiteY5345" fmla="*/ 578275 h 5060781"/>
              <a:gd name="connsiteX5346" fmla="*/ 4513767 w 4692539"/>
              <a:gd name="connsiteY5346" fmla="*/ 575349 h 5060781"/>
              <a:gd name="connsiteX5347" fmla="*/ 4485606 w 4692539"/>
              <a:gd name="connsiteY5347" fmla="*/ 574065 h 5060781"/>
              <a:gd name="connsiteX5348" fmla="*/ 4484906 w 4692539"/>
              <a:gd name="connsiteY5348" fmla="*/ 581609 h 5060781"/>
              <a:gd name="connsiteX5349" fmla="*/ 4485606 w 4692539"/>
              <a:gd name="connsiteY5349" fmla="*/ 574065 h 5060781"/>
              <a:gd name="connsiteX5350" fmla="*/ 86677 w 4692539"/>
              <a:gd name="connsiteY5350" fmla="*/ 559779 h 5060781"/>
              <a:gd name="connsiteX5351" fmla="*/ 66322 w 4692539"/>
              <a:gd name="connsiteY5351" fmla="*/ 563883 h 5060781"/>
              <a:gd name="connsiteX5352" fmla="*/ 66337 w 4692539"/>
              <a:gd name="connsiteY5352" fmla="*/ 563974 h 5060781"/>
              <a:gd name="connsiteX5353" fmla="*/ 69992 w 4692539"/>
              <a:gd name="connsiteY5353" fmla="*/ 563974 h 5060781"/>
              <a:gd name="connsiteX5354" fmla="*/ 76084 w 4692539"/>
              <a:gd name="connsiteY5354" fmla="*/ 566060 h 5060781"/>
              <a:gd name="connsiteX5355" fmla="*/ 73646 w 4692539"/>
              <a:gd name="connsiteY5355" fmla="*/ 571276 h 5060781"/>
              <a:gd name="connsiteX5356" fmla="*/ 82174 w 4692539"/>
              <a:gd name="connsiteY5356" fmla="*/ 571276 h 5060781"/>
              <a:gd name="connsiteX5357" fmla="*/ 85829 w 4692539"/>
              <a:gd name="connsiteY5357" fmla="*/ 563974 h 5060781"/>
              <a:gd name="connsiteX5358" fmla="*/ 88265 w 4692539"/>
              <a:gd name="connsiteY5358" fmla="*/ 575450 h 5060781"/>
              <a:gd name="connsiteX5359" fmla="*/ 89631 w 4692539"/>
              <a:gd name="connsiteY5359" fmla="*/ 575709 h 5060781"/>
              <a:gd name="connsiteX5360" fmla="*/ 89154 w 4692539"/>
              <a:gd name="connsiteY5360" fmla="*/ 571016 h 5060781"/>
              <a:gd name="connsiteX5361" fmla="*/ 92378 w 4692539"/>
              <a:gd name="connsiteY5361" fmla="*/ 570691 h 5060781"/>
              <a:gd name="connsiteX5362" fmla="*/ 91920 w 4692539"/>
              <a:gd name="connsiteY5362" fmla="*/ 570233 h 5060781"/>
              <a:gd name="connsiteX5363" fmla="*/ 93268 w 4692539"/>
              <a:gd name="connsiteY5363" fmla="*/ 568501 h 5060781"/>
              <a:gd name="connsiteX5364" fmla="*/ 4442898 w 4692539"/>
              <a:gd name="connsiteY5364" fmla="*/ 548695 h 5060781"/>
              <a:gd name="connsiteX5365" fmla="*/ 4440474 w 4692539"/>
              <a:gd name="connsiteY5365" fmla="*/ 552608 h 5060781"/>
              <a:gd name="connsiteX5366" fmla="*/ 4438897 w 4692539"/>
              <a:gd name="connsiteY5366" fmla="*/ 556586 h 5060781"/>
              <a:gd name="connsiteX5367" fmla="*/ 4442898 w 4692539"/>
              <a:gd name="connsiteY5367" fmla="*/ 552140 h 5060781"/>
              <a:gd name="connsiteX5368" fmla="*/ 4449998 w 4692539"/>
              <a:gd name="connsiteY5368" fmla="*/ 542381 h 5060781"/>
              <a:gd name="connsiteX5369" fmla="*/ 4447106 w 4692539"/>
              <a:gd name="connsiteY5369" fmla="*/ 544480 h 5060781"/>
              <a:gd name="connsiteX5370" fmla="*/ 4447005 w 4692539"/>
              <a:gd name="connsiteY5370" fmla="*/ 544552 h 5060781"/>
              <a:gd name="connsiteX5371" fmla="*/ 4444575 w 4692539"/>
              <a:gd name="connsiteY5371" fmla="*/ 546314 h 5060781"/>
              <a:gd name="connsiteX5372" fmla="*/ 4444210 w 4692539"/>
              <a:gd name="connsiteY5372" fmla="*/ 546577 h 5060781"/>
              <a:gd name="connsiteX5373" fmla="*/ 4443016 w 4692539"/>
              <a:gd name="connsiteY5373" fmla="*/ 548505 h 5060781"/>
              <a:gd name="connsiteX5374" fmla="*/ 4445410 w 4692539"/>
              <a:gd name="connsiteY5374" fmla="*/ 550279 h 5060781"/>
              <a:gd name="connsiteX5375" fmla="*/ 4440386 w 4692539"/>
              <a:gd name="connsiteY5375" fmla="*/ 561446 h 5060781"/>
              <a:gd name="connsiteX5376" fmla="*/ 4442898 w 4692539"/>
              <a:gd name="connsiteY5376" fmla="*/ 563306 h 5060781"/>
              <a:gd name="connsiteX5377" fmla="*/ 4437546 w 4692539"/>
              <a:gd name="connsiteY5377" fmla="*/ 564794 h 5060781"/>
              <a:gd name="connsiteX5378" fmla="*/ 4438185 w 4692539"/>
              <a:gd name="connsiteY5378" fmla="*/ 575548 h 5060781"/>
              <a:gd name="connsiteX5379" fmla="*/ 4440354 w 4692539"/>
              <a:gd name="connsiteY5379" fmla="*/ 585381 h 5060781"/>
              <a:gd name="connsiteX5380" fmla="*/ 4444210 w 4692539"/>
              <a:gd name="connsiteY5380" fmla="*/ 583283 h 5060781"/>
              <a:gd name="connsiteX5381" fmla="*/ 4447106 w 4692539"/>
              <a:gd name="connsiteY5381" fmla="*/ 585381 h 5060781"/>
              <a:gd name="connsiteX5382" fmla="*/ 4449998 w 4692539"/>
              <a:gd name="connsiteY5382" fmla="*/ 585381 h 5060781"/>
              <a:gd name="connsiteX5383" fmla="*/ 4451926 w 4692539"/>
              <a:gd name="connsiteY5383" fmla="*/ 580138 h 5060781"/>
              <a:gd name="connsiteX5384" fmla="*/ 4451943 w 4692539"/>
              <a:gd name="connsiteY5384" fmla="*/ 580141 h 5060781"/>
              <a:gd name="connsiteX5385" fmla="*/ 4452552 w 4692539"/>
              <a:gd name="connsiteY5385" fmla="*/ 586041 h 5060781"/>
              <a:gd name="connsiteX5386" fmla="*/ 4452641 w 4692539"/>
              <a:gd name="connsiteY5386" fmla="*/ 586889 h 5060781"/>
              <a:gd name="connsiteX5387" fmla="*/ 4451943 w 4692539"/>
              <a:gd name="connsiteY5387" fmla="*/ 580141 h 5060781"/>
              <a:gd name="connsiteX5388" fmla="*/ 4456146 w 4692539"/>
              <a:gd name="connsiteY5388" fmla="*/ 581056 h 5060781"/>
              <a:gd name="connsiteX5389" fmla="*/ 4456748 w 4692539"/>
              <a:gd name="connsiteY5389" fmla="*/ 581186 h 5060781"/>
              <a:gd name="connsiteX5390" fmla="*/ 4449998 w 4692539"/>
              <a:gd name="connsiteY5390" fmla="*/ 542381 h 5060781"/>
              <a:gd name="connsiteX5391" fmla="*/ 44305 w 4692539"/>
              <a:gd name="connsiteY5391" fmla="*/ 541050 h 5060781"/>
              <a:gd name="connsiteX5392" fmla="*/ 44512 w 4692539"/>
              <a:gd name="connsiteY5392" fmla="*/ 541112 h 5060781"/>
              <a:gd name="connsiteX5393" fmla="*/ 44576 w 4692539"/>
              <a:gd name="connsiteY5393" fmla="*/ 541050 h 5060781"/>
              <a:gd name="connsiteX5394" fmla="*/ 34458 w 4692539"/>
              <a:gd name="connsiteY5394" fmla="*/ 537303 h 5060781"/>
              <a:gd name="connsiteX5395" fmla="*/ 35114 w 4692539"/>
              <a:gd name="connsiteY5395" fmla="*/ 538316 h 5060781"/>
              <a:gd name="connsiteX5396" fmla="*/ 38928 w 4692539"/>
              <a:gd name="connsiteY5396" fmla="*/ 539450 h 5060781"/>
              <a:gd name="connsiteX5397" fmla="*/ 34671 w 4692539"/>
              <a:gd name="connsiteY5397" fmla="*/ 537303 h 5060781"/>
              <a:gd name="connsiteX5398" fmla="*/ 4458902 w 4692539"/>
              <a:gd name="connsiteY5398" fmla="*/ 532251 h 5060781"/>
              <a:gd name="connsiteX5399" fmla="*/ 4458199 w 4692539"/>
              <a:gd name="connsiteY5399" fmla="*/ 548846 h 5060781"/>
              <a:gd name="connsiteX5400" fmla="*/ 4458902 w 4692539"/>
              <a:gd name="connsiteY5400" fmla="*/ 532251 h 5060781"/>
              <a:gd name="connsiteX5401" fmla="*/ 4468702 w 4692539"/>
              <a:gd name="connsiteY5401" fmla="*/ 530155 h 5060781"/>
              <a:gd name="connsiteX5402" fmla="*/ 4469372 w 4692539"/>
              <a:gd name="connsiteY5402" fmla="*/ 531141 h 5060781"/>
              <a:gd name="connsiteX5403" fmla="*/ 4481034 w 4692539"/>
              <a:gd name="connsiteY5403" fmla="*/ 548303 h 5060781"/>
              <a:gd name="connsiteX5404" fmla="*/ 32113 w 4692539"/>
              <a:gd name="connsiteY5404" fmla="*/ 525728 h 5060781"/>
              <a:gd name="connsiteX5405" fmla="*/ 35114 w 4692539"/>
              <a:gd name="connsiteY5405" fmla="*/ 526740 h 5060781"/>
              <a:gd name="connsiteX5406" fmla="*/ 32113 w 4692539"/>
              <a:gd name="connsiteY5406" fmla="*/ 527754 h 5060781"/>
              <a:gd name="connsiteX5407" fmla="*/ 4436528 w 4692539"/>
              <a:gd name="connsiteY5407" fmla="*/ 520783 h 5060781"/>
              <a:gd name="connsiteX5408" fmla="*/ 4436206 w 4692539"/>
              <a:gd name="connsiteY5408" fmla="*/ 520941 h 5060781"/>
              <a:gd name="connsiteX5409" fmla="*/ 4443692 w 4692539"/>
              <a:gd name="connsiteY5409" fmla="*/ 528992 h 5060781"/>
              <a:gd name="connsiteX5410" fmla="*/ 4444878 w 4692539"/>
              <a:gd name="connsiteY5410" fmla="*/ 530266 h 5060781"/>
              <a:gd name="connsiteX5411" fmla="*/ 4440792 w 4692539"/>
              <a:gd name="connsiteY5411" fmla="*/ 529388 h 5060781"/>
              <a:gd name="connsiteX5412" fmla="*/ 4440178 w 4692539"/>
              <a:gd name="connsiteY5412" fmla="*/ 529255 h 5060781"/>
              <a:gd name="connsiteX5413" fmla="*/ 4440178 w 4692539"/>
              <a:gd name="connsiteY5413" fmla="*/ 535593 h 5060781"/>
              <a:gd name="connsiteX5414" fmla="*/ 4444474 w 4692539"/>
              <a:gd name="connsiteY5414" fmla="*/ 534669 h 5060781"/>
              <a:gd name="connsiteX5415" fmla="*/ 4445015 w 4692539"/>
              <a:gd name="connsiteY5415" fmla="*/ 534551 h 5060781"/>
              <a:gd name="connsiteX5416" fmla="*/ 4445088 w 4692539"/>
              <a:gd name="connsiteY5416" fmla="*/ 534536 h 5060781"/>
              <a:gd name="connsiteX5417" fmla="*/ 4449998 w 4692539"/>
              <a:gd name="connsiteY5417" fmla="*/ 532425 h 5060781"/>
              <a:gd name="connsiteX5418" fmla="*/ 4447053 w 4692539"/>
              <a:gd name="connsiteY5418" fmla="*/ 525031 h 5060781"/>
              <a:gd name="connsiteX5419" fmla="*/ 4445088 w 4692539"/>
              <a:gd name="connsiteY5419" fmla="*/ 530311 h 5060781"/>
              <a:gd name="connsiteX5420" fmla="*/ 4444898 w 4692539"/>
              <a:gd name="connsiteY5420" fmla="*/ 530270 h 5060781"/>
              <a:gd name="connsiteX5421" fmla="*/ 4441852 w 4692539"/>
              <a:gd name="connsiteY5421" fmla="*/ 524635 h 5060781"/>
              <a:gd name="connsiteX5422" fmla="*/ 4488360 w 4692539"/>
              <a:gd name="connsiteY5422" fmla="*/ 471147 h 5060781"/>
              <a:gd name="connsiteX5423" fmla="*/ 4486868 w 4692539"/>
              <a:gd name="connsiteY5423" fmla="*/ 472466 h 5060781"/>
              <a:gd name="connsiteX5424" fmla="*/ 4480718 w 4692539"/>
              <a:gd name="connsiteY5424" fmla="*/ 477912 h 5060781"/>
              <a:gd name="connsiteX5425" fmla="*/ 4477188 w 4692539"/>
              <a:gd name="connsiteY5425" fmla="*/ 477849 h 5060781"/>
              <a:gd name="connsiteX5426" fmla="*/ 4479380 w 4692539"/>
              <a:gd name="connsiteY5426" fmla="*/ 479098 h 5060781"/>
              <a:gd name="connsiteX5427" fmla="*/ 4488236 w 4692539"/>
              <a:gd name="connsiteY5427" fmla="*/ 484149 h 5060781"/>
              <a:gd name="connsiteX5428" fmla="*/ 4489814 w 4692539"/>
              <a:gd name="connsiteY5428" fmla="*/ 485049 h 5060781"/>
              <a:gd name="connsiteX5429" fmla="*/ 4484230 w 4692539"/>
              <a:gd name="connsiteY5429" fmla="*/ 477977 h 5060781"/>
              <a:gd name="connsiteX5430" fmla="*/ 4480718 w 4692539"/>
              <a:gd name="connsiteY5430" fmla="*/ 477912 h 5060781"/>
              <a:gd name="connsiteX5431" fmla="*/ 102802 w 4692539"/>
              <a:gd name="connsiteY5431" fmla="*/ 429678 h 5060781"/>
              <a:gd name="connsiteX5432" fmla="*/ 101462 w 4692539"/>
              <a:gd name="connsiteY5432" fmla="*/ 430715 h 5060781"/>
              <a:gd name="connsiteX5433" fmla="*/ 93631 w 4692539"/>
              <a:gd name="connsiteY5433" fmla="*/ 436778 h 5060781"/>
              <a:gd name="connsiteX5434" fmla="*/ 76734 w 4692539"/>
              <a:gd name="connsiteY5434" fmla="*/ 437220 h 5060781"/>
              <a:gd name="connsiteX5435" fmla="*/ 61300 w 4692539"/>
              <a:gd name="connsiteY5435" fmla="*/ 447180 h 5060781"/>
              <a:gd name="connsiteX5436" fmla="*/ 68635 w 4692539"/>
              <a:gd name="connsiteY5436" fmla="*/ 457662 h 5060781"/>
              <a:gd name="connsiteX5437" fmla="*/ 56410 w 4692539"/>
              <a:gd name="connsiteY5437" fmla="*/ 472339 h 5060781"/>
              <a:gd name="connsiteX5438" fmla="*/ 62522 w 4692539"/>
              <a:gd name="connsiteY5438" fmla="*/ 476533 h 5060781"/>
              <a:gd name="connsiteX5439" fmla="*/ 53965 w 4692539"/>
              <a:gd name="connsiteY5439" fmla="*/ 492257 h 5060781"/>
              <a:gd name="connsiteX5440" fmla="*/ 64065 w 4692539"/>
              <a:gd name="connsiteY5440" fmla="*/ 494363 h 5060781"/>
              <a:gd name="connsiteX5441" fmla="*/ 65317 w 4692539"/>
              <a:gd name="connsiteY5441" fmla="*/ 487908 h 5060781"/>
              <a:gd name="connsiteX5442" fmla="*/ 66865 w 4692539"/>
              <a:gd name="connsiteY5442" fmla="*/ 466137 h 5060781"/>
              <a:gd name="connsiteX5443" fmla="*/ 88225 w 4692539"/>
              <a:gd name="connsiteY5443" fmla="*/ 454664 h 5060781"/>
              <a:gd name="connsiteX5444" fmla="*/ 98215 w 4692539"/>
              <a:gd name="connsiteY5444" fmla="*/ 442961 h 5060781"/>
              <a:gd name="connsiteX5445" fmla="*/ 96750 w 4692539"/>
              <a:gd name="connsiteY5445" fmla="*/ 436696 h 5060781"/>
              <a:gd name="connsiteX5446" fmla="*/ 93631 w 4692539"/>
              <a:gd name="connsiteY5446" fmla="*/ 436778 h 5060781"/>
              <a:gd name="connsiteX5447" fmla="*/ 4467360 w 4692539"/>
              <a:gd name="connsiteY5447" fmla="*/ 406593 h 5060781"/>
              <a:gd name="connsiteX5448" fmla="*/ 4477178 w 4692539"/>
              <a:gd name="connsiteY5448" fmla="*/ 410366 h 5060781"/>
              <a:gd name="connsiteX5449" fmla="*/ 4467360 w 4692539"/>
              <a:gd name="connsiteY5449" fmla="*/ 406593 h 5060781"/>
              <a:gd name="connsiteX5450" fmla="*/ 97940 w 4692539"/>
              <a:gd name="connsiteY5450" fmla="*/ 402788 h 5060781"/>
              <a:gd name="connsiteX5451" fmla="*/ 112232 w 4692539"/>
              <a:gd name="connsiteY5451" fmla="*/ 411087 h 5060781"/>
              <a:gd name="connsiteX5452" fmla="*/ 97940 w 4692539"/>
              <a:gd name="connsiteY5452" fmla="*/ 402788 h 5060781"/>
              <a:gd name="connsiteX5453" fmla="*/ 109172 w 4692539"/>
              <a:gd name="connsiteY5453" fmla="*/ 378272 h 5060781"/>
              <a:gd name="connsiteX5454" fmla="*/ 113958 w 4692539"/>
              <a:gd name="connsiteY5454" fmla="*/ 385552 h 5060781"/>
              <a:gd name="connsiteX5455" fmla="*/ 109172 w 4692539"/>
              <a:gd name="connsiteY5455" fmla="*/ 378272 h 5060781"/>
              <a:gd name="connsiteX5456" fmla="*/ 4558172 w 4692539"/>
              <a:gd name="connsiteY5456" fmla="*/ 366767 h 5060781"/>
              <a:gd name="connsiteX5457" fmla="*/ 4554702 w 4692539"/>
              <a:gd name="connsiteY5457" fmla="*/ 370766 h 5060781"/>
              <a:gd name="connsiteX5458" fmla="*/ 4558172 w 4692539"/>
              <a:gd name="connsiteY5458" fmla="*/ 366767 h 5060781"/>
              <a:gd name="connsiteX5459" fmla="*/ 32113 w 4692539"/>
              <a:gd name="connsiteY5459" fmla="*/ 365797 h 5060781"/>
              <a:gd name="connsiteX5460" fmla="*/ 38019 w 4692539"/>
              <a:gd name="connsiteY5460" fmla="*/ 365797 h 5060781"/>
              <a:gd name="connsiteX5461" fmla="*/ 32113 w 4692539"/>
              <a:gd name="connsiteY5461" fmla="*/ 375923 h 5060781"/>
              <a:gd name="connsiteX5462" fmla="*/ 4495180 w 4692539"/>
              <a:gd name="connsiteY5462" fmla="*/ 344380 h 5060781"/>
              <a:gd name="connsiteX5463" fmla="*/ 4497574 w 4692539"/>
              <a:gd name="connsiteY5463" fmla="*/ 344380 h 5060781"/>
              <a:gd name="connsiteX5464" fmla="*/ 4492788 w 4692539"/>
              <a:gd name="connsiteY5464" fmla="*/ 347793 h 5060781"/>
              <a:gd name="connsiteX5465" fmla="*/ 4495180 w 4692539"/>
              <a:gd name="connsiteY5465" fmla="*/ 344380 h 5060781"/>
              <a:gd name="connsiteX5466" fmla="*/ 328833 w 4692539"/>
              <a:gd name="connsiteY5466" fmla="*/ 327252 h 5060781"/>
              <a:gd name="connsiteX5467" fmla="*/ 4262866 w 4692539"/>
              <a:gd name="connsiteY5467" fmla="*/ 327252 h 5060781"/>
              <a:gd name="connsiteX5468" fmla="*/ 4262866 w 4692539"/>
              <a:gd name="connsiteY5468" fmla="*/ 4794145 h 5060781"/>
              <a:gd name="connsiteX5469" fmla="*/ 328833 w 4692539"/>
              <a:gd name="connsiteY5469" fmla="*/ 4794145 h 5060781"/>
              <a:gd name="connsiteX5470" fmla="*/ 320074 w 4692539"/>
              <a:gd name="connsiteY5470" fmla="*/ 317306 h 5060781"/>
              <a:gd name="connsiteX5471" fmla="*/ 320074 w 4692539"/>
              <a:gd name="connsiteY5471" fmla="*/ 4804090 h 5060781"/>
              <a:gd name="connsiteX5472" fmla="*/ 4271625 w 4692539"/>
              <a:gd name="connsiteY5472" fmla="*/ 4804090 h 5060781"/>
              <a:gd name="connsiteX5473" fmla="*/ 4271625 w 4692539"/>
              <a:gd name="connsiteY5473" fmla="*/ 317306 h 5060781"/>
              <a:gd name="connsiteX5474" fmla="*/ 4277897 w 4692539"/>
              <a:gd name="connsiteY5474" fmla="*/ 314427 h 5060781"/>
              <a:gd name="connsiteX5475" fmla="*/ 4276396 w 4692539"/>
              <a:gd name="connsiteY5475" fmla="*/ 315374 h 5060781"/>
              <a:gd name="connsiteX5476" fmla="*/ 4277120 w 4692539"/>
              <a:gd name="connsiteY5476" fmla="*/ 315792 h 5060781"/>
              <a:gd name="connsiteX5477" fmla="*/ 4332300 w 4692539"/>
              <a:gd name="connsiteY5477" fmla="*/ 307406 h 5060781"/>
              <a:gd name="connsiteX5478" fmla="*/ 4331322 w 4692539"/>
              <a:gd name="connsiteY5478" fmla="*/ 309510 h 5060781"/>
              <a:gd name="connsiteX5479" fmla="*/ 4334039 w 4692539"/>
              <a:gd name="connsiteY5479" fmla="*/ 308283 h 5060781"/>
              <a:gd name="connsiteX5480" fmla="*/ 4372576 w 4692539"/>
              <a:gd name="connsiteY5480" fmla="*/ 302775 h 5060781"/>
              <a:gd name="connsiteX5481" fmla="*/ 4371294 w 4692539"/>
              <a:gd name="connsiteY5481" fmla="*/ 303265 h 5060781"/>
              <a:gd name="connsiteX5482" fmla="*/ 4366388 w 4692539"/>
              <a:gd name="connsiteY5482" fmla="*/ 303265 h 5060781"/>
              <a:gd name="connsiteX5483" fmla="*/ 4365888 w 4692539"/>
              <a:gd name="connsiteY5483" fmla="*/ 304415 h 5060781"/>
              <a:gd name="connsiteX5484" fmla="*/ 4372722 w 4692539"/>
              <a:gd name="connsiteY5484" fmla="*/ 303153 h 5060781"/>
              <a:gd name="connsiteX5485" fmla="*/ 191323 w 4692539"/>
              <a:gd name="connsiteY5485" fmla="*/ 300877 h 5060781"/>
              <a:gd name="connsiteX5486" fmla="*/ 199346 w 4692539"/>
              <a:gd name="connsiteY5486" fmla="*/ 312946 h 5060781"/>
              <a:gd name="connsiteX5487" fmla="*/ 191323 w 4692539"/>
              <a:gd name="connsiteY5487" fmla="*/ 300877 h 5060781"/>
              <a:gd name="connsiteX5488" fmla="*/ 4329317 w 4692539"/>
              <a:gd name="connsiteY5488" fmla="*/ 295659 h 5060781"/>
              <a:gd name="connsiteX5489" fmla="*/ 4328040 w 4692539"/>
              <a:gd name="connsiteY5489" fmla="*/ 297263 h 5060781"/>
              <a:gd name="connsiteX5490" fmla="*/ 4325990 w 4692539"/>
              <a:gd name="connsiteY5490" fmla="*/ 299838 h 5060781"/>
              <a:gd name="connsiteX5491" fmla="*/ 4315875 w 4692539"/>
              <a:gd name="connsiteY5491" fmla="*/ 294093 h 5060781"/>
              <a:gd name="connsiteX5492" fmla="*/ 4316745 w 4692539"/>
              <a:gd name="connsiteY5492" fmla="*/ 295791 h 5060781"/>
              <a:gd name="connsiteX5493" fmla="*/ 4318947 w 4692539"/>
              <a:gd name="connsiteY5493" fmla="*/ 300083 h 5060781"/>
              <a:gd name="connsiteX5494" fmla="*/ 4322224 w 4692539"/>
              <a:gd name="connsiteY5494" fmla="*/ 299671 h 5060781"/>
              <a:gd name="connsiteX5495" fmla="*/ 4321477 w 4692539"/>
              <a:gd name="connsiteY5495" fmla="*/ 286343 h 5060781"/>
              <a:gd name="connsiteX5496" fmla="*/ 4309622 w 4692539"/>
              <a:gd name="connsiteY5496" fmla="*/ 297103 h 5060781"/>
              <a:gd name="connsiteX5497" fmla="*/ 4317693 w 4692539"/>
              <a:gd name="connsiteY5497" fmla="*/ 299192 h 5060781"/>
              <a:gd name="connsiteX5498" fmla="*/ 4315665 w 4692539"/>
              <a:gd name="connsiteY5498" fmla="*/ 294003 h 5060781"/>
              <a:gd name="connsiteX5499" fmla="*/ 4321752 w 4692539"/>
              <a:gd name="connsiteY5499" fmla="*/ 296079 h 5060781"/>
              <a:gd name="connsiteX5500" fmla="*/ 4324416 w 4692539"/>
              <a:gd name="connsiteY5500" fmla="*/ 293352 h 5060781"/>
              <a:gd name="connsiteX5501" fmla="*/ 4323026 w 4692539"/>
              <a:gd name="connsiteY5501" fmla="*/ 291728 h 5060781"/>
              <a:gd name="connsiteX5502" fmla="*/ 4321477 w 4692539"/>
              <a:gd name="connsiteY5502" fmla="*/ 286343 h 5060781"/>
              <a:gd name="connsiteX5503" fmla="*/ 4458236 w 4692539"/>
              <a:gd name="connsiteY5503" fmla="*/ 283795 h 5060781"/>
              <a:gd name="connsiteX5504" fmla="*/ 4462536 w 4692539"/>
              <a:gd name="connsiteY5504" fmla="*/ 284602 h 5060781"/>
              <a:gd name="connsiteX5505" fmla="*/ 4450359 w 4692539"/>
              <a:gd name="connsiteY5505" fmla="*/ 299342 h 5060781"/>
              <a:gd name="connsiteX5506" fmla="*/ 4458236 w 4692539"/>
              <a:gd name="connsiteY5506" fmla="*/ 283795 h 5060781"/>
              <a:gd name="connsiteX5507" fmla="*/ 4475250 w 4692539"/>
              <a:gd name="connsiteY5507" fmla="*/ 282769 h 5060781"/>
              <a:gd name="connsiteX5508" fmla="*/ 4497274 w 4692539"/>
              <a:gd name="connsiteY5508" fmla="*/ 293882 h 5060781"/>
              <a:gd name="connsiteX5509" fmla="*/ 4497274 w 4692539"/>
              <a:gd name="connsiteY5509" fmla="*/ 301291 h 5060781"/>
              <a:gd name="connsiteX5510" fmla="*/ 4472802 w 4692539"/>
              <a:gd name="connsiteY5510" fmla="*/ 299438 h 5060781"/>
              <a:gd name="connsiteX5511" fmla="*/ 4475250 w 4692539"/>
              <a:gd name="connsiteY5511" fmla="*/ 282769 h 5060781"/>
              <a:gd name="connsiteX5512" fmla="*/ 4420705 w 4692539"/>
              <a:gd name="connsiteY5512" fmla="*/ 278870 h 5060781"/>
              <a:gd name="connsiteX5513" fmla="*/ 4425490 w 4692539"/>
              <a:gd name="connsiteY5513" fmla="*/ 278870 h 5060781"/>
              <a:gd name="connsiteX5514" fmla="*/ 4420705 w 4692539"/>
              <a:gd name="connsiteY5514" fmla="*/ 278870 h 5060781"/>
              <a:gd name="connsiteX5515" fmla="*/ 234238 w 4692539"/>
              <a:gd name="connsiteY5515" fmla="*/ 269939 h 5060781"/>
              <a:gd name="connsiteX5516" fmla="*/ 224610 w 4692539"/>
              <a:gd name="connsiteY5516" fmla="*/ 282971 h 5060781"/>
              <a:gd name="connsiteX5517" fmla="*/ 224313 w 4692539"/>
              <a:gd name="connsiteY5517" fmla="*/ 292878 h 5060781"/>
              <a:gd name="connsiteX5518" fmla="*/ 230005 w 4692539"/>
              <a:gd name="connsiteY5518" fmla="*/ 283300 h 5060781"/>
              <a:gd name="connsiteX5519" fmla="*/ 241410 w 4692539"/>
              <a:gd name="connsiteY5519" fmla="*/ 274322 h 5060781"/>
              <a:gd name="connsiteX5520" fmla="*/ 258560 w 4692539"/>
              <a:gd name="connsiteY5520" fmla="*/ 265810 h 5060781"/>
              <a:gd name="connsiteX5521" fmla="*/ 247666 w 4692539"/>
              <a:gd name="connsiteY5521" fmla="*/ 267487 h 5060781"/>
              <a:gd name="connsiteX5522" fmla="*/ 246305 w 4692539"/>
              <a:gd name="connsiteY5522" fmla="*/ 271056 h 5060781"/>
              <a:gd name="connsiteX5523" fmla="*/ 259838 w 4692539"/>
              <a:gd name="connsiteY5523" fmla="*/ 267435 h 5060781"/>
              <a:gd name="connsiteX5524" fmla="*/ 4482918 w 4692539"/>
              <a:gd name="connsiteY5524" fmla="*/ 261673 h 5060781"/>
              <a:gd name="connsiteX5525" fmla="*/ 4480226 w 4692539"/>
              <a:gd name="connsiteY5525" fmla="*/ 269315 h 5060781"/>
              <a:gd name="connsiteX5526" fmla="*/ 4482918 w 4692539"/>
              <a:gd name="connsiteY5526" fmla="*/ 261673 h 5060781"/>
              <a:gd name="connsiteX5527" fmla="*/ 4470355 w 4692539"/>
              <a:gd name="connsiteY5527" fmla="*/ 258397 h 5060781"/>
              <a:gd name="connsiteX5528" fmla="*/ 4473048 w 4692539"/>
              <a:gd name="connsiteY5528" fmla="*/ 260171 h 5060781"/>
              <a:gd name="connsiteX5529" fmla="*/ 4473048 w 4692539"/>
              <a:gd name="connsiteY5529" fmla="*/ 265495 h 5060781"/>
              <a:gd name="connsiteX5530" fmla="*/ 4470355 w 4692539"/>
              <a:gd name="connsiteY5530" fmla="*/ 267269 h 5060781"/>
              <a:gd name="connsiteX5531" fmla="*/ 4467664 w 4692539"/>
              <a:gd name="connsiteY5531" fmla="*/ 265495 h 5060781"/>
              <a:gd name="connsiteX5532" fmla="*/ 4467664 w 4692539"/>
              <a:gd name="connsiteY5532" fmla="*/ 260171 h 5060781"/>
              <a:gd name="connsiteX5533" fmla="*/ 4470355 w 4692539"/>
              <a:gd name="connsiteY5533" fmla="*/ 258397 h 5060781"/>
              <a:gd name="connsiteX5534" fmla="*/ 155561 w 4692539"/>
              <a:gd name="connsiteY5534" fmla="*/ 245293 h 5060781"/>
              <a:gd name="connsiteX5535" fmla="*/ 165350 w 4692539"/>
              <a:gd name="connsiteY5535" fmla="*/ 245293 h 5060781"/>
              <a:gd name="connsiteX5536" fmla="*/ 155561 w 4692539"/>
              <a:gd name="connsiteY5536" fmla="*/ 250279 h 5060781"/>
              <a:gd name="connsiteX5537" fmla="*/ 4432796 w 4692539"/>
              <a:gd name="connsiteY5537" fmla="*/ 244749 h 5060781"/>
              <a:gd name="connsiteX5538" fmla="*/ 4432796 w 4692539"/>
              <a:gd name="connsiteY5538" fmla="*/ 246625 h 5060781"/>
              <a:gd name="connsiteX5539" fmla="*/ 4447795 w 4692539"/>
              <a:gd name="connsiteY5539" fmla="*/ 250379 h 5060781"/>
              <a:gd name="connsiteX5540" fmla="*/ 4455294 w 4692539"/>
              <a:gd name="connsiteY5540" fmla="*/ 256009 h 5060781"/>
              <a:gd name="connsiteX5541" fmla="*/ 4455294 w 4692539"/>
              <a:gd name="connsiteY5541" fmla="*/ 267269 h 5060781"/>
              <a:gd name="connsiteX5542" fmla="*/ 4455294 w 4692539"/>
              <a:gd name="connsiteY5542" fmla="*/ 269145 h 5060781"/>
              <a:gd name="connsiteX5543" fmla="*/ 4450294 w 4692539"/>
              <a:gd name="connsiteY5543" fmla="*/ 269145 h 5060781"/>
              <a:gd name="connsiteX5544" fmla="*/ 4445296 w 4692539"/>
              <a:gd name="connsiteY5544" fmla="*/ 269145 h 5060781"/>
              <a:gd name="connsiteX5545" fmla="*/ 4435298 w 4692539"/>
              <a:gd name="connsiteY5545" fmla="*/ 274775 h 5060781"/>
              <a:gd name="connsiteX5546" fmla="*/ 4422798 w 4692539"/>
              <a:gd name="connsiteY5546" fmla="*/ 267269 h 5060781"/>
              <a:gd name="connsiteX5547" fmla="*/ 4430297 w 4692539"/>
              <a:gd name="connsiteY5547" fmla="*/ 261639 h 5060781"/>
              <a:gd name="connsiteX5548" fmla="*/ 4432796 w 4692539"/>
              <a:gd name="connsiteY5548" fmla="*/ 244749 h 5060781"/>
              <a:gd name="connsiteX5549" fmla="*/ 257526 w 4692539"/>
              <a:gd name="connsiteY5549" fmla="*/ 239290 h 5060781"/>
              <a:gd name="connsiteX5550" fmla="*/ 247656 w 4692539"/>
              <a:gd name="connsiteY5550" fmla="*/ 245022 h 5060781"/>
              <a:gd name="connsiteX5551" fmla="*/ 257526 w 4692539"/>
              <a:gd name="connsiteY5551" fmla="*/ 239290 h 5060781"/>
              <a:gd name="connsiteX5552" fmla="*/ 4422798 w 4692539"/>
              <a:gd name="connsiteY5552" fmla="*/ 229737 h 5060781"/>
              <a:gd name="connsiteX5553" fmla="*/ 4428183 w 4692539"/>
              <a:gd name="connsiteY5553" fmla="*/ 231613 h 5060781"/>
              <a:gd name="connsiteX5554" fmla="*/ 4425492 w 4692539"/>
              <a:gd name="connsiteY5554" fmla="*/ 237243 h 5060781"/>
              <a:gd name="connsiteX5555" fmla="*/ 4422798 w 4692539"/>
              <a:gd name="connsiteY5555" fmla="*/ 233489 h 5060781"/>
              <a:gd name="connsiteX5556" fmla="*/ 4422798 w 4692539"/>
              <a:gd name="connsiteY5556" fmla="*/ 229737 h 5060781"/>
              <a:gd name="connsiteX5557" fmla="*/ 282052 w 4692539"/>
              <a:gd name="connsiteY5557" fmla="*/ 228371 h 5060781"/>
              <a:gd name="connsiteX5558" fmla="*/ 284445 w 4692539"/>
              <a:gd name="connsiteY5558" fmla="*/ 228371 h 5060781"/>
              <a:gd name="connsiteX5559" fmla="*/ 282052 w 4692539"/>
              <a:gd name="connsiteY5559" fmla="*/ 230249 h 5060781"/>
              <a:gd name="connsiteX5560" fmla="*/ 272481 w 4692539"/>
              <a:gd name="connsiteY5560" fmla="*/ 235879 h 5060781"/>
              <a:gd name="connsiteX5561" fmla="*/ 270088 w 4692539"/>
              <a:gd name="connsiteY5561" fmla="*/ 235879 h 5060781"/>
              <a:gd name="connsiteX5562" fmla="*/ 270088 w 4692539"/>
              <a:gd name="connsiteY5562" fmla="*/ 234001 h 5060781"/>
              <a:gd name="connsiteX5563" fmla="*/ 270088 w 4692539"/>
              <a:gd name="connsiteY5563" fmla="*/ 232125 h 5060781"/>
              <a:gd name="connsiteX5564" fmla="*/ 282052 w 4692539"/>
              <a:gd name="connsiteY5564" fmla="*/ 228371 h 5060781"/>
              <a:gd name="connsiteX5565" fmla="*/ 4505956 w 4692539"/>
              <a:gd name="connsiteY5565" fmla="*/ 227419 h 5060781"/>
              <a:gd name="connsiteX5566" fmla="*/ 4511856 w 4692539"/>
              <a:gd name="connsiteY5566" fmla="*/ 233944 h 5060781"/>
              <a:gd name="connsiteX5567" fmla="*/ 4504453 w 4692539"/>
              <a:gd name="connsiteY5567" fmla="*/ 230078 h 5060781"/>
              <a:gd name="connsiteX5568" fmla="*/ 4505956 w 4692539"/>
              <a:gd name="connsiteY5568" fmla="*/ 227419 h 5060781"/>
              <a:gd name="connsiteX5569" fmla="*/ 4492430 w 4692539"/>
              <a:gd name="connsiteY5569" fmla="*/ 220865 h 5060781"/>
              <a:gd name="connsiteX5570" fmla="*/ 4502480 w 4692539"/>
              <a:gd name="connsiteY5570" fmla="*/ 235788 h 5060781"/>
              <a:gd name="connsiteX5571" fmla="*/ 4502480 w 4692539"/>
              <a:gd name="connsiteY5571" fmla="*/ 237653 h 5060781"/>
              <a:gd name="connsiteX5572" fmla="*/ 4504992 w 4692539"/>
              <a:gd name="connsiteY5572" fmla="*/ 237653 h 5060781"/>
              <a:gd name="connsiteX5573" fmla="*/ 4504992 w 4692539"/>
              <a:gd name="connsiteY5573" fmla="*/ 239517 h 5060781"/>
              <a:gd name="connsiteX5574" fmla="*/ 4512529 w 4692539"/>
              <a:gd name="connsiteY5574" fmla="*/ 248844 h 5060781"/>
              <a:gd name="connsiteX5575" fmla="*/ 4499967 w 4692539"/>
              <a:gd name="connsiteY5575" fmla="*/ 245113 h 5060781"/>
              <a:gd name="connsiteX5576" fmla="*/ 4499967 w 4692539"/>
              <a:gd name="connsiteY5576" fmla="*/ 243248 h 5060781"/>
              <a:gd name="connsiteX5577" fmla="*/ 4489918 w 4692539"/>
              <a:gd name="connsiteY5577" fmla="*/ 246979 h 5060781"/>
              <a:gd name="connsiteX5578" fmla="*/ 4487404 w 4692539"/>
              <a:gd name="connsiteY5578" fmla="*/ 224596 h 5060781"/>
              <a:gd name="connsiteX5579" fmla="*/ 4492430 w 4692539"/>
              <a:gd name="connsiteY5579" fmla="*/ 220865 h 5060781"/>
              <a:gd name="connsiteX5580" fmla="*/ 4443734 w 4692539"/>
              <a:gd name="connsiteY5580" fmla="*/ 212727 h 5060781"/>
              <a:gd name="connsiteX5581" fmla="*/ 4447764 w 4692539"/>
              <a:gd name="connsiteY5581" fmla="*/ 215085 h 5060781"/>
              <a:gd name="connsiteX5582" fmla="*/ 4475053 w 4692539"/>
              <a:gd name="connsiteY5582" fmla="*/ 232064 h 5060781"/>
              <a:gd name="connsiteX5583" fmla="*/ 4475053 w 4692539"/>
              <a:gd name="connsiteY5583" fmla="*/ 233952 h 5060781"/>
              <a:gd name="connsiteX5584" fmla="*/ 4477535 w 4692539"/>
              <a:gd name="connsiteY5584" fmla="*/ 237725 h 5060781"/>
              <a:gd name="connsiteX5585" fmla="*/ 4477535 w 4692539"/>
              <a:gd name="connsiteY5585" fmla="*/ 239612 h 5060781"/>
              <a:gd name="connsiteX5586" fmla="*/ 4477535 w 4692539"/>
              <a:gd name="connsiteY5586" fmla="*/ 243385 h 5060781"/>
              <a:gd name="connsiteX5587" fmla="*/ 4475053 w 4692539"/>
              <a:gd name="connsiteY5587" fmla="*/ 243385 h 5060781"/>
              <a:gd name="connsiteX5588" fmla="*/ 4472572 w 4692539"/>
              <a:gd name="connsiteY5588" fmla="*/ 243385 h 5060781"/>
              <a:gd name="connsiteX5589" fmla="*/ 4472572 w 4692539"/>
              <a:gd name="connsiteY5589" fmla="*/ 239612 h 5060781"/>
              <a:gd name="connsiteX5590" fmla="*/ 4470092 w 4692539"/>
              <a:gd name="connsiteY5590" fmla="*/ 237725 h 5060781"/>
              <a:gd name="connsiteX5591" fmla="*/ 4455208 w 4692539"/>
              <a:gd name="connsiteY5591" fmla="*/ 230178 h 5060781"/>
              <a:gd name="connsiteX5592" fmla="*/ 4452727 w 4692539"/>
              <a:gd name="connsiteY5592" fmla="*/ 230178 h 5060781"/>
              <a:gd name="connsiteX5593" fmla="*/ 4447764 w 4692539"/>
              <a:gd name="connsiteY5593" fmla="*/ 230178 h 5060781"/>
              <a:gd name="connsiteX5594" fmla="*/ 4437842 w 4692539"/>
              <a:gd name="connsiteY5594" fmla="*/ 226405 h 5060781"/>
              <a:gd name="connsiteX5595" fmla="*/ 4435360 w 4692539"/>
              <a:gd name="connsiteY5595" fmla="*/ 224518 h 5060781"/>
              <a:gd name="connsiteX5596" fmla="*/ 4437842 w 4692539"/>
              <a:gd name="connsiteY5596" fmla="*/ 213199 h 5060781"/>
              <a:gd name="connsiteX5597" fmla="*/ 4443734 w 4692539"/>
              <a:gd name="connsiteY5597" fmla="*/ 212727 h 5060781"/>
              <a:gd name="connsiteX5598" fmla="*/ 4415471 w 4692539"/>
              <a:gd name="connsiteY5598" fmla="*/ 201758 h 5060781"/>
              <a:gd name="connsiteX5599" fmla="*/ 4425641 w 4692539"/>
              <a:gd name="connsiteY5599" fmla="*/ 216771 h 5060781"/>
              <a:gd name="connsiteX5600" fmla="*/ 4415471 w 4692539"/>
              <a:gd name="connsiteY5600" fmla="*/ 201758 h 5060781"/>
              <a:gd name="connsiteX5601" fmla="*/ 3881054 w 4692539"/>
              <a:gd name="connsiteY5601" fmla="*/ 194739 h 5060781"/>
              <a:gd name="connsiteX5602" fmla="*/ 3883522 w 4692539"/>
              <a:gd name="connsiteY5602" fmla="*/ 198443 h 5060781"/>
              <a:gd name="connsiteX5603" fmla="*/ 3878586 w 4692539"/>
              <a:gd name="connsiteY5603" fmla="*/ 202149 h 5060781"/>
              <a:gd name="connsiteX5604" fmla="*/ 3881054 w 4692539"/>
              <a:gd name="connsiteY5604" fmla="*/ 194739 h 5060781"/>
              <a:gd name="connsiteX5605" fmla="*/ 3930896 w 4692539"/>
              <a:gd name="connsiteY5605" fmla="*/ 191196 h 5060781"/>
              <a:gd name="connsiteX5606" fmla="*/ 3927488 w 4692539"/>
              <a:gd name="connsiteY5606" fmla="*/ 192750 h 5060781"/>
              <a:gd name="connsiteX5607" fmla="*/ 3930896 w 4692539"/>
              <a:gd name="connsiteY5607" fmla="*/ 191196 h 5060781"/>
              <a:gd name="connsiteX5608" fmla="*/ 4086112 w 4692539"/>
              <a:gd name="connsiteY5608" fmla="*/ 190840 h 5060781"/>
              <a:gd name="connsiteX5609" fmla="*/ 4103559 w 4692539"/>
              <a:gd name="connsiteY5609" fmla="*/ 190840 h 5060781"/>
              <a:gd name="connsiteX5610" fmla="*/ 4106052 w 4692539"/>
              <a:gd name="connsiteY5610" fmla="*/ 192659 h 5060781"/>
              <a:gd name="connsiteX5611" fmla="*/ 4103559 w 4692539"/>
              <a:gd name="connsiteY5611" fmla="*/ 196299 h 5060781"/>
              <a:gd name="connsiteX5612" fmla="*/ 4086112 w 4692539"/>
              <a:gd name="connsiteY5612" fmla="*/ 196299 h 5060781"/>
              <a:gd name="connsiteX5613" fmla="*/ 4083618 w 4692539"/>
              <a:gd name="connsiteY5613" fmla="*/ 194479 h 5060781"/>
              <a:gd name="connsiteX5614" fmla="*/ 4086112 w 4692539"/>
              <a:gd name="connsiteY5614" fmla="*/ 190840 h 5060781"/>
              <a:gd name="connsiteX5615" fmla="*/ 4134260 w 4692539"/>
              <a:gd name="connsiteY5615" fmla="*/ 189373 h 5060781"/>
              <a:gd name="connsiteX5616" fmla="*/ 4141046 w 4692539"/>
              <a:gd name="connsiteY5616" fmla="*/ 190567 h 5060781"/>
              <a:gd name="connsiteX5617" fmla="*/ 4131176 w 4692539"/>
              <a:gd name="connsiteY5617" fmla="*/ 192478 h 5060781"/>
              <a:gd name="connsiteX5618" fmla="*/ 4134260 w 4692539"/>
              <a:gd name="connsiteY5618" fmla="*/ 189373 h 5060781"/>
              <a:gd name="connsiteX5619" fmla="*/ 4453050 w 4692539"/>
              <a:gd name="connsiteY5619" fmla="*/ 188793 h 5060781"/>
              <a:gd name="connsiteX5620" fmla="*/ 4455486 w 4692539"/>
              <a:gd name="connsiteY5620" fmla="*/ 190703 h 5060781"/>
              <a:gd name="connsiteX5621" fmla="*/ 4465228 w 4692539"/>
              <a:gd name="connsiteY5621" fmla="*/ 202168 h 5060781"/>
              <a:gd name="connsiteX5622" fmla="*/ 4467664 w 4692539"/>
              <a:gd name="connsiteY5622" fmla="*/ 204078 h 5060781"/>
              <a:gd name="connsiteX5623" fmla="*/ 4465228 w 4692539"/>
              <a:gd name="connsiteY5623" fmla="*/ 207900 h 5060781"/>
              <a:gd name="connsiteX5624" fmla="*/ 4465228 w 4692539"/>
              <a:gd name="connsiteY5624" fmla="*/ 205988 h 5060781"/>
              <a:gd name="connsiteX5625" fmla="*/ 4450614 w 4692539"/>
              <a:gd name="connsiteY5625" fmla="*/ 190703 h 5060781"/>
              <a:gd name="connsiteX5626" fmla="*/ 4453050 w 4692539"/>
              <a:gd name="connsiteY5626" fmla="*/ 188793 h 5060781"/>
              <a:gd name="connsiteX5627" fmla="*/ 3989402 w 4692539"/>
              <a:gd name="connsiteY5627" fmla="*/ 188793 h 5060781"/>
              <a:gd name="connsiteX5628" fmla="*/ 3992094 w 4692539"/>
              <a:gd name="connsiteY5628" fmla="*/ 190703 h 5060781"/>
              <a:gd name="connsiteX5629" fmla="*/ 3994786 w 4692539"/>
              <a:gd name="connsiteY5629" fmla="*/ 194525 h 5060781"/>
              <a:gd name="connsiteX5630" fmla="*/ 3994786 w 4692539"/>
              <a:gd name="connsiteY5630" fmla="*/ 198346 h 5060781"/>
              <a:gd name="connsiteX5631" fmla="*/ 3992094 w 4692539"/>
              <a:gd name="connsiteY5631" fmla="*/ 198346 h 5060781"/>
              <a:gd name="connsiteX5632" fmla="*/ 3992094 w 4692539"/>
              <a:gd name="connsiteY5632" fmla="*/ 196435 h 5060781"/>
              <a:gd name="connsiteX5633" fmla="*/ 3989402 w 4692539"/>
              <a:gd name="connsiteY5633" fmla="*/ 192613 h 5060781"/>
              <a:gd name="connsiteX5634" fmla="*/ 3989402 w 4692539"/>
              <a:gd name="connsiteY5634" fmla="*/ 188793 h 5060781"/>
              <a:gd name="connsiteX5635" fmla="*/ 4164376 w 4692539"/>
              <a:gd name="connsiteY5635" fmla="*/ 187918 h 5060781"/>
              <a:gd name="connsiteX5636" fmla="*/ 4167966 w 4692539"/>
              <a:gd name="connsiteY5636" fmla="*/ 190498 h 5060781"/>
              <a:gd name="connsiteX5637" fmla="*/ 4160787 w 4692539"/>
              <a:gd name="connsiteY5637" fmla="*/ 192376 h 5060781"/>
              <a:gd name="connsiteX5638" fmla="*/ 4164376 w 4692539"/>
              <a:gd name="connsiteY5638" fmla="*/ 187918 h 5060781"/>
              <a:gd name="connsiteX5639" fmla="*/ 4277436 w 4692539"/>
              <a:gd name="connsiteY5639" fmla="*/ 186746 h 5060781"/>
              <a:gd name="connsiteX5640" fmla="*/ 4281922 w 4692539"/>
              <a:gd name="connsiteY5640" fmla="*/ 186746 h 5060781"/>
              <a:gd name="connsiteX5641" fmla="*/ 4277436 w 4692539"/>
              <a:gd name="connsiteY5641" fmla="*/ 192376 h 5060781"/>
              <a:gd name="connsiteX5642" fmla="*/ 4277436 w 4692539"/>
              <a:gd name="connsiteY5642" fmla="*/ 186746 h 5060781"/>
              <a:gd name="connsiteX5643" fmla="*/ 4034205 w 4692539"/>
              <a:gd name="connsiteY5643" fmla="*/ 185208 h 5060781"/>
              <a:gd name="connsiteX5644" fmla="*/ 4036682 w 4692539"/>
              <a:gd name="connsiteY5644" fmla="*/ 187082 h 5060781"/>
              <a:gd name="connsiteX5645" fmla="*/ 4036682 w 4692539"/>
              <a:gd name="connsiteY5645" fmla="*/ 188955 h 5060781"/>
              <a:gd name="connsiteX5646" fmla="*/ 4034205 w 4692539"/>
              <a:gd name="connsiteY5646" fmla="*/ 192701 h 5060781"/>
              <a:gd name="connsiteX5647" fmla="*/ 4034205 w 4692539"/>
              <a:gd name="connsiteY5647" fmla="*/ 188955 h 5060781"/>
              <a:gd name="connsiteX5648" fmla="*/ 4034205 w 4692539"/>
              <a:gd name="connsiteY5648" fmla="*/ 187082 h 5060781"/>
              <a:gd name="connsiteX5649" fmla="*/ 4034205 w 4692539"/>
              <a:gd name="connsiteY5649" fmla="*/ 185208 h 5060781"/>
              <a:gd name="connsiteX5650" fmla="*/ 4222700 w 4692539"/>
              <a:gd name="connsiteY5650" fmla="*/ 183333 h 5060781"/>
              <a:gd name="connsiteX5651" fmla="*/ 4225392 w 4692539"/>
              <a:gd name="connsiteY5651" fmla="*/ 190840 h 5060781"/>
              <a:gd name="connsiteX5652" fmla="*/ 4217317 w 4692539"/>
              <a:gd name="connsiteY5652" fmla="*/ 190840 h 5060781"/>
              <a:gd name="connsiteX5653" fmla="*/ 4222700 w 4692539"/>
              <a:gd name="connsiteY5653" fmla="*/ 183333 h 5060781"/>
              <a:gd name="connsiteX5654" fmla="*/ 4061187 w 4692539"/>
              <a:gd name="connsiteY5654" fmla="*/ 183163 h 5060781"/>
              <a:gd name="connsiteX5655" fmla="*/ 4056700 w 4692539"/>
              <a:gd name="connsiteY5655" fmla="*/ 188793 h 5060781"/>
              <a:gd name="connsiteX5656" fmla="*/ 4061187 w 4692539"/>
              <a:gd name="connsiteY5656" fmla="*/ 183163 h 5060781"/>
              <a:gd name="connsiteX5657" fmla="*/ 3744439 w 4692539"/>
              <a:gd name="connsiteY5657" fmla="*/ 181287 h 5060781"/>
              <a:gd name="connsiteX5658" fmla="*/ 3749823 w 4692539"/>
              <a:gd name="connsiteY5658" fmla="*/ 181287 h 5060781"/>
              <a:gd name="connsiteX5659" fmla="*/ 3749823 w 4692539"/>
              <a:gd name="connsiteY5659" fmla="*/ 185380 h 5060781"/>
              <a:gd name="connsiteX5660" fmla="*/ 3744439 w 4692539"/>
              <a:gd name="connsiteY5660" fmla="*/ 185380 h 5060781"/>
              <a:gd name="connsiteX5661" fmla="*/ 3744439 w 4692539"/>
              <a:gd name="connsiteY5661" fmla="*/ 181287 h 5060781"/>
              <a:gd name="connsiteX5662" fmla="*/ 4333714 w 4692539"/>
              <a:gd name="connsiteY5662" fmla="*/ 179069 h 5060781"/>
              <a:gd name="connsiteX5663" fmla="*/ 4336658 w 4692539"/>
              <a:gd name="connsiteY5663" fmla="*/ 181384 h 5060781"/>
              <a:gd name="connsiteX5664" fmla="*/ 4329121 w 4692539"/>
              <a:gd name="connsiteY5664" fmla="*/ 183236 h 5060781"/>
              <a:gd name="connsiteX5665" fmla="*/ 4333714 w 4692539"/>
              <a:gd name="connsiteY5665" fmla="*/ 179069 h 5060781"/>
              <a:gd name="connsiteX5666" fmla="*/ 3890571 w 4692539"/>
              <a:gd name="connsiteY5666" fmla="*/ 177874 h 5060781"/>
              <a:gd name="connsiteX5667" fmla="*/ 3903390 w 4692539"/>
              <a:gd name="connsiteY5667" fmla="*/ 179750 h 5060781"/>
              <a:gd name="connsiteX5668" fmla="*/ 3905954 w 4692539"/>
              <a:gd name="connsiteY5668" fmla="*/ 179750 h 5060781"/>
              <a:gd name="connsiteX5669" fmla="*/ 3905954 w 4692539"/>
              <a:gd name="connsiteY5669" fmla="*/ 181627 h 5060781"/>
              <a:gd name="connsiteX5670" fmla="*/ 3898262 w 4692539"/>
              <a:gd name="connsiteY5670" fmla="*/ 185380 h 5060781"/>
              <a:gd name="connsiteX5671" fmla="*/ 3890571 w 4692539"/>
              <a:gd name="connsiteY5671" fmla="*/ 181627 h 5060781"/>
              <a:gd name="connsiteX5672" fmla="*/ 3888007 w 4692539"/>
              <a:gd name="connsiteY5672" fmla="*/ 179750 h 5060781"/>
              <a:gd name="connsiteX5673" fmla="*/ 3890571 w 4692539"/>
              <a:gd name="connsiteY5673" fmla="*/ 177874 h 5060781"/>
              <a:gd name="connsiteX5674" fmla="*/ 3801866 w 4692539"/>
              <a:gd name="connsiteY5674" fmla="*/ 177874 h 5060781"/>
              <a:gd name="connsiteX5675" fmla="*/ 3801866 w 4692539"/>
              <a:gd name="connsiteY5675" fmla="*/ 183504 h 5060781"/>
              <a:gd name="connsiteX5676" fmla="*/ 3793791 w 4692539"/>
              <a:gd name="connsiteY5676" fmla="*/ 181627 h 5060781"/>
              <a:gd name="connsiteX5677" fmla="*/ 3801866 w 4692539"/>
              <a:gd name="connsiteY5677" fmla="*/ 177874 h 5060781"/>
              <a:gd name="connsiteX5678" fmla="*/ 3717520 w 4692539"/>
              <a:gd name="connsiteY5678" fmla="*/ 177738 h 5060781"/>
              <a:gd name="connsiteX5679" fmla="*/ 3717520 w 4692539"/>
              <a:gd name="connsiteY5679" fmla="*/ 183470 h 5060781"/>
              <a:gd name="connsiteX5680" fmla="*/ 3714828 w 4692539"/>
              <a:gd name="connsiteY5680" fmla="*/ 185380 h 5060781"/>
              <a:gd name="connsiteX5681" fmla="*/ 3717520 w 4692539"/>
              <a:gd name="connsiteY5681" fmla="*/ 177738 h 5060781"/>
              <a:gd name="connsiteX5682" fmla="*/ 4178822 w 4692539"/>
              <a:gd name="connsiteY5682" fmla="*/ 175229 h 5060781"/>
              <a:gd name="connsiteX5683" fmla="*/ 4180707 w 4692539"/>
              <a:gd name="connsiteY5683" fmla="*/ 181513 h 5060781"/>
              <a:gd name="connsiteX5684" fmla="*/ 4173169 w 4692539"/>
              <a:gd name="connsiteY5684" fmla="*/ 177647 h 5060781"/>
              <a:gd name="connsiteX5685" fmla="*/ 4178822 w 4692539"/>
              <a:gd name="connsiteY5685" fmla="*/ 175229 h 5060781"/>
              <a:gd name="connsiteX5686" fmla="*/ 3833945 w 4692539"/>
              <a:gd name="connsiteY5686" fmla="*/ 174007 h 5060781"/>
              <a:gd name="connsiteX5687" fmla="*/ 3841347 w 4692539"/>
              <a:gd name="connsiteY5687" fmla="*/ 179466 h 5060781"/>
              <a:gd name="connsiteX5688" fmla="*/ 3833945 w 4692539"/>
              <a:gd name="connsiteY5688" fmla="*/ 174007 h 5060781"/>
              <a:gd name="connsiteX5689" fmla="*/ 3752216 w 4692539"/>
              <a:gd name="connsiteY5689" fmla="*/ 173629 h 5060781"/>
              <a:gd name="connsiteX5690" fmla="*/ 3764180 w 4692539"/>
              <a:gd name="connsiteY5690" fmla="*/ 177419 h 5060781"/>
              <a:gd name="connsiteX5691" fmla="*/ 3752216 w 4692539"/>
              <a:gd name="connsiteY5691" fmla="*/ 173629 h 5060781"/>
              <a:gd name="connsiteX5692" fmla="*/ 4230103 w 4692539"/>
              <a:gd name="connsiteY5692" fmla="*/ 171732 h 5060781"/>
              <a:gd name="connsiteX5693" fmla="*/ 4232571 w 4692539"/>
              <a:gd name="connsiteY5693" fmla="*/ 173779 h 5060781"/>
              <a:gd name="connsiteX5694" fmla="*/ 4232571 w 4692539"/>
              <a:gd name="connsiteY5694" fmla="*/ 175827 h 5060781"/>
              <a:gd name="connsiteX5695" fmla="*/ 4227636 w 4692539"/>
              <a:gd name="connsiteY5695" fmla="*/ 177874 h 5060781"/>
              <a:gd name="connsiteX5696" fmla="*/ 4225168 w 4692539"/>
              <a:gd name="connsiteY5696" fmla="*/ 177874 h 5060781"/>
              <a:gd name="connsiteX5697" fmla="*/ 4222700 w 4692539"/>
              <a:gd name="connsiteY5697" fmla="*/ 175827 h 5060781"/>
              <a:gd name="connsiteX5698" fmla="*/ 4225168 w 4692539"/>
              <a:gd name="connsiteY5698" fmla="*/ 173779 h 5060781"/>
              <a:gd name="connsiteX5699" fmla="*/ 4227636 w 4692539"/>
              <a:gd name="connsiteY5699" fmla="*/ 173779 h 5060781"/>
              <a:gd name="connsiteX5700" fmla="*/ 4230103 w 4692539"/>
              <a:gd name="connsiteY5700" fmla="*/ 171732 h 5060781"/>
              <a:gd name="connsiteX5701" fmla="*/ 3658298 w 4692539"/>
              <a:gd name="connsiteY5701" fmla="*/ 164738 h 5060781"/>
              <a:gd name="connsiteX5702" fmla="*/ 3663383 w 4692539"/>
              <a:gd name="connsiteY5702" fmla="*/ 164738 h 5060781"/>
              <a:gd name="connsiteX5703" fmla="*/ 3663084 w 4692539"/>
              <a:gd name="connsiteY5703" fmla="*/ 170368 h 5060781"/>
              <a:gd name="connsiteX5704" fmla="*/ 3658298 w 4692539"/>
              <a:gd name="connsiteY5704" fmla="*/ 164738 h 5060781"/>
              <a:gd name="connsiteX5705" fmla="*/ 3764180 w 4692539"/>
              <a:gd name="connsiteY5705" fmla="*/ 162861 h 5060781"/>
              <a:gd name="connsiteX5706" fmla="*/ 3771582 w 4692539"/>
              <a:gd name="connsiteY5706" fmla="*/ 162861 h 5060781"/>
              <a:gd name="connsiteX5707" fmla="*/ 3764180 w 4692539"/>
              <a:gd name="connsiteY5707" fmla="*/ 162861 h 5060781"/>
              <a:gd name="connsiteX5708" fmla="*/ 3751618 w 4692539"/>
              <a:gd name="connsiteY5708" fmla="*/ 160814 h 5060781"/>
              <a:gd name="connsiteX5709" fmla="*/ 3761488 w 4692539"/>
              <a:gd name="connsiteY5709" fmla="*/ 162666 h 5060781"/>
              <a:gd name="connsiteX5710" fmla="*/ 3751618 w 4692539"/>
              <a:gd name="connsiteY5710" fmla="*/ 160814 h 5060781"/>
              <a:gd name="connsiteX5711" fmla="*/ 4175682 w 4692539"/>
              <a:gd name="connsiteY5711" fmla="*/ 153308 h 5060781"/>
              <a:gd name="connsiteX5712" fmla="*/ 4178194 w 4692539"/>
              <a:gd name="connsiteY5712" fmla="*/ 153308 h 5060781"/>
              <a:gd name="connsiteX5713" fmla="*/ 4180707 w 4692539"/>
              <a:gd name="connsiteY5713" fmla="*/ 166577 h 5060781"/>
              <a:gd name="connsiteX5714" fmla="*/ 4175682 w 4692539"/>
              <a:gd name="connsiteY5714" fmla="*/ 170368 h 5060781"/>
              <a:gd name="connsiteX5715" fmla="*/ 4173169 w 4692539"/>
              <a:gd name="connsiteY5715" fmla="*/ 170368 h 5060781"/>
              <a:gd name="connsiteX5716" fmla="*/ 4173169 w 4692539"/>
              <a:gd name="connsiteY5716" fmla="*/ 168472 h 5060781"/>
              <a:gd name="connsiteX5717" fmla="*/ 4173169 w 4692539"/>
              <a:gd name="connsiteY5717" fmla="*/ 164680 h 5060781"/>
              <a:gd name="connsiteX5718" fmla="*/ 4178194 w 4692539"/>
              <a:gd name="connsiteY5718" fmla="*/ 162785 h 5060781"/>
              <a:gd name="connsiteX5719" fmla="*/ 4175682 w 4692539"/>
              <a:gd name="connsiteY5719" fmla="*/ 157098 h 5060781"/>
              <a:gd name="connsiteX5720" fmla="*/ 4175682 w 4692539"/>
              <a:gd name="connsiteY5720" fmla="*/ 153308 h 5060781"/>
              <a:gd name="connsiteX5721" fmla="*/ 3751618 w 4692539"/>
              <a:gd name="connsiteY5721" fmla="*/ 153308 h 5060781"/>
              <a:gd name="connsiteX5722" fmla="*/ 3737261 w 4692539"/>
              <a:gd name="connsiteY5722" fmla="*/ 159040 h 5060781"/>
              <a:gd name="connsiteX5723" fmla="*/ 3751618 w 4692539"/>
              <a:gd name="connsiteY5723" fmla="*/ 153308 h 5060781"/>
              <a:gd name="connsiteX5724" fmla="*/ 3833458 w 4692539"/>
              <a:gd name="connsiteY5724" fmla="*/ 152898 h 5060781"/>
              <a:gd name="connsiteX5725" fmla="*/ 3835964 w 4692539"/>
              <a:gd name="connsiteY5725" fmla="*/ 155013 h 5060781"/>
              <a:gd name="connsiteX5726" fmla="*/ 3831028 w 4692539"/>
              <a:gd name="connsiteY5726" fmla="*/ 158881 h 5060781"/>
              <a:gd name="connsiteX5727" fmla="*/ 3833458 w 4692539"/>
              <a:gd name="connsiteY5727" fmla="*/ 152898 h 5060781"/>
              <a:gd name="connsiteX5728" fmla="*/ 4132970 w 4692539"/>
              <a:gd name="connsiteY5728" fmla="*/ 140343 h 5060781"/>
              <a:gd name="connsiteX5729" fmla="*/ 4141046 w 4692539"/>
              <a:gd name="connsiteY5729" fmla="*/ 140343 h 5060781"/>
              <a:gd name="connsiteX5730" fmla="*/ 4138354 w 4692539"/>
              <a:gd name="connsiteY5730" fmla="*/ 147849 h 5060781"/>
              <a:gd name="connsiteX5731" fmla="*/ 4132970 w 4692539"/>
              <a:gd name="connsiteY5731" fmla="*/ 140343 h 5060781"/>
              <a:gd name="connsiteX5732" fmla="*/ 4167488 w 4692539"/>
              <a:gd name="connsiteY5732" fmla="*/ 140307 h 5060781"/>
              <a:gd name="connsiteX5733" fmla="*/ 4173349 w 4692539"/>
              <a:gd name="connsiteY5733" fmla="*/ 141980 h 5060781"/>
              <a:gd name="connsiteX5734" fmla="*/ 4163478 w 4692539"/>
              <a:gd name="connsiteY5734" fmla="*/ 145802 h 5060781"/>
              <a:gd name="connsiteX5735" fmla="*/ 4167488 w 4692539"/>
              <a:gd name="connsiteY5735" fmla="*/ 140307 h 5060781"/>
              <a:gd name="connsiteX5736" fmla="*/ 3590822 w 4692539"/>
              <a:gd name="connsiteY5736" fmla="*/ 138294 h 5060781"/>
              <a:gd name="connsiteX5737" fmla="*/ 3595846 w 4692539"/>
              <a:gd name="connsiteY5737" fmla="*/ 145800 h 5060781"/>
              <a:gd name="connsiteX5738" fmla="*/ 3600872 w 4692539"/>
              <a:gd name="connsiteY5738" fmla="*/ 153308 h 5060781"/>
              <a:gd name="connsiteX5739" fmla="*/ 3588308 w 4692539"/>
              <a:gd name="connsiteY5739" fmla="*/ 143924 h 5060781"/>
              <a:gd name="connsiteX5740" fmla="*/ 3590822 w 4692539"/>
              <a:gd name="connsiteY5740" fmla="*/ 138294 h 5060781"/>
              <a:gd name="connsiteX5741" fmla="*/ 4131176 w 4692539"/>
              <a:gd name="connsiteY5741" fmla="*/ 130788 h 5060781"/>
              <a:gd name="connsiteX5742" fmla="*/ 4133419 w 4692539"/>
              <a:gd name="connsiteY5742" fmla="*/ 130788 h 5060781"/>
              <a:gd name="connsiteX5743" fmla="*/ 4135663 w 4692539"/>
              <a:gd name="connsiteY5743" fmla="*/ 134201 h 5060781"/>
              <a:gd name="connsiteX5744" fmla="*/ 4131176 w 4692539"/>
              <a:gd name="connsiteY5744" fmla="*/ 134201 h 5060781"/>
              <a:gd name="connsiteX5745" fmla="*/ 4131176 w 4692539"/>
              <a:gd name="connsiteY5745" fmla="*/ 130788 h 5060781"/>
              <a:gd name="connsiteX5746" fmla="*/ 3773419 w 4692539"/>
              <a:gd name="connsiteY5746" fmla="*/ 129614 h 5060781"/>
              <a:gd name="connsiteX5747" fmla="*/ 3779434 w 4692539"/>
              <a:gd name="connsiteY5747" fmla="*/ 132790 h 5060781"/>
              <a:gd name="connsiteX5748" fmla="*/ 3781902 w 4692539"/>
              <a:gd name="connsiteY5748" fmla="*/ 132790 h 5060781"/>
              <a:gd name="connsiteX5749" fmla="*/ 3784370 w 4692539"/>
              <a:gd name="connsiteY5749" fmla="*/ 132790 h 5060781"/>
              <a:gd name="connsiteX5750" fmla="*/ 3786836 w 4692539"/>
              <a:gd name="connsiteY5750" fmla="*/ 134656 h 5060781"/>
              <a:gd name="connsiteX5751" fmla="*/ 3786836 w 4692539"/>
              <a:gd name="connsiteY5751" fmla="*/ 140252 h 5060781"/>
              <a:gd name="connsiteX5752" fmla="*/ 3784370 w 4692539"/>
              <a:gd name="connsiteY5752" fmla="*/ 140252 h 5060781"/>
              <a:gd name="connsiteX5753" fmla="*/ 3781902 w 4692539"/>
              <a:gd name="connsiteY5753" fmla="*/ 140252 h 5060781"/>
              <a:gd name="connsiteX5754" fmla="*/ 3781902 w 4692539"/>
              <a:gd name="connsiteY5754" fmla="*/ 138385 h 5060781"/>
              <a:gd name="connsiteX5755" fmla="*/ 3779434 w 4692539"/>
              <a:gd name="connsiteY5755" fmla="*/ 138385 h 5060781"/>
              <a:gd name="connsiteX5756" fmla="*/ 3739952 w 4692539"/>
              <a:gd name="connsiteY5756" fmla="*/ 145847 h 5060781"/>
              <a:gd name="connsiteX5757" fmla="*/ 3749823 w 4692539"/>
              <a:gd name="connsiteY5757" fmla="*/ 130925 h 5060781"/>
              <a:gd name="connsiteX5758" fmla="*/ 3773419 w 4692539"/>
              <a:gd name="connsiteY5758" fmla="*/ 129614 h 5060781"/>
              <a:gd name="connsiteX5759" fmla="*/ 3717136 w 4692539"/>
              <a:gd name="connsiteY5759" fmla="*/ 128741 h 5060781"/>
              <a:gd name="connsiteX5760" fmla="*/ 3717136 w 4692539"/>
              <a:gd name="connsiteY5760" fmla="*/ 130637 h 5060781"/>
              <a:gd name="connsiteX5761" fmla="*/ 3724826 w 4692539"/>
              <a:gd name="connsiteY5761" fmla="*/ 130637 h 5060781"/>
              <a:gd name="connsiteX5762" fmla="*/ 3724826 w 4692539"/>
              <a:gd name="connsiteY5762" fmla="*/ 134428 h 5060781"/>
              <a:gd name="connsiteX5763" fmla="*/ 3724826 w 4692539"/>
              <a:gd name="connsiteY5763" fmla="*/ 136323 h 5060781"/>
              <a:gd name="connsiteX5764" fmla="*/ 3722262 w 4692539"/>
              <a:gd name="connsiteY5764" fmla="*/ 136323 h 5060781"/>
              <a:gd name="connsiteX5765" fmla="*/ 3719698 w 4692539"/>
              <a:gd name="connsiteY5765" fmla="*/ 136323 h 5060781"/>
              <a:gd name="connsiteX5766" fmla="*/ 3714572 w 4692539"/>
              <a:gd name="connsiteY5766" fmla="*/ 145802 h 5060781"/>
              <a:gd name="connsiteX5767" fmla="*/ 3709444 w 4692539"/>
              <a:gd name="connsiteY5767" fmla="*/ 132532 h 5060781"/>
              <a:gd name="connsiteX5768" fmla="*/ 3717136 w 4692539"/>
              <a:gd name="connsiteY5768" fmla="*/ 128741 h 5060781"/>
              <a:gd name="connsiteX5769" fmla="*/ 4264514 w 4692539"/>
              <a:gd name="connsiteY5769" fmla="*/ 121235 h 5060781"/>
              <a:gd name="connsiteX5770" fmla="*/ 4269360 w 4692539"/>
              <a:gd name="connsiteY5770" fmla="*/ 134263 h 5060781"/>
              <a:gd name="connsiteX5771" fmla="*/ 4249979 w 4692539"/>
              <a:gd name="connsiteY5771" fmla="*/ 141707 h 5060781"/>
              <a:gd name="connsiteX5772" fmla="*/ 4245133 w 4692539"/>
              <a:gd name="connsiteY5772" fmla="*/ 130540 h 5060781"/>
              <a:gd name="connsiteX5773" fmla="*/ 4247555 w 4692539"/>
              <a:gd name="connsiteY5773" fmla="*/ 128679 h 5060781"/>
              <a:gd name="connsiteX5774" fmla="*/ 4245133 w 4692539"/>
              <a:gd name="connsiteY5774" fmla="*/ 124957 h 5060781"/>
              <a:gd name="connsiteX5775" fmla="*/ 4264514 w 4692539"/>
              <a:gd name="connsiteY5775" fmla="*/ 121235 h 5060781"/>
              <a:gd name="connsiteX5776" fmla="*/ 3623302 w 4692539"/>
              <a:gd name="connsiteY5776" fmla="*/ 117823 h 5060781"/>
              <a:gd name="connsiteX5777" fmla="*/ 3625996 w 4692539"/>
              <a:gd name="connsiteY5777" fmla="*/ 117823 h 5060781"/>
              <a:gd name="connsiteX5778" fmla="*/ 3625996 w 4692539"/>
              <a:gd name="connsiteY5778" fmla="*/ 121235 h 5060781"/>
              <a:gd name="connsiteX5779" fmla="*/ 3623302 w 4692539"/>
              <a:gd name="connsiteY5779" fmla="*/ 121235 h 5060781"/>
              <a:gd name="connsiteX5780" fmla="*/ 3623302 w 4692539"/>
              <a:gd name="connsiteY5780" fmla="*/ 117823 h 5060781"/>
              <a:gd name="connsiteX5781" fmla="*/ 3702265 w 4692539"/>
              <a:gd name="connsiteY5781" fmla="*/ 117652 h 5060781"/>
              <a:gd name="connsiteX5782" fmla="*/ 3705967 w 4692539"/>
              <a:gd name="connsiteY5782" fmla="*/ 117652 h 5060781"/>
              <a:gd name="connsiteX5783" fmla="*/ 3707650 w 4692539"/>
              <a:gd name="connsiteY5783" fmla="*/ 123282 h 5060781"/>
              <a:gd name="connsiteX5784" fmla="*/ 3702265 w 4692539"/>
              <a:gd name="connsiteY5784" fmla="*/ 117652 h 5060781"/>
              <a:gd name="connsiteX5785" fmla="*/ 3632164 w 4692539"/>
              <a:gd name="connsiteY5785" fmla="*/ 117183 h 5060781"/>
              <a:gd name="connsiteX5786" fmla="*/ 3635866 w 4692539"/>
              <a:gd name="connsiteY5786" fmla="*/ 119528 h 5060781"/>
              <a:gd name="connsiteX5787" fmla="*/ 3628463 w 4692539"/>
              <a:gd name="connsiteY5787" fmla="*/ 117652 h 5060781"/>
              <a:gd name="connsiteX5788" fmla="*/ 3632164 w 4692539"/>
              <a:gd name="connsiteY5788" fmla="*/ 117183 h 5060781"/>
              <a:gd name="connsiteX5789" fmla="*/ 3575746 w 4692539"/>
              <a:gd name="connsiteY5789" fmla="*/ 115776 h 5060781"/>
              <a:gd name="connsiteX5790" fmla="*/ 3583148 w 4692539"/>
              <a:gd name="connsiteY5790" fmla="*/ 123282 h 5060781"/>
              <a:gd name="connsiteX5791" fmla="*/ 3575746 w 4692539"/>
              <a:gd name="connsiteY5791" fmla="*/ 115776 h 5060781"/>
              <a:gd name="connsiteX5792" fmla="*/ 3649830 w 4692539"/>
              <a:gd name="connsiteY5792" fmla="*/ 115455 h 5060781"/>
              <a:gd name="connsiteX5793" fmla="*/ 3662784 w 4692539"/>
              <a:gd name="connsiteY5793" fmla="*/ 115455 h 5060781"/>
              <a:gd name="connsiteX5794" fmla="*/ 3684992 w 4692539"/>
              <a:gd name="connsiteY5794" fmla="*/ 134321 h 5060781"/>
              <a:gd name="connsiteX5795" fmla="*/ 3697330 w 4692539"/>
              <a:gd name="connsiteY5795" fmla="*/ 128660 h 5060781"/>
              <a:gd name="connsiteX5796" fmla="*/ 3699798 w 4692539"/>
              <a:gd name="connsiteY5796" fmla="*/ 147527 h 5060781"/>
              <a:gd name="connsiteX5797" fmla="*/ 3677590 w 4692539"/>
              <a:gd name="connsiteY5797" fmla="*/ 153186 h 5060781"/>
              <a:gd name="connsiteX5798" fmla="*/ 3677590 w 4692539"/>
              <a:gd name="connsiteY5798" fmla="*/ 155074 h 5060781"/>
              <a:gd name="connsiteX5799" fmla="*/ 3680058 w 4692539"/>
              <a:gd name="connsiteY5799" fmla="*/ 160734 h 5060781"/>
              <a:gd name="connsiteX5800" fmla="*/ 3682524 w 4692539"/>
              <a:gd name="connsiteY5800" fmla="*/ 160734 h 5060781"/>
              <a:gd name="connsiteX5801" fmla="*/ 3729410 w 4692539"/>
              <a:gd name="connsiteY5801" fmla="*/ 155074 h 5060781"/>
              <a:gd name="connsiteX5802" fmla="*/ 3731877 w 4692539"/>
              <a:gd name="connsiteY5802" fmla="*/ 168281 h 5060781"/>
              <a:gd name="connsiteX5803" fmla="*/ 3684992 w 4692539"/>
              <a:gd name="connsiteY5803" fmla="*/ 168281 h 5060781"/>
              <a:gd name="connsiteX5804" fmla="*/ 3680058 w 4692539"/>
              <a:gd name="connsiteY5804" fmla="*/ 170167 h 5060781"/>
              <a:gd name="connsiteX5805" fmla="*/ 3677590 w 4692539"/>
              <a:gd name="connsiteY5805" fmla="*/ 170167 h 5060781"/>
              <a:gd name="connsiteX5806" fmla="*/ 3675122 w 4692539"/>
              <a:gd name="connsiteY5806" fmla="*/ 168281 h 5060781"/>
              <a:gd name="connsiteX5807" fmla="*/ 3670188 w 4692539"/>
              <a:gd name="connsiteY5807" fmla="*/ 168281 h 5060781"/>
              <a:gd name="connsiteX5808" fmla="*/ 3667720 w 4692539"/>
              <a:gd name="connsiteY5808" fmla="*/ 166393 h 5060781"/>
              <a:gd name="connsiteX5809" fmla="*/ 3670188 w 4692539"/>
              <a:gd name="connsiteY5809" fmla="*/ 164507 h 5060781"/>
              <a:gd name="connsiteX5810" fmla="*/ 3675122 w 4692539"/>
              <a:gd name="connsiteY5810" fmla="*/ 164507 h 5060781"/>
              <a:gd name="connsiteX5811" fmla="*/ 3672655 w 4692539"/>
              <a:gd name="connsiteY5811" fmla="*/ 160734 h 5060781"/>
              <a:gd name="connsiteX5812" fmla="*/ 3667720 w 4692539"/>
              <a:gd name="connsiteY5812" fmla="*/ 160734 h 5060781"/>
              <a:gd name="connsiteX5813" fmla="*/ 3660317 w 4692539"/>
              <a:gd name="connsiteY5813" fmla="*/ 160734 h 5060781"/>
              <a:gd name="connsiteX5814" fmla="*/ 3655381 w 4692539"/>
              <a:gd name="connsiteY5814" fmla="*/ 158847 h 5060781"/>
              <a:gd name="connsiteX5815" fmla="*/ 3657849 w 4692539"/>
              <a:gd name="connsiteY5815" fmla="*/ 153186 h 5060781"/>
              <a:gd name="connsiteX5816" fmla="*/ 3667720 w 4692539"/>
              <a:gd name="connsiteY5816" fmla="*/ 153186 h 5060781"/>
              <a:gd name="connsiteX5817" fmla="*/ 3672655 w 4692539"/>
              <a:gd name="connsiteY5817" fmla="*/ 153186 h 5060781"/>
              <a:gd name="connsiteX5818" fmla="*/ 3675122 w 4692539"/>
              <a:gd name="connsiteY5818" fmla="*/ 149414 h 5060781"/>
              <a:gd name="connsiteX5819" fmla="*/ 3672655 w 4692539"/>
              <a:gd name="connsiteY5819" fmla="*/ 151300 h 5060781"/>
              <a:gd name="connsiteX5820" fmla="*/ 3635641 w 4692539"/>
              <a:gd name="connsiteY5820" fmla="*/ 147527 h 5060781"/>
              <a:gd name="connsiteX5821" fmla="*/ 3608498 w 4692539"/>
              <a:gd name="connsiteY5821" fmla="*/ 139981 h 5060781"/>
              <a:gd name="connsiteX5822" fmla="*/ 3606030 w 4692539"/>
              <a:gd name="connsiteY5822" fmla="*/ 141867 h 5060781"/>
              <a:gd name="connsiteX5823" fmla="*/ 3603562 w 4692539"/>
              <a:gd name="connsiteY5823" fmla="*/ 139981 h 5060781"/>
              <a:gd name="connsiteX5824" fmla="*/ 3603562 w 4692539"/>
              <a:gd name="connsiteY5824" fmla="*/ 138093 h 5060781"/>
              <a:gd name="connsiteX5825" fmla="*/ 3610966 w 4692539"/>
              <a:gd name="connsiteY5825" fmla="*/ 136207 h 5060781"/>
              <a:gd name="connsiteX5826" fmla="*/ 3610966 w 4692539"/>
              <a:gd name="connsiteY5826" fmla="*/ 134321 h 5060781"/>
              <a:gd name="connsiteX5827" fmla="*/ 3650447 w 4692539"/>
              <a:gd name="connsiteY5827" fmla="*/ 126774 h 5060781"/>
              <a:gd name="connsiteX5828" fmla="*/ 3640576 w 4692539"/>
              <a:gd name="connsiteY5828" fmla="*/ 121114 h 5060781"/>
              <a:gd name="connsiteX5829" fmla="*/ 3649830 w 4692539"/>
              <a:gd name="connsiteY5829" fmla="*/ 115455 h 5060781"/>
              <a:gd name="connsiteX5830" fmla="*/ 4398323 w 4692539"/>
              <a:gd name="connsiteY5830" fmla="*/ 97645 h 5060781"/>
              <a:gd name="connsiteX5831" fmla="*/ 4411022 w 4692539"/>
              <a:gd name="connsiteY5831" fmla="*/ 99051 h 5060781"/>
              <a:gd name="connsiteX5832" fmla="*/ 4408544 w 4692539"/>
              <a:gd name="connsiteY5832" fmla="*/ 100924 h 5060781"/>
              <a:gd name="connsiteX5833" fmla="*/ 4418454 w 4692539"/>
              <a:gd name="connsiteY5833" fmla="*/ 100924 h 5060781"/>
              <a:gd name="connsiteX5834" fmla="*/ 4425888 w 4692539"/>
              <a:gd name="connsiteY5834" fmla="*/ 102797 h 5060781"/>
              <a:gd name="connsiteX5835" fmla="*/ 4423410 w 4692539"/>
              <a:gd name="connsiteY5835" fmla="*/ 100924 h 5060781"/>
              <a:gd name="connsiteX5836" fmla="*/ 4485354 w 4692539"/>
              <a:gd name="connsiteY5836" fmla="*/ 119659 h 5060781"/>
              <a:gd name="connsiteX5837" fmla="*/ 4482876 w 4692539"/>
              <a:gd name="connsiteY5837" fmla="*/ 138394 h 5060781"/>
              <a:gd name="connsiteX5838" fmla="*/ 4460577 w 4692539"/>
              <a:gd name="connsiteY5838" fmla="*/ 134647 h 5060781"/>
              <a:gd name="connsiteX5839" fmla="*/ 4458100 w 4692539"/>
              <a:gd name="connsiteY5839" fmla="*/ 138394 h 5060781"/>
              <a:gd name="connsiteX5840" fmla="*/ 4458100 w 4692539"/>
              <a:gd name="connsiteY5840" fmla="*/ 140268 h 5060781"/>
              <a:gd name="connsiteX5841" fmla="*/ 4485354 w 4692539"/>
              <a:gd name="connsiteY5841" fmla="*/ 153382 h 5060781"/>
              <a:gd name="connsiteX5842" fmla="*/ 4490310 w 4692539"/>
              <a:gd name="connsiteY5842" fmla="*/ 172117 h 5060781"/>
              <a:gd name="connsiteX5843" fmla="*/ 4480400 w 4692539"/>
              <a:gd name="connsiteY5843" fmla="*/ 175864 h 5060781"/>
              <a:gd name="connsiteX5844" fmla="*/ 4458100 w 4692539"/>
              <a:gd name="connsiteY5844" fmla="*/ 172117 h 5060781"/>
              <a:gd name="connsiteX5845" fmla="*/ 4460577 w 4692539"/>
              <a:gd name="connsiteY5845" fmla="*/ 173990 h 5060781"/>
              <a:gd name="connsiteX5846" fmla="*/ 4450666 w 4692539"/>
              <a:gd name="connsiteY5846" fmla="*/ 181485 h 5060781"/>
              <a:gd name="connsiteX5847" fmla="*/ 4445710 w 4692539"/>
              <a:gd name="connsiteY5847" fmla="*/ 168371 h 5060781"/>
              <a:gd name="connsiteX5848" fmla="*/ 4408544 w 4692539"/>
              <a:gd name="connsiteY5848" fmla="*/ 159002 h 5060781"/>
              <a:gd name="connsiteX5849" fmla="*/ 4408544 w 4692539"/>
              <a:gd name="connsiteY5849" fmla="*/ 151509 h 5060781"/>
              <a:gd name="connsiteX5850" fmla="*/ 4398633 w 4692539"/>
              <a:gd name="connsiteY5850" fmla="*/ 157130 h 5060781"/>
              <a:gd name="connsiteX5851" fmla="*/ 4430844 w 4692539"/>
              <a:gd name="connsiteY5851" fmla="*/ 166497 h 5060781"/>
              <a:gd name="connsiteX5852" fmla="*/ 4433322 w 4692539"/>
              <a:gd name="connsiteY5852" fmla="*/ 187105 h 5060781"/>
              <a:gd name="connsiteX5853" fmla="*/ 4445710 w 4692539"/>
              <a:gd name="connsiteY5853" fmla="*/ 194600 h 5060781"/>
              <a:gd name="connsiteX5854" fmla="*/ 4445710 w 4692539"/>
              <a:gd name="connsiteY5854" fmla="*/ 198347 h 5060781"/>
              <a:gd name="connsiteX5855" fmla="*/ 4443234 w 4692539"/>
              <a:gd name="connsiteY5855" fmla="*/ 196472 h 5060781"/>
              <a:gd name="connsiteX5856" fmla="*/ 4433322 w 4692539"/>
              <a:gd name="connsiteY5856" fmla="*/ 194600 h 5060781"/>
              <a:gd name="connsiteX5857" fmla="*/ 4430844 w 4692539"/>
              <a:gd name="connsiteY5857" fmla="*/ 194600 h 5060781"/>
              <a:gd name="connsiteX5858" fmla="*/ 4430844 w 4692539"/>
              <a:gd name="connsiteY5858" fmla="*/ 192726 h 5060781"/>
              <a:gd name="connsiteX5859" fmla="*/ 4428366 w 4692539"/>
              <a:gd name="connsiteY5859" fmla="*/ 190852 h 5060781"/>
              <a:gd name="connsiteX5860" fmla="*/ 4423410 w 4692539"/>
              <a:gd name="connsiteY5860" fmla="*/ 190852 h 5060781"/>
              <a:gd name="connsiteX5861" fmla="*/ 4420932 w 4692539"/>
              <a:gd name="connsiteY5861" fmla="*/ 181485 h 5060781"/>
              <a:gd name="connsiteX5862" fmla="*/ 4418454 w 4692539"/>
              <a:gd name="connsiteY5862" fmla="*/ 183358 h 5060781"/>
              <a:gd name="connsiteX5863" fmla="*/ 4415976 w 4692539"/>
              <a:gd name="connsiteY5863" fmla="*/ 183358 h 5060781"/>
              <a:gd name="connsiteX5864" fmla="*/ 4415976 w 4692539"/>
              <a:gd name="connsiteY5864" fmla="*/ 181485 h 5060781"/>
              <a:gd name="connsiteX5865" fmla="*/ 4418454 w 4692539"/>
              <a:gd name="connsiteY5865" fmla="*/ 179611 h 5060781"/>
              <a:gd name="connsiteX5866" fmla="*/ 4388722 w 4692539"/>
              <a:gd name="connsiteY5866" fmla="*/ 172117 h 5060781"/>
              <a:gd name="connsiteX5867" fmla="*/ 4386244 w 4692539"/>
              <a:gd name="connsiteY5867" fmla="*/ 177738 h 5060781"/>
              <a:gd name="connsiteX5868" fmla="*/ 4383766 w 4692539"/>
              <a:gd name="connsiteY5868" fmla="*/ 177738 h 5060781"/>
              <a:gd name="connsiteX5869" fmla="*/ 4383766 w 4692539"/>
              <a:gd name="connsiteY5869" fmla="*/ 173990 h 5060781"/>
              <a:gd name="connsiteX5870" fmla="*/ 4383766 w 4692539"/>
              <a:gd name="connsiteY5870" fmla="*/ 170243 h 5060781"/>
              <a:gd name="connsiteX5871" fmla="*/ 4366422 w 4692539"/>
              <a:gd name="connsiteY5871" fmla="*/ 160876 h 5060781"/>
              <a:gd name="connsiteX5872" fmla="*/ 4361466 w 4692539"/>
              <a:gd name="connsiteY5872" fmla="*/ 159002 h 5060781"/>
              <a:gd name="connsiteX5873" fmla="*/ 4356510 w 4692539"/>
              <a:gd name="connsiteY5873" fmla="*/ 159002 h 5060781"/>
              <a:gd name="connsiteX5874" fmla="*/ 4354032 w 4692539"/>
              <a:gd name="connsiteY5874" fmla="*/ 159002 h 5060781"/>
              <a:gd name="connsiteX5875" fmla="*/ 4351554 w 4692539"/>
              <a:gd name="connsiteY5875" fmla="*/ 159002 h 5060781"/>
              <a:gd name="connsiteX5876" fmla="*/ 4341644 w 4692539"/>
              <a:gd name="connsiteY5876" fmla="*/ 159002 h 5060781"/>
              <a:gd name="connsiteX5877" fmla="*/ 4339166 w 4692539"/>
              <a:gd name="connsiteY5877" fmla="*/ 168371 h 5060781"/>
              <a:gd name="connsiteX5878" fmla="*/ 4294566 w 4692539"/>
              <a:gd name="connsiteY5878" fmla="*/ 157130 h 5060781"/>
              <a:gd name="connsiteX5879" fmla="*/ 4292088 w 4692539"/>
              <a:gd name="connsiteY5879" fmla="*/ 144015 h 5060781"/>
              <a:gd name="connsiteX5880" fmla="*/ 4289610 w 4692539"/>
              <a:gd name="connsiteY5880" fmla="*/ 145888 h 5060781"/>
              <a:gd name="connsiteX5881" fmla="*/ 4287132 w 4692539"/>
              <a:gd name="connsiteY5881" fmla="*/ 144015 h 5060781"/>
              <a:gd name="connsiteX5882" fmla="*/ 4289610 w 4692539"/>
              <a:gd name="connsiteY5882" fmla="*/ 147761 h 5060781"/>
              <a:gd name="connsiteX5883" fmla="*/ 4289610 w 4692539"/>
              <a:gd name="connsiteY5883" fmla="*/ 149635 h 5060781"/>
              <a:gd name="connsiteX5884" fmla="*/ 4287132 w 4692539"/>
              <a:gd name="connsiteY5884" fmla="*/ 147761 h 5060781"/>
              <a:gd name="connsiteX5885" fmla="*/ 4277222 w 4692539"/>
              <a:gd name="connsiteY5885" fmla="*/ 145888 h 5060781"/>
              <a:gd name="connsiteX5886" fmla="*/ 4274744 w 4692539"/>
              <a:gd name="connsiteY5886" fmla="*/ 123406 h 5060781"/>
              <a:gd name="connsiteX5887" fmla="*/ 4297044 w 4692539"/>
              <a:gd name="connsiteY5887" fmla="*/ 115911 h 5060781"/>
              <a:gd name="connsiteX5888" fmla="*/ 4356510 w 4692539"/>
              <a:gd name="connsiteY5888" fmla="*/ 125280 h 5060781"/>
              <a:gd name="connsiteX5889" fmla="*/ 4388722 w 4692539"/>
              <a:gd name="connsiteY5889" fmla="*/ 127153 h 5060781"/>
              <a:gd name="connsiteX5890" fmla="*/ 4396155 w 4692539"/>
              <a:gd name="connsiteY5890" fmla="*/ 117785 h 5060781"/>
              <a:gd name="connsiteX5891" fmla="*/ 4403589 w 4692539"/>
              <a:gd name="connsiteY5891" fmla="*/ 125280 h 5060781"/>
              <a:gd name="connsiteX5892" fmla="*/ 4413500 w 4692539"/>
              <a:gd name="connsiteY5892" fmla="*/ 117785 h 5060781"/>
              <a:gd name="connsiteX5893" fmla="*/ 4415976 w 4692539"/>
              <a:gd name="connsiteY5893" fmla="*/ 123406 h 5060781"/>
              <a:gd name="connsiteX5894" fmla="*/ 4455622 w 4692539"/>
              <a:gd name="connsiteY5894" fmla="*/ 136521 h 5060781"/>
              <a:gd name="connsiteX5895" fmla="*/ 4458100 w 4692539"/>
              <a:gd name="connsiteY5895" fmla="*/ 130901 h 5060781"/>
              <a:gd name="connsiteX5896" fmla="*/ 4458100 w 4692539"/>
              <a:gd name="connsiteY5896" fmla="*/ 129026 h 5060781"/>
              <a:gd name="connsiteX5897" fmla="*/ 4423410 w 4692539"/>
              <a:gd name="connsiteY5897" fmla="*/ 108418 h 5060781"/>
              <a:gd name="connsiteX5898" fmla="*/ 4418454 w 4692539"/>
              <a:gd name="connsiteY5898" fmla="*/ 108418 h 5060781"/>
              <a:gd name="connsiteX5899" fmla="*/ 4408544 w 4692539"/>
              <a:gd name="connsiteY5899" fmla="*/ 106544 h 5060781"/>
              <a:gd name="connsiteX5900" fmla="*/ 4391200 w 4692539"/>
              <a:gd name="connsiteY5900" fmla="*/ 104671 h 5060781"/>
              <a:gd name="connsiteX5901" fmla="*/ 4398323 w 4692539"/>
              <a:gd name="connsiteY5901" fmla="*/ 97645 h 5060781"/>
              <a:gd name="connsiteX5902" fmla="*/ 4381224 w 4692539"/>
              <a:gd name="connsiteY5902" fmla="*/ 97350 h 5060781"/>
              <a:gd name="connsiteX5903" fmla="*/ 4383617 w 4692539"/>
              <a:gd name="connsiteY5903" fmla="*/ 99170 h 5060781"/>
              <a:gd name="connsiteX5904" fmla="*/ 4386009 w 4692539"/>
              <a:gd name="connsiteY5904" fmla="*/ 100990 h 5060781"/>
              <a:gd name="connsiteX5905" fmla="*/ 4383617 w 4692539"/>
              <a:gd name="connsiteY5905" fmla="*/ 102810 h 5060781"/>
              <a:gd name="connsiteX5906" fmla="*/ 4381224 w 4692539"/>
              <a:gd name="connsiteY5906" fmla="*/ 102810 h 5060781"/>
              <a:gd name="connsiteX5907" fmla="*/ 4378830 w 4692539"/>
              <a:gd name="connsiteY5907" fmla="*/ 100990 h 5060781"/>
              <a:gd name="connsiteX5908" fmla="*/ 4378830 w 4692539"/>
              <a:gd name="connsiteY5908" fmla="*/ 99170 h 5060781"/>
              <a:gd name="connsiteX5909" fmla="*/ 4381224 w 4692539"/>
              <a:gd name="connsiteY5909" fmla="*/ 97350 h 5060781"/>
              <a:gd name="connsiteX5910" fmla="*/ 4352696 w 4692539"/>
              <a:gd name="connsiteY5910" fmla="*/ 94182 h 5060781"/>
              <a:gd name="connsiteX5911" fmla="*/ 4358866 w 4692539"/>
              <a:gd name="connsiteY5911" fmla="*/ 96961 h 5060781"/>
              <a:gd name="connsiteX5912" fmla="*/ 4363800 w 4692539"/>
              <a:gd name="connsiteY5912" fmla="*/ 96961 h 5060781"/>
              <a:gd name="connsiteX5913" fmla="*/ 4366268 w 4692539"/>
              <a:gd name="connsiteY5913" fmla="*/ 100665 h 5060781"/>
              <a:gd name="connsiteX5914" fmla="*/ 4363800 w 4692539"/>
              <a:gd name="connsiteY5914" fmla="*/ 102517 h 5060781"/>
              <a:gd name="connsiteX5915" fmla="*/ 4358866 w 4692539"/>
              <a:gd name="connsiteY5915" fmla="*/ 102517 h 5060781"/>
              <a:gd name="connsiteX5916" fmla="*/ 4346528 w 4692539"/>
              <a:gd name="connsiteY5916" fmla="*/ 96961 h 5060781"/>
              <a:gd name="connsiteX5917" fmla="*/ 4352696 w 4692539"/>
              <a:gd name="connsiteY5917" fmla="*/ 94182 h 5060781"/>
              <a:gd name="connsiteX5918" fmla="*/ 4319013 w 4692539"/>
              <a:gd name="connsiteY5918" fmla="*/ 92361 h 5060781"/>
              <a:gd name="connsiteX5919" fmla="*/ 4323872 w 4692539"/>
              <a:gd name="connsiteY5919" fmla="*/ 93308 h 5060781"/>
              <a:gd name="connsiteX5920" fmla="*/ 4328806 w 4692539"/>
              <a:gd name="connsiteY5920" fmla="*/ 95145 h 5060781"/>
              <a:gd name="connsiteX5921" fmla="*/ 4331274 w 4692539"/>
              <a:gd name="connsiteY5921" fmla="*/ 95145 h 5060781"/>
              <a:gd name="connsiteX5922" fmla="*/ 4331274 w 4692539"/>
              <a:gd name="connsiteY5922" fmla="*/ 96982 h 5060781"/>
              <a:gd name="connsiteX5923" fmla="*/ 4328806 w 4692539"/>
              <a:gd name="connsiteY5923" fmla="*/ 96982 h 5060781"/>
              <a:gd name="connsiteX5924" fmla="*/ 4323872 w 4692539"/>
              <a:gd name="connsiteY5924" fmla="*/ 95145 h 5060781"/>
              <a:gd name="connsiteX5925" fmla="*/ 4326340 w 4692539"/>
              <a:gd name="connsiteY5925" fmla="*/ 104332 h 5060781"/>
              <a:gd name="connsiteX5926" fmla="*/ 4311534 w 4692539"/>
              <a:gd name="connsiteY5926" fmla="*/ 111681 h 5060781"/>
              <a:gd name="connsiteX5927" fmla="*/ 4301663 w 4692539"/>
              <a:gd name="connsiteY5927" fmla="*/ 98821 h 5060781"/>
              <a:gd name="connsiteX5928" fmla="*/ 4319013 w 4692539"/>
              <a:gd name="connsiteY5928" fmla="*/ 92361 h 5060781"/>
              <a:gd name="connsiteX5929" fmla="*/ 4158000 w 4692539"/>
              <a:gd name="connsiteY5929" fmla="*/ 91527 h 5060781"/>
              <a:gd name="connsiteX5930" fmla="*/ 4160478 w 4692539"/>
              <a:gd name="connsiteY5930" fmla="*/ 91527 h 5060781"/>
              <a:gd name="connsiteX5931" fmla="*/ 4170389 w 4692539"/>
              <a:gd name="connsiteY5931" fmla="*/ 93392 h 5060781"/>
              <a:gd name="connsiteX5932" fmla="*/ 4182777 w 4692539"/>
              <a:gd name="connsiteY5932" fmla="*/ 93392 h 5060781"/>
              <a:gd name="connsiteX5933" fmla="*/ 4227374 w 4692539"/>
              <a:gd name="connsiteY5933" fmla="*/ 102718 h 5060781"/>
              <a:gd name="connsiteX5934" fmla="*/ 4229852 w 4692539"/>
              <a:gd name="connsiteY5934" fmla="*/ 100854 h 5060781"/>
              <a:gd name="connsiteX5935" fmla="*/ 4232330 w 4692539"/>
              <a:gd name="connsiteY5935" fmla="*/ 91527 h 5060781"/>
              <a:gd name="connsiteX5936" fmla="*/ 4249673 w 4692539"/>
              <a:gd name="connsiteY5936" fmla="*/ 93392 h 5060781"/>
              <a:gd name="connsiteX5937" fmla="*/ 4249673 w 4692539"/>
              <a:gd name="connsiteY5937" fmla="*/ 95258 h 5060781"/>
              <a:gd name="connsiteX5938" fmla="*/ 4267016 w 4692539"/>
              <a:gd name="connsiteY5938" fmla="*/ 93392 h 5060781"/>
              <a:gd name="connsiteX5939" fmla="*/ 4281882 w 4692539"/>
              <a:gd name="connsiteY5939" fmla="*/ 93392 h 5060781"/>
              <a:gd name="connsiteX5940" fmla="*/ 4284360 w 4692539"/>
              <a:gd name="connsiteY5940" fmla="*/ 95258 h 5060781"/>
              <a:gd name="connsiteX5941" fmla="*/ 4286838 w 4692539"/>
              <a:gd name="connsiteY5941" fmla="*/ 95258 h 5060781"/>
              <a:gd name="connsiteX5942" fmla="*/ 4291793 w 4692539"/>
              <a:gd name="connsiteY5942" fmla="*/ 95258 h 5060781"/>
              <a:gd name="connsiteX5943" fmla="*/ 4291793 w 4692539"/>
              <a:gd name="connsiteY5943" fmla="*/ 100854 h 5060781"/>
              <a:gd name="connsiteX5944" fmla="*/ 4286838 w 4692539"/>
              <a:gd name="connsiteY5944" fmla="*/ 102718 h 5060781"/>
              <a:gd name="connsiteX5945" fmla="*/ 4281882 w 4692539"/>
              <a:gd name="connsiteY5945" fmla="*/ 100854 h 5060781"/>
              <a:gd name="connsiteX5946" fmla="*/ 4269494 w 4692539"/>
              <a:gd name="connsiteY5946" fmla="*/ 106449 h 5060781"/>
              <a:gd name="connsiteX5947" fmla="*/ 4264540 w 4692539"/>
              <a:gd name="connsiteY5947" fmla="*/ 97123 h 5060781"/>
              <a:gd name="connsiteX5948" fmla="*/ 4252151 w 4692539"/>
              <a:gd name="connsiteY5948" fmla="*/ 98989 h 5060781"/>
              <a:gd name="connsiteX5949" fmla="*/ 4254629 w 4692539"/>
              <a:gd name="connsiteY5949" fmla="*/ 100854 h 5060781"/>
              <a:gd name="connsiteX5950" fmla="*/ 4257106 w 4692539"/>
              <a:gd name="connsiteY5950" fmla="*/ 100854 h 5060781"/>
              <a:gd name="connsiteX5951" fmla="*/ 4259584 w 4692539"/>
              <a:gd name="connsiteY5951" fmla="*/ 102718 h 5060781"/>
              <a:gd name="connsiteX5952" fmla="*/ 4259584 w 4692539"/>
              <a:gd name="connsiteY5952" fmla="*/ 104583 h 5060781"/>
              <a:gd name="connsiteX5953" fmla="*/ 4254629 w 4692539"/>
              <a:gd name="connsiteY5953" fmla="*/ 106449 h 5060781"/>
              <a:gd name="connsiteX5954" fmla="*/ 4252151 w 4692539"/>
              <a:gd name="connsiteY5954" fmla="*/ 106449 h 5060781"/>
              <a:gd name="connsiteX5955" fmla="*/ 4227374 w 4692539"/>
              <a:gd name="connsiteY5955" fmla="*/ 115775 h 5060781"/>
              <a:gd name="connsiteX5956" fmla="*/ 4232330 w 4692539"/>
              <a:gd name="connsiteY5956" fmla="*/ 125101 h 5060781"/>
              <a:gd name="connsiteX5957" fmla="*/ 4239764 w 4692539"/>
              <a:gd name="connsiteY5957" fmla="*/ 126966 h 5060781"/>
              <a:gd name="connsiteX5958" fmla="*/ 4229852 w 4692539"/>
              <a:gd name="connsiteY5958" fmla="*/ 138158 h 5060781"/>
              <a:gd name="connsiteX5959" fmla="*/ 4232330 w 4692539"/>
              <a:gd name="connsiteY5959" fmla="*/ 151215 h 5060781"/>
              <a:gd name="connsiteX5960" fmla="*/ 4247196 w 4692539"/>
              <a:gd name="connsiteY5960" fmla="*/ 151215 h 5060781"/>
              <a:gd name="connsiteX5961" fmla="*/ 4259584 w 4692539"/>
              <a:gd name="connsiteY5961" fmla="*/ 151215 h 5060781"/>
              <a:gd name="connsiteX5962" fmla="*/ 4271972 w 4692539"/>
              <a:gd name="connsiteY5962" fmla="*/ 151215 h 5060781"/>
              <a:gd name="connsiteX5963" fmla="*/ 4274449 w 4692539"/>
              <a:gd name="connsiteY5963" fmla="*/ 154945 h 5060781"/>
              <a:gd name="connsiteX5964" fmla="*/ 4271972 w 4692539"/>
              <a:gd name="connsiteY5964" fmla="*/ 158676 h 5060781"/>
              <a:gd name="connsiteX5965" fmla="*/ 4267016 w 4692539"/>
              <a:gd name="connsiteY5965" fmla="*/ 158676 h 5060781"/>
              <a:gd name="connsiteX5966" fmla="*/ 4257106 w 4692539"/>
              <a:gd name="connsiteY5966" fmla="*/ 158676 h 5060781"/>
              <a:gd name="connsiteX5967" fmla="*/ 4249673 w 4692539"/>
              <a:gd name="connsiteY5967" fmla="*/ 158676 h 5060781"/>
              <a:gd name="connsiteX5968" fmla="*/ 4217464 w 4692539"/>
              <a:gd name="connsiteY5968" fmla="*/ 168001 h 5060781"/>
              <a:gd name="connsiteX5969" fmla="*/ 4195166 w 4692539"/>
              <a:gd name="connsiteY5969" fmla="*/ 151215 h 5060781"/>
              <a:gd name="connsiteX5970" fmla="*/ 4195166 w 4692539"/>
              <a:gd name="connsiteY5970" fmla="*/ 154945 h 5060781"/>
              <a:gd name="connsiteX5971" fmla="*/ 4197644 w 4692539"/>
              <a:gd name="connsiteY5971" fmla="*/ 156810 h 5060781"/>
              <a:gd name="connsiteX5972" fmla="*/ 4197644 w 4692539"/>
              <a:gd name="connsiteY5972" fmla="*/ 158676 h 5060781"/>
              <a:gd name="connsiteX5973" fmla="*/ 4195166 w 4692539"/>
              <a:gd name="connsiteY5973" fmla="*/ 158676 h 5060781"/>
              <a:gd name="connsiteX5974" fmla="*/ 4192688 w 4692539"/>
              <a:gd name="connsiteY5974" fmla="*/ 158676 h 5060781"/>
              <a:gd name="connsiteX5975" fmla="*/ 4185255 w 4692539"/>
              <a:gd name="connsiteY5975" fmla="*/ 158676 h 5060781"/>
              <a:gd name="connsiteX5976" fmla="*/ 4190210 w 4692539"/>
              <a:gd name="connsiteY5976" fmla="*/ 154945 h 5060781"/>
              <a:gd name="connsiteX5977" fmla="*/ 4190210 w 4692539"/>
              <a:gd name="connsiteY5977" fmla="*/ 151215 h 5060781"/>
              <a:gd name="connsiteX5978" fmla="*/ 4185255 w 4692539"/>
              <a:gd name="connsiteY5978" fmla="*/ 145618 h 5060781"/>
              <a:gd name="connsiteX5979" fmla="*/ 4182777 w 4692539"/>
              <a:gd name="connsiteY5979" fmla="*/ 119506 h 5060781"/>
              <a:gd name="connsiteX5980" fmla="*/ 4160478 w 4692539"/>
              <a:gd name="connsiteY5980" fmla="*/ 125101 h 5060781"/>
              <a:gd name="connsiteX5981" fmla="*/ 4162956 w 4692539"/>
              <a:gd name="connsiteY5981" fmla="*/ 128832 h 5060781"/>
              <a:gd name="connsiteX5982" fmla="*/ 4167911 w 4692539"/>
              <a:gd name="connsiteY5982" fmla="*/ 128832 h 5060781"/>
              <a:gd name="connsiteX5983" fmla="*/ 4170389 w 4692539"/>
              <a:gd name="connsiteY5983" fmla="*/ 128832 h 5060781"/>
              <a:gd name="connsiteX5984" fmla="*/ 4172867 w 4692539"/>
              <a:gd name="connsiteY5984" fmla="*/ 132562 h 5060781"/>
              <a:gd name="connsiteX5985" fmla="*/ 4170389 w 4692539"/>
              <a:gd name="connsiteY5985" fmla="*/ 136293 h 5060781"/>
              <a:gd name="connsiteX5986" fmla="*/ 4167911 w 4692539"/>
              <a:gd name="connsiteY5986" fmla="*/ 136293 h 5060781"/>
              <a:gd name="connsiteX5987" fmla="*/ 4165433 w 4692539"/>
              <a:gd name="connsiteY5987" fmla="*/ 136293 h 5060781"/>
              <a:gd name="connsiteX5988" fmla="*/ 4158000 w 4692539"/>
              <a:gd name="connsiteY5988" fmla="*/ 132562 h 5060781"/>
              <a:gd name="connsiteX5989" fmla="*/ 4153046 w 4692539"/>
              <a:gd name="connsiteY5989" fmla="*/ 136293 h 5060781"/>
              <a:gd name="connsiteX5990" fmla="*/ 4150568 w 4692539"/>
              <a:gd name="connsiteY5990" fmla="*/ 136293 h 5060781"/>
              <a:gd name="connsiteX5991" fmla="*/ 4150568 w 4692539"/>
              <a:gd name="connsiteY5991" fmla="*/ 140024 h 5060781"/>
              <a:gd name="connsiteX5992" fmla="*/ 4150568 w 4692539"/>
              <a:gd name="connsiteY5992" fmla="*/ 141889 h 5060781"/>
              <a:gd name="connsiteX5993" fmla="*/ 4148091 w 4692539"/>
              <a:gd name="connsiteY5993" fmla="*/ 141889 h 5060781"/>
              <a:gd name="connsiteX5994" fmla="*/ 4148091 w 4692539"/>
              <a:gd name="connsiteY5994" fmla="*/ 140024 h 5060781"/>
              <a:gd name="connsiteX5995" fmla="*/ 4148091 w 4692539"/>
              <a:gd name="connsiteY5995" fmla="*/ 134428 h 5060781"/>
              <a:gd name="connsiteX5996" fmla="*/ 4145613 w 4692539"/>
              <a:gd name="connsiteY5996" fmla="*/ 125101 h 5060781"/>
              <a:gd name="connsiteX5997" fmla="*/ 4140657 w 4692539"/>
              <a:gd name="connsiteY5997" fmla="*/ 121371 h 5060781"/>
              <a:gd name="connsiteX5998" fmla="*/ 4138180 w 4692539"/>
              <a:gd name="connsiteY5998" fmla="*/ 121371 h 5060781"/>
              <a:gd name="connsiteX5999" fmla="*/ 4135702 w 4692539"/>
              <a:gd name="connsiteY5999" fmla="*/ 121371 h 5060781"/>
              <a:gd name="connsiteX6000" fmla="*/ 4128269 w 4692539"/>
              <a:gd name="connsiteY6000" fmla="*/ 121371 h 5060781"/>
              <a:gd name="connsiteX6001" fmla="*/ 4128269 w 4692539"/>
              <a:gd name="connsiteY6001" fmla="*/ 117641 h 5060781"/>
              <a:gd name="connsiteX6002" fmla="*/ 4130747 w 4692539"/>
              <a:gd name="connsiteY6002" fmla="*/ 117641 h 5060781"/>
              <a:gd name="connsiteX6003" fmla="*/ 4133224 w 4692539"/>
              <a:gd name="connsiteY6003" fmla="*/ 115775 h 5060781"/>
              <a:gd name="connsiteX6004" fmla="*/ 4140657 w 4692539"/>
              <a:gd name="connsiteY6004" fmla="*/ 115775 h 5060781"/>
              <a:gd name="connsiteX6005" fmla="*/ 4140657 w 4692539"/>
              <a:gd name="connsiteY6005" fmla="*/ 117641 h 5060781"/>
              <a:gd name="connsiteX6006" fmla="*/ 4143135 w 4692539"/>
              <a:gd name="connsiteY6006" fmla="*/ 117641 h 5060781"/>
              <a:gd name="connsiteX6007" fmla="*/ 4143135 w 4692539"/>
              <a:gd name="connsiteY6007" fmla="*/ 113910 h 5060781"/>
              <a:gd name="connsiteX6008" fmla="*/ 4167911 w 4692539"/>
              <a:gd name="connsiteY6008" fmla="*/ 110179 h 5060781"/>
              <a:gd name="connsiteX6009" fmla="*/ 4182777 w 4692539"/>
              <a:gd name="connsiteY6009" fmla="*/ 104583 h 5060781"/>
              <a:gd name="connsiteX6010" fmla="*/ 4180300 w 4692539"/>
              <a:gd name="connsiteY6010" fmla="*/ 100854 h 5060781"/>
              <a:gd name="connsiteX6011" fmla="*/ 4172867 w 4692539"/>
              <a:gd name="connsiteY6011" fmla="*/ 98989 h 5060781"/>
              <a:gd name="connsiteX6012" fmla="*/ 4158000 w 4692539"/>
              <a:gd name="connsiteY6012" fmla="*/ 95258 h 5060781"/>
              <a:gd name="connsiteX6013" fmla="*/ 4158000 w 4692539"/>
              <a:gd name="connsiteY6013" fmla="*/ 91527 h 5060781"/>
              <a:gd name="connsiteX6014" fmla="*/ 3628463 w 4692539"/>
              <a:gd name="connsiteY6014" fmla="*/ 91210 h 5060781"/>
              <a:gd name="connsiteX6015" fmla="*/ 3635866 w 4692539"/>
              <a:gd name="connsiteY6015" fmla="*/ 91210 h 5060781"/>
              <a:gd name="connsiteX6016" fmla="*/ 3663009 w 4692539"/>
              <a:gd name="connsiteY6016" fmla="*/ 93257 h 5060781"/>
              <a:gd name="connsiteX6017" fmla="*/ 3665477 w 4692539"/>
              <a:gd name="connsiteY6017" fmla="*/ 95303 h 5060781"/>
              <a:gd name="connsiteX6018" fmla="*/ 3663009 w 4692539"/>
              <a:gd name="connsiteY6018" fmla="*/ 97352 h 5060781"/>
              <a:gd name="connsiteX6019" fmla="*/ 3635866 w 4692539"/>
              <a:gd name="connsiteY6019" fmla="*/ 97352 h 5060781"/>
              <a:gd name="connsiteX6020" fmla="*/ 3628463 w 4692539"/>
              <a:gd name="connsiteY6020" fmla="*/ 97352 h 5060781"/>
              <a:gd name="connsiteX6021" fmla="*/ 3625996 w 4692539"/>
              <a:gd name="connsiteY6021" fmla="*/ 93257 h 5060781"/>
              <a:gd name="connsiteX6022" fmla="*/ 3628463 w 4692539"/>
              <a:gd name="connsiteY6022" fmla="*/ 91210 h 5060781"/>
              <a:gd name="connsiteX6023" fmla="*/ 3595718 w 4692539"/>
              <a:gd name="connsiteY6023" fmla="*/ 91210 h 5060781"/>
              <a:gd name="connsiteX6024" fmla="*/ 3608289 w 4692539"/>
              <a:gd name="connsiteY6024" fmla="*/ 91664 h 5060781"/>
              <a:gd name="connsiteX6025" fmla="*/ 3610742 w 4692539"/>
              <a:gd name="connsiteY6025" fmla="*/ 95303 h 5060781"/>
              <a:gd name="connsiteX6026" fmla="*/ 3608289 w 4692539"/>
              <a:gd name="connsiteY6026" fmla="*/ 97123 h 5060781"/>
              <a:gd name="connsiteX6027" fmla="*/ 3583763 w 4692539"/>
              <a:gd name="connsiteY6027" fmla="*/ 100763 h 5060781"/>
              <a:gd name="connsiteX6028" fmla="*/ 3576405 w 4692539"/>
              <a:gd name="connsiteY6028" fmla="*/ 100763 h 5060781"/>
              <a:gd name="connsiteX6029" fmla="*/ 3573952 w 4692539"/>
              <a:gd name="connsiteY6029" fmla="*/ 98943 h 5060781"/>
              <a:gd name="connsiteX6030" fmla="*/ 3576405 w 4692539"/>
              <a:gd name="connsiteY6030" fmla="*/ 95303 h 5060781"/>
              <a:gd name="connsiteX6031" fmla="*/ 3581310 w 4692539"/>
              <a:gd name="connsiteY6031" fmla="*/ 93484 h 5060781"/>
              <a:gd name="connsiteX6032" fmla="*/ 3595718 w 4692539"/>
              <a:gd name="connsiteY6032" fmla="*/ 91210 h 5060781"/>
              <a:gd name="connsiteX6033" fmla="*/ 3672318 w 4692539"/>
              <a:gd name="connsiteY6033" fmla="*/ 90005 h 5060781"/>
              <a:gd name="connsiteX6034" fmla="*/ 3675347 w 4692539"/>
              <a:gd name="connsiteY6034" fmla="*/ 91307 h 5060781"/>
              <a:gd name="connsiteX6035" fmla="*/ 3672318 w 4692539"/>
              <a:gd name="connsiteY6035" fmla="*/ 90005 h 5060781"/>
              <a:gd name="connsiteX6036" fmla="*/ 3786388 w 4692539"/>
              <a:gd name="connsiteY6036" fmla="*/ 89844 h 5060781"/>
              <a:gd name="connsiteX6037" fmla="*/ 3796258 w 4692539"/>
              <a:gd name="connsiteY6037" fmla="*/ 91722 h 5060781"/>
              <a:gd name="connsiteX6038" fmla="*/ 3798726 w 4692539"/>
              <a:gd name="connsiteY6038" fmla="*/ 91722 h 5060781"/>
              <a:gd name="connsiteX6039" fmla="*/ 3801193 w 4692539"/>
              <a:gd name="connsiteY6039" fmla="*/ 89844 h 5060781"/>
              <a:gd name="connsiteX6040" fmla="*/ 3803661 w 4692539"/>
              <a:gd name="connsiteY6040" fmla="*/ 91722 h 5060781"/>
              <a:gd name="connsiteX6041" fmla="*/ 3801193 w 4692539"/>
              <a:gd name="connsiteY6041" fmla="*/ 95474 h 5060781"/>
              <a:gd name="connsiteX6042" fmla="*/ 3798726 w 4692539"/>
              <a:gd name="connsiteY6042" fmla="*/ 95474 h 5060781"/>
              <a:gd name="connsiteX6043" fmla="*/ 3796258 w 4692539"/>
              <a:gd name="connsiteY6043" fmla="*/ 97352 h 5060781"/>
              <a:gd name="connsiteX6044" fmla="*/ 3793791 w 4692539"/>
              <a:gd name="connsiteY6044" fmla="*/ 97352 h 5060781"/>
              <a:gd name="connsiteX6045" fmla="*/ 3786388 w 4692539"/>
              <a:gd name="connsiteY6045" fmla="*/ 93598 h 5060781"/>
              <a:gd name="connsiteX6046" fmla="*/ 3783920 w 4692539"/>
              <a:gd name="connsiteY6046" fmla="*/ 91722 h 5060781"/>
              <a:gd name="connsiteX6047" fmla="*/ 3786388 w 4692539"/>
              <a:gd name="connsiteY6047" fmla="*/ 89844 h 5060781"/>
              <a:gd name="connsiteX6048" fmla="*/ 3737036 w 4692539"/>
              <a:gd name="connsiteY6048" fmla="*/ 89844 h 5060781"/>
              <a:gd name="connsiteX6049" fmla="*/ 3746906 w 4692539"/>
              <a:gd name="connsiteY6049" fmla="*/ 89844 h 5060781"/>
              <a:gd name="connsiteX6050" fmla="*/ 3761712 w 4692539"/>
              <a:gd name="connsiteY6050" fmla="*/ 89844 h 5060781"/>
              <a:gd name="connsiteX6051" fmla="*/ 3764180 w 4692539"/>
              <a:gd name="connsiteY6051" fmla="*/ 93484 h 5060781"/>
              <a:gd name="connsiteX6052" fmla="*/ 3761712 w 4692539"/>
              <a:gd name="connsiteY6052" fmla="*/ 95303 h 5060781"/>
              <a:gd name="connsiteX6053" fmla="*/ 3749374 w 4692539"/>
              <a:gd name="connsiteY6053" fmla="*/ 93484 h 5060781"/>
              <a:gd name="connsiteX6054" fmla="*/ 3737036 w 4692539"/>
              <a:gd name="connsiteY6054" fmla="*/ 93484 h 5060781"/>
              <a:gd name="connsiteX6055" fmla="*/ 3734569 w 4692539"/>
              <a:gd name="connsiteY6055" fmla="*/ 91664 h 5060781"/>
              <a:gd name="connsiteX6056" fmla="*/ 3737036 w 4692539"/>
              <a:gd name="connsiteY6056" fmla="*/ 89844 h 5060781"/>
              <a:gd name="connsiteX6057" fmla="*/ 3690362 w 4692539"/>
              <a:gd name="connsiteY6057" fmla="*/ 89844 h 5060781"/>
              <a:gd name="connsiteX6058" fmla="*/ 3707530 w 4692539"/>
              <a:gd name="connsiteY6058" fmla="*/ 91618 h 5060781"/>
              <a:gd name="connsiteX6059" fmla="*/ 3722246 w 4692539"/>
              <a:gd name="connsiteY6059" fmla="*/ 89844 h 5060781"/>
              <a:gd name="connsiteX6060" fmla="*/ 3724699 w 4692539"/>
              <a:gd name="connsiteY6060" fmla="*/ 93393 h 5060781"/>
              <a:gd name="connsiteX6061" fmla="*/ 3722246 w 4692539"/>
              <a:gd name="connsiteY6061" fmla="*/ 96942 h 5060781"/>
              <a:gd name="connsiteX6062" fmla="*/ 3709982 w 4692539"/>
              <a:gd name="connsiteY6062" fmla="*/ 96942 h 5060781"/>
              <a:gd name="connsiteX6063" fmla="*/ 3702624 w 4692539"/>
              <a:gd name="connsiteY6063" fmla="*/ 98716 h 5060781"/>
              <a:gd name="connsiteX6064" fmla="*/ 3690362 w 4692539"/>
              <a:gd name="connsiteY6064" fmla="*/ 96942 h 5060781"/>
              <a:gd name="connsiteX6065" fmla="*/ 3687909 w 4692539"/>
              <a:gd name="connsiteY6065" fmla="*/ 93393 h 5060781"/>
              <a:gd name="connsiteX6066" fmla="*/ 3690362 w 4692539"/>
              <a:gd name="connsiteY6066" fmla="*/ 89844 h 5060781"/>
              <a:gd name="connsiteX6067" fmla="*/ 3965858 w 4692539"/>
              <a:gd name="connsiteY6067" fmla="*/ 89341 h 5060781"/>
              <a:gd name="connsiteX6068" fmla="*/ 3980070 w 4692539"/>
              <a:gd name="connsiteY6068" fmla="*/ 93544 h 5060781"/>
              <a:gd name="connsiteX6069" fmla="*/ 3980070 w 4692539"/>
              <a:gd name="connsiteY6069" fmla="*/ 99146 h 5060781"/>
              <a:gd name="connsiteX6070" fmla="*/ 3994941 w 4692539"/>
              <a:gd name="connsiteY6070" fmla="*/ 104749 h 5060781"/>
              <a:gd name="connsiteX6071" fmla="*/ 3997420 w 4692539"/>
              <a:gd name="connsiteY6071" fmla="*/ 101014 h 5060781"/>
              <a:gd name="connsiteX6072" fmla="*/ 3992463 w 4692539"/>
              <a:gd name="connsiteY6072" fmla="*/ 97278 h 5060781"/>
              <a:gd name="connsiteX6073" fmla="*/ 4022205 w 4692539"/>
              <a:gd name="connsiteY6073" fmla="*/ 93544 h 5060781"/>
              <a:gd name="connsiteX6074" fmla="*/ 4042033 w 4692539"/>
              <a:gd name="connsiteY6074" fmla="*/ 93544 h 5060781"/>
              <a:gd name="connsiteX6075" fmla="*/ 4044511 w 4692539"/>
              <a:gd name="connsiteY6075" fmla="*/ 97278 h 5060781"/>
              <a:gd name="connsiteX6076" fmla="*/ 4051946 w 4692539"/>
              <a:gd name="connsiteY6076" fmla="*/ 93544 h 5060781"/>
              <a:gd name="connsiteX6077" fmla="*/ 4064339 w 4692539"/>
              <a:gd name="connsiteY6077" fmla="*/ 97278 h 5060781"/>
              <a:gd name="connsiteX6078" fmla="*/ 4071774 w 4692539"/>
              <a:gd name="connsiteY6078" fmla="*/ 93544 h 5060781"/>
              <a:gd name="connsiteX6079" fmla="*/ 4079210 w 4692539"/>
              <a:gd name="connsiteY6079" fmla="*/ 97278 h 5060781"/>
              <a:gd name="connsiteX6080" fmla="*/ 4096560 w 4692539"/>
              <a:gd name="connsiteY6080" fmla="*/ 91675 h 5060781"/>
              <a:gd name="connsiteX6081" fmla="*/ 4113910 w 4692539"/>
              <a:gd name="connsiteY6081" fmla="*/ 91675 h 5060781"/>
              <a:gd name="connsiteX6082" fmla="*/ 4141173 w 4692539"/>
              <a:gd name="connsiteY6082" fmla="*/ 91675 h 5060781"/>
              <a:gd name="connsiteX6083" fmla="*/ 4143651 w 4692539"/>
              <a:gd name="connsiteY6083" fmla="*/ 95411 h 5060781"/>
              <a:gd name="connsiteX6084" fmla="*/ 4141173 w 4692539"/>
              <a:gd name="connsiteY6084" fmla="*/ 99146 h 5060781"/>
              <a:gd name="connsiteX6085" fmla="*/ 4133737 w 4692539"/>
              <a:gd name="connsiteY6085" fmla="*/ 101014 h 5060781"/>
              <a:gd name="connsiteX6086" fmla="*/ 4113910 w 4692539"/>
              <a:gd name="connsiteY6086" fmla="*/ 101014 h 5060781"/>
              <a:gd name="connsiteX6087" fmla="*/ 4099039 w 4692539"/>
              <a:gd name="connsiteY6087" fmla="*/ 99146 h 5060781"/>
              <a:gd name="connsiteX6088" fmla="*/ 4079210 w 4692539"/>
              <a:gd name="connsiteY6088" fmla="*/ 108485 h 5060781"/>
              <a:gd name="connsiteX6089" fmla="*/ 4079210 w 4692539"/>
              <a:gd name="connsiteY6089" fmla="*/ 123425 h 5060781"/>
              <a:gd name="connsiteX6090" fmla="*/ 4103995 w 4692539"/>
              <a:gd name="connsiteY6090" fmla="*/ 119690 h 5060781"/>
              <a:gd name="connsiteX6091" fmla="*/ 4101517 w 4692539"/>
              <a:gd name="connsiteY6091" fmla="*/ 129028 h 5060781"/>
              <a:gd name="connsiteX6092" fmla="*/ 4113910 w 4692539"/>
              <a:gd name="connsiteY6092" fmla="*/ 129028 h 5060781"/>
              <a:gd name="connsiteX6093" fmla="*/ 4116388 w 4692539"/>
              <a:gd name="connsiteY6093" fmla="*/ 129028 h 5060781"/>
              <a:gd name="connsiteX6094" fmla="*/ 4121345 w 4692539"/>
              <a:gd name="connsiteY6094" fmla="*/ 129028 h 5060781"/>
              <a:gd name="connsiteX6095" fmla="*/ 4126302 w 4692539"/>
              <a:gd name="connsiteY6095" fmla="*/ 132763 h 5060781"/>
              <a:gd name="connsiteX6096" fmla="*/ 4121345 w 4692539"/>
              <a:gd name="connsiteY6096" fmla="*/ 136499 h 5060781"/>
              <a:gd name="connsiteX6097" fmla="*/ 4114405 w 4692539"/>
              <a:gd name="connsiteY6097" fmla="*/ 136499 h 5060781"/>
              <a:gd name="connsiteX6098" fmla="*/ 4113910 w 4692539"/>
              <a:gd name="connsiteY6098" fmla="*/ 134630 h 5060781"/>
              <a:gd name="connsiteX6099" fmla="*/ 4113910 w 4692539"/>
              <a:gd name="connsiteY6099" fmla="*/ 136499 h 5060781"/>
              <a:gd name="connsiteX6100" fmla="*/ 4114405 w 4692539"/>
              <a:gd name="connsiteY6100" fmla="*/ 136499 h 5060781"/>
              <a:gd name="connsiteX6101" fmla="*/ 4116388 w 4692539"/>
              <a:gd name="connsiteY6101" fmla="*/ 143970 h 5060781"/>
              <a:gd name="connsiteX6102" fmla="*/ 4121345 w 4692539"/>
              <a:gd name="connsiteY6102" fmla="*/ 142101 h 5060781"/>
              <a:gd name="connsiteX6103" fmla="*/ 4118866 w 4692539"/>
              <a:gd name="connsiteY6103" fmla="*/ 149572 h 5060781"/>
              <a:gd name="connsiteX6104" fmla="*/ 4146129 w 4692539"/>
              <a:gd name="connsiteY6104" fmla="*/ 155175 h 5060781"/>
              <a:gd name="connsiteX6105" fmla="*/ 4146129 w 4692539"/>
              <a:gd name="connsiteY6105" fmla="*/ 157043 h 5060781"/>
              <a:gd name="connsiteX6106" fmla="*/ 4148608 w 4692539"/>
              <a:gd name="connsiteY6106" fmla="*/ 155175 h 5060781"/>
              <a:gd name="connsiteX6107" fmla="*/ 4163478 w 4692539"/>
              <a:gd name="connsiteY6107" fmla="*/ 155175 h 5060781"/>
              <a:gd name="connsiteX6108" fmla="*/ 4163478 w 4692539"/>
              <a:gd name="connsiteY6108" fmla="*/ 157043 h 5060781"/>
              <a:gd name="connsiteX6109" fmla="*/ 4161000 w 4692539"/>
              <a:gd name="connsiteY6109" fmla="*/ 158910 h 5060781"/>
              <a:gd name="connsiteX6110" fmla="*/ 4148608 w 4692539"/>
              <a:gd name="connsiteY6110" fmla="*/ 158910 h 5060781"/>
              <a:gd name="connsiteX6111" fmla="*/ 4146129 w 4692539"/>
              <a:gd name="connsiteY6111" fmla="*/ 158910 h 5060781"/>
              <a:gd name="connsiteX6112" fmla="*/ 4143651 w 4692539"/>
              <a:gd name="connsiteY6112" fmla="*/ 171984 h 5060781"/>
              <a:gd name="connsiteX6113" fmla="*/ 4108952 w 4692539"/>
              <a:gd name="connsiteY6113" fmla="*/ 173851 h 5060781"/>
              <a:gd name="connsiteX6114" fmla="*/ 4108952 w 4692539"/>
              <a:gd name="connsiteY6114" fmla="*/ 186924 h 5060781"/>
              <a:gd name="connsiteX6115" fmla="*/ 4094082 w 4692539"/>
              <a:gd name="connsiteY6115" fmla="*/ 188793 h 5060781"/>
              <a:gd name="connsiteX6116" fmla="*/ 4089124 w 4692539"/>
              <a:gd name="connsiteY6116" fmla="*/ 181322 h 5060781"/>
              <a:gd name="connsiteX6117" fmla="*/ 4094082 w 4692539"/>
              <a:gd name="connsiteY6117" fmla="*/ 177586 h 5060781"/>
              <a:gd name="connsiteX6118" fmla="*/ 4059382 w 4692539"/>
              <a:gd name="connsiteY6118" fmla="*/ 171984 h 5060781"/>
              <a:gd name="connsiteX6119" fmla="*/ 4037076 w 4692539"/>
              <a:gd name="connsiteY6119" fmla="*/ 171984 h 5060781"/>
              <a:gd name="connsiteX6120" fmla="*/ 4029641 w 4692539"/>
              <a:gd name="connsiteY6120" fmla="*/ 179453 h 5060781"/>
              <a:gd name="connsiteX6121" fmla="*/ 3989985 w 4692539"/>
              <a:gd name="connsiteY6121" fmla="*/ 164513 h 5060781"/>
              <a:gd name="connsiteX6122" fmla="*/ 4002376 w 4692539"/>
              <a:gd name="connsiteY6122" fmla="*/ 162646 h 5060781"/>
              <a:gd name="connsiteX6123" fmla="*/ 3957764 w 4692539"/>
              <a:gd name="connsiteY6123" fmla="*/ 158910 h 5060781"/>
              <a:gd name="connsiteX6124" fmla="*/ 3903237 w 4692539"/>
              <a:gd name="connsiteY6124" fmla="*/ 171984 h 5060781"/>
              <a:gd name="connsiteX6125" fmla="*/ 3903237 w 4692539"/>
              <a:gd name="connsiteY6125" fmla="*/ 164513 h 5060781"/>
              <a:gd name="connsiteX6126" fmla="*/ 3866060 w 4692539"/>
              <a:gd name="connsiteY6126" fmla="*/ 177586 h 5060781"/>
              <a:gd name="connsiteX6127" fmla="*/ 3846231 w 4692539"/>
              <a:gd name="connsiteY6127" fmla="*/ 171984 h 5060781"/>
              <a:gd name="connsiteX6128" fmla="*/ 3846231 w 4692539"/>
              <a:gd name="connsiteY6128" fmla="*/ 166381 h 5060781"/>
              <a:gd name="connsiteX6129" fmla="*/ 3856146 w 4692539"/>
              <a:gd name="connsiteY6129" fmla="*/ 151439 h 5060781"/>
              <a:gd name="connsiteX6130" fmla="*/ 3848710 w 4692539"/>
              <a:gd name="connsiteY6130" fmla="*/ 140234 h 5060781"/>
              <a:gd name="connsiteX6131" fmla="*/ 3809055 w 4692539"/>
              <a:gd name="connsiteY6131" fmla="*/ 158910 h 5060781"/>
              <a:gd name="connsiteX6132" fmla="*/ 3811533 w 4692539"/>
              <a:gd name="connsiteY6132" fmla="*/ 160779 h 5060781"/>
              <a:gd name="connsiteX6133" fmla="*/ 3818968 w 4692539"/>
              <a:gd name="connsiteY6133" fmla="*/ 160779 h 5060781"/>
              <a:gd name="connsiteX6134" fmla="*/ 3823925 w 4692539"/>
              <a:gd name="connsiteY6134" fmla="*/ 162646 h 5060781"/>
              <a:gd name="connsiteX6135" fmla="*/ 3823925 w 4692539"/>
              <a:gd name="connsiteY6135" fmla="*/ 160779 h 5060781"/>
              <a:gd name="connsiteX6136" fmla="*/ 3826404 w 4692539"/>
              <a:gd name="connsiteY6136" fmla="*/ 158910 h 5060781"/>
              <a:gd name="connsiteX6137" fmla="*/ 3826404 w 4692539"/>
              <a:gd name="connsiteY6137" fmla="*/ 160779 h 5060781"/>
              <a:gd name="connsiteX6138" fmla="*/ 3826404 w 4692539"/>
              <a:gd name="connsiteY6138" fmla="*/ 162646 h 5060781"/>
              <a:gd name="connsiteX6139" fmla="*/ 3828882 w 4692539"/>
              <a:gd name="connsiteY6139" fmla="*/ 162646 h 5060781"/>
              <a:gd name="connsiteX6140" fmla="*/ 3831360 w 4692539"/>
              <a:gd name="connsiteY6140" fmla="*/ 164513 h 5060781"/>
              <a:gd name="connsiteX6141" fmla="*/ 3831360 w 4692539"/>
              <a:gd name="connsiteY6141" fmla="*/ 170115 h 5060781"/>
              <a:gd name="connsiteX6142" fmla="*/ 3828882 w 4692539"/>
              <a:gd name="connsiteY6142" fmla="*/ 171984 h 5060781"/>
              <a:gd name="connsiteX6143" fmla="*/ 3828882 w 4692539"/>
              <a:gd name="connsiteY6143" fmla="*/ 170115 h 5060781"/>
              <a:gd name="connsiteX6144" fmla="*/ 3826404 w 4692539"/>
              <a:gd name="connsiteY6144" fmla="*/ 168248 h 5060781"/>
              <a:gd name="connsiteX6145" fmla="*/ 3823925 w 4692539"/>
              <a:gd name="connsiteY6145" fmla="*/ 168248 h 5060781"/>
              <a:gd name="connsiteX6146" fmla="*/ 3818968 w 4692539"/>
              <a:gd name="connsiteY6146" fmla="*/ 168248 h 5060781"/>
              <a:gd name="connsiteX6147" fmla="*/ 3809055 w 4692539"/>
              <a:gd name="connsiteY6147" fmla="*/ 166381 h 5060781"/>
              <a:gd name="connsiteX6148" fmla="*/ 3806576 w 4692539"/>
              <a:gd name="connsiteY6148" fmla="*/ 166381 h 5060781"/>
              <a:gd name="connsiteX6149" fmla="*/ 3806576 w 4692539"/>
              <a:gd name="connsiteY6149" fmla="*/ 164513 h 5060781"/>
              <a:gd name="connsiteX6150" fmla="*/ 3804098 w 4692539"/>
              <a:gd name="connsiteY6150" fmla="*/ 158910 h 5060781"/>
              <a:gd name="connsiteX6151" fmla="*/ 3804098 w 4692539"/>
              <a:gd name="connsiteY6151" fmla="*/ 157043 h 5060781"/>
              <a:gd name="connsiteX6152" fmla="*/ 3796662 w 4692539"/>
              <a:gd name="connsiteY6152" fmla="*/ 157043 h 5060781"/>
              <a:gd name="connsiteX6153" fmla="*/ 3801618 w 4692539"/>
              <a:gd name="connsiteY6153" fmla="*/ 151439 h 5060781"/>
              <a:gd name="connsiteX6154" fmla="*/ 3791705 w 4692539"/>
              <a:gd name="connsiteY6154" fmla="*/ 136499 h 5060781"/>
              <a:gd name="connsiteX6155" fmla="*/ 3856146 w 4692539"/>
              <a:gd name="connsiteY6155" fmla="*/ 132763 h 5060781"/>
              <a:gd name="connsiteX6156" fmla="*/ 3863581 w 4692539"/>
              <a:gd name="connsiteY6156" fmla="*/ 127161 h 5060781"/>
              <a:gd name="connsiteX6157" fmla="*/ 3858624 w 4692539"/>
              <a:gd name="connsiteY6157" fmla="*/ 121558 h 5060781"/>
              <a:gd name="connsiteX6158" fmla="*/ 3799141 w 4692539"/>
              <a:gd name="connsiteY6158" fmla="*/ 119690 h 5060781"/>
              <a:gd name="connsiteX6159" fmla="*/ 3789227 w 4692539"/>
              <a:gd name="connsiteY6159" fmla="*/ 119690 h 5060781"/>
              <a:gd name="connsiteX6160" fmla="*/ 3771877 w 4692539"/>
              <a:gd name="connsiteY6160" fmla="*/ 119690 h 5060781"/>
              <a:gd name="connsiteX6161" fmla="*/ 3714871 w 4692539"/>
              <a:gd name="connsiteY6161" fmla="*/ 115954 h 5060781"/>
              <a:gd name="connsiteX6162" fmla="*/ 3714871 w 4692539"/>
              <a:gd name="connsiteY6162" fmla="*/ 114087 h 5060781"/>
              <a:gd name="connsiteX6163" fmla="*/ 3707436 w 4692539"/>
              <a:gd name="connsiteY6163" fmla="*/ 108485 h 5060781"/>
              <a:gd name="connsiteX6164" fmla="*/ 3719828 w 4692539"/>
              <a:gd name="connsiteY6164" fmla="*/ 108485 h 5060781"/>
              <a:gd name="connsiteX6165" fmla="*/ 3789227 w 4692539"/>
              <a:gd name="connsiteY6165" fmla="*/ 112220 h 5060781"/>
              <a:gd name="connsiteX6166" fmla="*/ 3799141 w 4692539"/>
              <a:gd name="connsiteY6166" fmla="*/ 112220 h 5060781"/>
              <a:gd name="connsiteX6167" fmla="*/ 3821447 w 4692539"/>
              <a:gd name="connsiteY6167" fmla="*/ 112220 h 5060781"/>
              <a:gd name="connsiteX6168" fmla="*/ 3811533 w 4692539"/>
              <a:gd name="connsiteY6168" fmla="*/ 91675 h 5060781"/>
              <a:gd name="connsiteX6169" fmla="*/ 3873496 w 4692539"/>
              <a:gd name="connsiteY6169" fmla="*/ 95411 h 5060781"/>
              <a:gd name="connsiteX6170" fmla="*/ 3866060 w 4692539"/>
              <a:gd name="connsiteY6170" fmla="*/ 99146 h 5060781"/>
              <a:gd name="connsiteX6171" fmla="*/ 3880931 w 4692539"/>
              <a:gd name="connsiteY6171" fmla="*/ 101014 h 5060781"/>
              <a:gd name="connsiteX6172" fmla="*/ 3903237 w 4692539"/>
              <a:gd name="connsiteY6172" fmla="*/ 93544 h 5060781"/>
              <a:gd name="connsiteX6173" fmla="*/ 3898281 w 4692539"/>
              <a:gd name="connsiteY6173" fmla="*/ 104749 h 5060781"/>
              <a:gd name="connsiteX6174" fmla="*/ 3883409 w 4692539"/>
              <a:gd name="connsiteY6174" fmla="*/ 106616 h 5060781"/>
              <a:gd name="connsiteX6175" fmla="*/ 3878452 w 4692539"/>
              <a:gd name="connsiteY6175" fmla="*/ 125294 h 5060781"/>
              <a:gd name="connsiteX6176" fmla="*/ 3895802 w 4692539"/>
              <a:gd name="connsiteY6176" fmla="*/ 143970 h 5060781"/>
              <a:gd name="connsiteX6177" fmla="*/ 3898281 w 4692539"/>
              <a:gd name="connsiteY6177" fmla="*/ 143970 h 5060781"/>
              <a:gd name="connsiteX6178" fmla="*/ 3898281 w 4692539"/>
              <a:gd name="connsiteY6178" fmla="*/ 142101 h 5060781"/>
              <a:gd name="connsiteX6179" fmla="*/ 3915630 w 4692539"/>
              <a:gd name="connsiteY6179" fmla="*/ 130896 h 5060781"/>
              <a:gd name="connsiteX6180" fmla="*/ 3908194 w 4692539"/>
              <a:gd name="connsiteY6180" fmla="*/ 125294 h 5060781"/>
              <a:gd name="connsiteX6181" fmla="*/ 3918108 w 4692539"/>
              <a:gd name="connsiteY6181" fmla="*/ 93544 h 5060781"/>
              <a:gd name="connsiteX6182" fmla="*/ 3965858 w 4692539"/>
              <a:gd name="connsiteY6182" fmla="*/ 89341 h 5060781"/>
              <a:gd name="connsiteX6183" fmla="*/ 3777101 w 4692539"/>
              <a:gd name="connsiteY6183" fmla="*/ 87601 h 5060781"/>
              <a:gd name="connsiteX6184" fmla="*/ 3769563 w 4692539"/>
              <a:gd name="connsiteY6184" fmla="*/ 91502 h 5060781"/>
              <a:gd name="connsiteX6185" fmla="*/ 3777101 w 4692539"/>
              <a:gd name="connsiteY6185" fmla="*/ 87601 h 5060781"/>
              <a:gd name="connsiteX6186" fmla="*/ 3112738 w 4692539"/>
              <a:gd name="connsiteY6186" fmla="*/ 63094 h 5060781"/>
              <a:gd name="connsiteX6187" fmla="*/ 3125300 w 4692539"/>
              <a:gd name="connsiteY6187" fmla="*/ 68827 h 5060781"/>
              <a:gd name="connsiteX6188" fmla="*/ 3112738 w 4692539"/>
              <a:gd name="connsiteY6188" fmla="*/ 63094 h 5060781"/>
              <a:gd name="connsiteX6189" fmla="*/ 2706859 w 4692539"/>
              <a:gd name="connsiteY6189" fmla="*/ 61184 h 5060781"/>
              <a:gd name="connsiteX6190" fmla="*/ 2709253 w 4692539"/>
              <a:gd name="connsiteY6190" fmla="*/ 63231 h 5060781"/>
              <a:gd name="connsiteX6191" fmla="*/ 2711645 w 4692539"/>
              <a:gd name="connsiteY6191" fmla="*/ 63231 h 5060781"/>
              <a:gd name="connsiteX6192" fmla="*/ 2711645 w 4692539"/>
              <a:gd name="connsiteY6192" fmla="*/ 67326 h 5060781"/>
              <a:gd name="connsiteX6193" fmla="*/ 2709253 w 4692539"/>
              <a:gd name="connsiteY6193" fmla="*/ 67326 h 5060781"/>
              <a:gd name="connsiteX6194" fmla="*/ 2706859 w 4692539"/>
              <a:gd name="connsiteY6194" fmla="*/ 65278 h 5060781"/>
              <a:gd name="connsiteX6195" fmla="*/ 2704466 w 4692539"/>
              <a:gd name="connsiteY6195" fmla="*/ 63231 h 5060781"/>
              <a:gd name="connsiteX6196" fmla="*/ 2706859 w 4692539"/>
              <a:gd name="connsiteY6196" fmla="*/ 61184 h 5060781"/>
              <a:gd name="connsiteX6197" fmla="*/ 1753686 w 4692539"/>
              <a:gd name="connsiteY6197" fmla="*/ 61184 h 5060781"/>
              <a:gd name="connsiteX6198" fmla="*/ 1756198 w 4692539"/>
              <a:gd name="connsiteY6198" fmla="*/ 61184 h 5060781"/>
              <a:gd name="connsiteX6199" fmla="*/ 1756198 w 4692539"/>
              <a:gd name="connsiteY6199" fmla="*/ 65278 h 5060781"/>
              <a:gd name="connsiteX6200" fmla="*/ 1751174 w 4692539"/>
              <a:gd name="connsiteY6200" fmla="*/ 67326 h 5060781"/>
              <a:gd name="connsiteX6201" fmla="*/ 1746148 w 4692539"/>
              <a:gd name="connsiteY6201" fmla="*/ 65278 h 5060781"/>
              <a:gd name="connsiteX6202" fmla="*/ 1746148 w 4692539"/>
              <a:gd name="connsiteY6202" fmla="*/ 63231 h 5060781"/>
              <a:gd name="connsiteX6203" fmla="*/ 1748662 w 4692539"/>
              <a:gd name="connsiteY6203" fmla="*/ 63231 h 5060781"/>
              <a:gd name="connsiteX6204" fmla="*/ 1753686 w 4692539"/>
              <a:gd name="connsiteY6204" fmla="*/ 61184 h 5060781"/>
              <a:gd name="connsiteX6205" fmla="*/ 1775760 w 4692539"/>
              <a:gd name="connsiteY6205" fmla="*/ 59819 h 5060781"/>
              <a:gd name="connsiteX6206" fmla="*/ 1780246 w 4692539"/>
              <a:gd name="connsiteY6206" fmla="*/ 59819 h 5060781"/>
              <a:gd name="connsiteX6207" fmla="*/ 1775760 w 4692539"/>
              <a:gd name="connsiteY6207" fmla="*/ 65278 h 5060781"/>
              <a:gd name="connsiteX6208" fmla="*/ 1775760 w 4692539"/>
              <a:gd name="connsiteY6208" fmla="*/ 59819 h 5060781"/>
              <a:gd name="connsiteX6209" fmla="*/ 2238767 w 4692539"/>
              <a:gd name="connsiteY6209" fmla="*/ 53677 h 5060781"/>
              <a:gd name="connsiteX6210" fmla="*/ 2238767 w 4692539"/>
              <a:gd name="connsiteY6210" fmla="*/ 59819 h 5060781"/>
              <a:gd name="connsiteX6211" fmla="*/ 2231590 w 4692539"/>
              <a:gd name="connsiteY6211" fmla="*/ 59819 h 5060781"/>
              <a:gd name="connsiteX6212" fmla="*/ 2231590 w 4692539"/>
              <a:gd name="connsiteY6212" fmla="*/ 55724 h 5060781"/>
              <a:gd name="connsiteX6213" fmla="*/ 2238767 w 4692539"/>
              <a:gd name="connsiteY6213" fmla="*/ 53677 h 5060781"/>
              <a:gd name="connsiteX6214" fmla="*/ 2677548 w 4692539"/>
              <a:gd name="connsiteY6214" fmla="*/ 49412 h 5060781"/>
              <a:gd name="connsiteX6215" fmla="*/ 2682034 w 4692539"/>
              <a:gd name="connsiteY6215" fmla="*/ 52039 h 5060781"/>
              <a:gd name="connsiteX6216" fmla="*/ 2674856 w 4692539"/>
              <a:gd name="connsiteY6216" fmla="*/ 53950 h 5060781"/>
              <a:gd name="connsiteX6217" fmla="*/ 2677548 w 4692539"/>
              <a:gd name="connsiteY6217" fmla="*/ 49412 h 5060781"/>
              <a:gd name="connsiteX6218" fmla="*/ 2998802 w 4692539"/>
              <a:gd name="connsiteY6218" fmla="*/ 47834 h 5060781"/>
              <a:gd name="connsiteX6219" fmla="*/ 3011736 w 4692539"/>
              <a:gd name="connsiteY6219" fmla="*/ 51874 h 5060781"/>
              <a:gd name="connsiteX6220" fmla="*/ 3061005 w 4692539"/>
              <a:gd name="connsiteY6220" fmla="*/ 57577 h 5060781"/>
              <a:gd name="connsiteX6221" fmla="*/ 3088104 w 4692539"/>
              <a:gd name="connsiteY6221" fmla="*/ 59477 h 5060781"/>
              <a:gd name="connsiteX6222" fmla="*/ 3112738 w 4692539"/>
              <a:gd name="connsiteY6222" fmla="*/ 57577 h 5060781"/>
              <a:gd name="connsiteX6223" fmla="*/ 3090567 w 4692539"/>
              <a:gd name="connsiteY6223" fmla="*/ 67082 h 5060781"/>
              <a:gd name="connsiteX6224" fmla="*/ 3088104 w 4692539"/>
              <a:gd name="connsiteY6224" fmla="*/ 67082 h 5060781"/>
              <a:gd name="connsiteX6225" fmla="*/ 3061005 w 4692539"/>
              <a:gd name="connsiteY6225" fmla="*/ 65180 h 5060781"/>
              <a:gd name="connsiteX6226" fmla="*/ 3011736 w 4692539"/>
              <a:gd name="connsiteY6226" fmla="*/ 59477 h 5060781"/>
              <a:gd name="connsiteX6227" fmla="*/ 2989564 w 4692539"/>
              <a:gd name="connsiteY6227" fmla="*/ 59477 h 5060781"/>
              <a:gd name="connsiteX6228" fmla="*/ 2984637 w 4692539"/>
              <a:gd name="connsiteY6228" fmla="*/ 59477 h 5060781"/>
              <a:gd name="connsiteX6229" fmla="*/ 2979710 w 4692539"/>
              <a:gd name="connsiteY6229" fmla="*/ 59477 h 5060781"/>
              <a:gd name="connsiteX6230" fmla="*/ 2977246 w 4692539"/>
              <a:gd name="connsiteY6230" fmla="*/ 55675 h 5060781"/>
              <a:gd name="connsiteX6231" fmla="*/ 2979710 w 4692539"/>
              <a:gd name="connsiteY6231" fmla="*/ 53774 h 5060781"/>
              <a:gd name="connsiteX6232" fmla="*/ 2984637 w 4692539"/>
              <a:gd name="connsiteY6232" fmla="*/ 53774 h 5060781"/>
              <a:gd name="connsiteX6233" fmla="*/ 2989564 w 4692539"/>
              <a:gd name="connsiteY6233" fmla="*/ 53774 h 5060781"/>
              <a:gd name="connsiteX6234" fmla="*/ 2998802 w 4692539"/>
              <a:gd name="connsiteY6234" fmla="*/ 47834 h 5060781"/>
              <a:gd name="connsiteX6235" fmla="*/ 2783428 w 4692539"/>
              <a:gd name="connsiteY6235" fmla="*/ 46171 h 5060781"/>
              <a:gd name="connsiteX6236" fmla="*/ 2786122 w 4692539"/>
              <a:gd name="connsiteY6236" fmla="*/ 46171 h 5060781"/>
              <a:gd name="connsiteX6237" fmla="*/ 2786122 w 4692539"/>
              <a:gd name="connsiteY6237" fmla="*/ 50266 h 5060781"/>
              <a:gd name="connsiteX6238" fmla="*/ 2783428 w 4692539"/>
              <a:gd name="connsiteY6238" fmla="*/ 52312 h 5060781"/>
              <a:gd name="connsiteX6239" fmla="*/ 2783428 w 4692539"/>
              <a:gd name="connsiteY6239" fmla="*/ 46171 h 5060781"/>
              <a:gd name="connsiteX6240" fmla="*/ 2802689 w 4692539"/>
              <a:gd name="connsiteY6240" fmla="*/ 45943 h 5060781"/>
              <a:gd name="connsiteX6241" fmla="*/ 2813040 w 4692539"/>
              <a:gd name="connsiteY6241" fmla="*/ 48445 h 5060781"/>
              <a:gd name="connsiteX6242" fmla="*/ 2795990 w 4692539"/>
              <a:gd name="connsiteY6242" fmla="*/ 50266 h 5060781"/>
              <a:gd name="connsiteX6243" fmla="*/ 2802689 w 4692539"/>
              <a:gd name="connsiteY6243" fmla="*/ 45943 h 5060781"/>
              <a:gd name="connsiteX6244" fmla="*/ 2743947 w 4692539"/>
              <a:gd name="connsiteY6244" fmla="*/ 40575 h 5060781"/>
              <a:gd name="connsiteX6245" fmla="*/ 2766381 w 4692539"/>
              <a:gd name="connsiteY6245" fmla="*/ 46307 h 5060781"/>
              <a:gd name="connsiteX6246" fmla="*/ 2748932 w 4692539"/>
              <a:gd name="connsiteY6246" fmla="*/ 52039 h 5060781"/>
              <a:gd name="connsiteX6247" fmla="*/ 2733977 w 4692539"/>
              <a:gd name="connsiteY6247" fmla="*/ 55860 h 5060781"/>
              <a:gd name="connsiteX6248" fmla="*/ 2714038 w 4692539"/>
              <a:gd name="connsiteY6248" fmla="*/ 53950 h 5060781"/>
              <a:gd name="connsiteX6249" fmla="*/ 2701576 w 4692539"/>
              <a:gd name="connsiteY6249" fmla="*/ 52039 h 5060781"/>
              <a:gd name="connsiteX6250" fmla="*/ 2699083 w 4692539"/>
              <a:gd name="connsiteY6250" fmla="*/ 48217 h 5060781"/>
              <a:gd name="connsiteX6251" fmla="*/ 2701576 w 4692539"/>
              <a:gd name="connsiteY6251" fmla="*/ 46307 h 5060781"/>
              <a:gd name="connsiteX6252" fmla="*/ 2714038 w 4692539"/>
              <a:gd name="connsiteY6252" fmla="*/ 48217 h 5060781"/>
              <a:gd name="connsiteX6253" fmla="*/ 2746440 w 4692539"/>
              <a:gd name="connsiteY6253" fmla="*/ 46307 h 5060781"/>
              <a:gd name="connsiteX6254" fmla="*/ 2743947 w 4692539"/>
              <a:gd name="connsiteY6254" fmla="*/ 40575 h 5060781"/>
              <a:gd name="connsiteX6255" fmla="*/ 2548164 w 4692539"/>
              <a:gd name="connsiteY6255" fmla="*/ 37613 h 5060781"/>
              <a:gd name="connsiteX6256" fmla="*/ 2553421 w 4692539"/>
              <a:gd name="connsiteY6256" fmla="*/ 38892 h 5060781"/>
              <a:gd name="connsiteX6257" fmla="*/ 2548164 w 4692539"/>
              <a:gd name="connsiteY6257" fmla="*/ 37613 h 5060781"/>
              <a:gd name="connsiteX6258" fmla="*/ 2565808 w 4692539"/>
              <a:gd name="connsiteY6258" fmla="*/ 35222 h 5060781"/>
              <a:gd name="connsiteX6259" fmla="*/ 2580640 w 4692539"/>
              <a:gd name="connsiteY6259" fmla="*/ 46437 h 5060781"/>
              <a:gd name="connsiteX6260" fmla="*/ 2560863 w 4692539"/>
              <a:gd name="connsiteY6260" fmla="*/ 48307 h 5060781"/>
              <a:gd name="connsiteX6261" fmla="*/ 2553445 w 4692539"/>
              <a:gd name="connsiteY6261" fmla="*/ 52046 h 5060781"/>
              <a:gd name="connsiteX6262" fmla="*/ 2553445 w 4692539"/>
              <a:gd name="connsiteY6262" fmla="*/ 53914 h 5060781"/>
              <a:gd name="connsiteX6263" fmla="*/ 2553445 w 4692539"/>
              <a:gd name="connsiteY6263" fmla="*/ 55784 h 5060781"/>
              <a:gd name="connsiteX6264" fmla="*/ 2565808 w 4692539"/>
              <a:gd name="connsiteY6264" fmla="*/ 57653 h 5060781"/>
              <a:gd name="connsiteX6265" fmla="*/ 2565808 w 4692539"/>
              <a:gd name="connsiteY6265" fmla="*/ 59521 h 5060781"/>
              <a:gd name="connsiteX6266" fmla="*/ 2570751 w 4692539"/>
              <a:gd name="connsiteY6266" fmla="*/ 59521 h 5060781"/>
              <a:gd name="connsiteX6267" fmla="*/ 2573224 w 4692539"/>
              <a:gd name="connsiteY6267" fmla="*/ 59521 h 5060781"/>
              <a:gd name="connsiteX6268" fmla="*/ 2575696 w 4692539"/>
              <a:gd name="connsiteY6268" fmla="*/ 59521 h 5060781"/>
              <a:gd name="connsiteX6269" fmla="*/ 2575696 w 4692539"/>
              <a:gd name="connsiteY6269" fmla="*/ 63260 h 5060781"/>
              <a:gd name="connsiteX6270" fmla="*/ 2573224 w 4692539"/>
              <a:gd name="connsiteY6270" fmla="*/ 63260 h 5060781"/>
              <a:gd name="connsiteX6271" fmla="*/ 2570751 w 4692539"/>
              <a:gd name="connsiteY6271" fmla="*/ 61391 h 5060781"/>
              <a:gd name="connsiteX6272" fmla="*/ 2568279 w 4692539"/>
              <a:gd name="connsiteY6272" fmla="*/ 61391 h 5060781"/>
              <a:gd name="connsiteX6273" fmla="*/ 2513890 w 4692539"/>
              <a:gd name="connsiteY6273" fmla="*/ 59521 h 5060781"/>
              <a:gd name="connsiteX6274" fmla="*/ 2459503 w 4692539"/>
              <a:gd name="connsiteY6274" fmla="*/ 55784 h 5060781"/>
              <a:gd name="connsiteX6275" fmla="*/ 2466920 w 4692539"/>
              <a:gd name="connsiteY6275" fmla="*/ 38960 h 5060781"/>
              <a:gd name="connsiteX6276" fmla="*/ 2506474 w 4692539"/>
              <a:gd name="connsiteY6276" fmla="*/ 42699 h 5060781"/>
              <a:gd name="connsiteX6277" fmla="*/ 2546029 w 4692539"/>
              <a:gd name="connsiteY6277" fmla="*/ 44569 h 5060781"/>
              <a:gd name="connsiteX6278" fmla="*/ 2546029 w 4692539"/>
              <a:gd name="connsiteY6278" fmla="*/ 46437 h 5060781"/>
              <a:gd name="connsiteX6279" fmla="*/ 2550974 w 4692539"/>
              <a:gd name="connsiteY6279" fmla="*/ 46437 h 5060781"/>
              <a:gd name="connsiteX6280" fmla="*/ 2560863 w 4692539"/>
              <a:gd name="connsiteY6280" fmla="*/ 42699 h 5060781"/>
              <a:gd name="connsiteX6281" fmla="*/ 2565808 w 4692539"/>
              <a:gd name="connsiteY6281" fmla="*/ 35222 h 5060781"/>
              <a:gd name="connsiteX6282" fmla="*/ 1503596 w 4692539"/>
              <a:gd name="connsiteY6282" fmla="*/ 32978 h 5060781"/>
              <a:gd name="connsiteX6283" fmla="*/ 1510383 w 4692539"/>
              <a:gd name="connsiteY6283" fmla="*/ 37071 h 5060781"/>
              <a:gd name="connsiteX6284" fmla="*/ 1500513 w 4692539"/>
              <a:gd name="connsiteY6284" fmla="*/ 37071 h 5060781"/>
              <a:gd name="connsiteX6285" fmla="*/ 1503596 w 4692539"/>
              <a:gd name="connsiteY6285" fmla="*/ 32978 h 5060781"/>
              <a:gd name="connsiteX6286" fmla="*/ 2149934 w 4692539"/>
              <a:gd name="connsiteY6286" fmla="*/ 27594 h 5060781"/>
              <a:gd name="connsiteX6287" fmla="*/ 2152409 w 4692539"/>
              <a:gd name="connsiteY6287" fmla="*/ 27594 h 5060781"/>
              <a:gd name="connsiteX6288" fmla="*/ 2159832 w 4692539"/>
              <a:gd name="connsiteY6288" fmla="*/ 27594 h 5060781"/>
              <a:gd name="connsiteX6289" fmla="*/ 2164780 w 4692539"/>
              <a:gd name="connsiteY6289" fmla="*/ 29489 h 5060781"/>
              <a:gd name="connsiteX6290" fmla="*/ 2164780 w 4692539"/>
              <a:gd name="connsiteY6290" fmla="*/ 27594 h 5060781"/>
              <a:gd name="connsiteX6291" fmla="*/ 2183648 w 4692539"/>
              <a:gd name="connsiteY6291" fmla="*/ 27594 h 5060781"/>
              <a:gd name="connsiteX6292" fmla="*/ 2204370 w 4692539"/>
              <a:gd name="connsiteY6292" fmla="*/ 27594 h 5060781"/>
              <a:gd name="connsiteX6293" fmla="*/ 2236538 w 4692539"/>
              <a:gd name="connsiteY6293" fmla="*/ 33281 h 5060781"/>
              <a:gd name="connsiteX6294" fmla="*/ 2246435 w 4692539"/>
              <a:gd name="connsiteY6294" fmla="*/ 27594 h 5060781"/>
              <a:gd name="connsiteX6295" fmla="*/ 2268704 w 4692539"/>
              <a:gd name="connsiteY6295" fmla="*/ 37071 h 5060781"/>
              <a:gd name="connsiteX6296" fmla="*/ 2295922 w 4692539"/>
              <a:gd name="connsiteY6296" fmla="*/ 40863 h 5060781"/>
              <a:gd name="connsiteX6297" fmla="*/ 2313244 w 4692539"/>
              <a:gd name="connsiteY6297" fmla="*/ 35176 h 5060781"/>
              <a:gd name="connsiteX6298" fmla="*/ 2313244 w 4692539"/>
              <a:gd name="connsiteY6298" fmla="*/ 40863 h 5060781"/>
              <a:gd name="connsiteX6299" fmla="*/ 2276128 w 4692539"/>
              <a:gd name="connsiteY6299" fmla="*/ 44655 h 5060781"/>
              <a:gd name="connsiteX6300" fmla="*/ 2241486 w 4692539"/>
              <a:gd name="connsiteY6300" fmla="*/ 50340 h 5060781"/>
              <a:gd name="connsiteX6301" fmla="*/ 2216743 w 4692539"/>
              <a:gd name="connsiteY6301" fmla="*/ 46550 h 5060781"/>
              <a:gd name="connsiteX6302" fmla="*/ 2182101 w 4692539"/>
              <a:gd name="connsiteY6302" fmla="*/ 57923 h 5060781"/>
              <a:gd name="connsiteX6303" fmla="*/ 2182101 w 4692539"/>
              <a:gd name="connsiteY6303" fmla="*/ 42758 h 5060781"/>
              <a:gd name="connsiteX6304" fmla="*/ 2164780 w 4692539"/>
              <a:gd name="connsiteY6304" fmla="*/ 40863 h 5060781"/>
              <a:gd name="connsiteX6305" fmla="*/ 2164780 w 4692539"/>
              <a:gd name="connsiteY6305" fmla="*/ 33281 h 5060781"/>
              <a:gd name="connsiteX6306" fmla="*/ 2164780 w 4692539"/>
              <a:gd name="connsiteY6306" fmla="*/ 31385 h 5060781"/>
              <a:gd name="connsiteX6307" fmla="*/ 2159832 w 4692539"/>
              <a:gd name="connsiteY6307" fmla="*/ 31385 h 5060781"/>
              <a:gd name="connsiteX6308" fmla="*/ 2149934 w 4692539"/>
              <a:gd name="connsiteY6308" fmla="*/ 31385 h 5060781"/>
              <a:gd name="connsiteX6309" fmla="*/ 2149934 w 4692539"/>
              <a:gd name="connsiteY6309" fmla="*/ 27594 h 5060781"/>
              <a:gd name="connsiteX6310" fmla="*/ 1460975 w 4692539"/>
              <a:gd name="connsiteY6310" fmla="*/ 18129 h 5060781"/>
              <a:gd name="connsiteX6311" fmla="*/ 1463500 w 4692539"/>
              <a:gd name="connsiteY6311" fmla="*/ 20239 h 5060781"/>
              <a:gd name="connsiteX6312" fmla="*/ 1460975 w 4692539"/>
              <a:gd name="connsiteY6312" fmla="*/ 18129 h 5060781"/>
              <a:gd name="connsiteX6313" fmla="*/ 1912626 w 4692539"/>
              <a:gd name="connsiteY6313" fmla="*/ 18078 h 5060781"/>
              <a:gd name="connsiteX6314" fmla="*/ 1916637 w 4692539"/>
              <a:gd name="connsiteY6314" fmla="*/ 25813 h 5060781"/>
              <a:gd name="connsiteX6315" fmla="*/ 1906766 w 4692539"/>
              <a:gd name="connsiteY6315" fmla="*/ 21945 h 5060781"/>
              <a:gd name="connsiteX6316" fmla="*/ 1912626 w 4692539"/>
              <a:gd name="connsiteY6316" fmla="*/ 18078 h 5060781"/>
              <a:gd name="connsiteX6317" fmla="*/ 1658812 w 4692539"/>
              <a:gd name="connsiteY6317" fmla="*/ 17126 h 5060781"/>
              <a:gd name="connsiteX6318" fmla="*/ 1663896 w 4692539"/>
              <a:gd name="connsiteY6318" fmla="*/ 22287 h 5060781"/>
              <a:gd name="connsiteX6319" fmla="*/ 1651932 w 4692539"/>
              <a:gd name="connsiteY6319" fmla="*/ 20411 h 5060781"/>
              <a:gd name="connsiteX6320" fmla="*/ 1658812 w 4692539"/>
              <a:gd name="connsiteY6320" fmla="*/ 17126 h 5060781"/>
              <a:gd name="connsiteX6321" fmla="*/ 2095112 w 4692539"/>
              <a:gd name="connsiteY6321" fmla="*/ 14781 h 5060781"/>
              <a:gd name="connsiteX6322" fmla="*/ 2139689 w 4692539"/>
              <a:gd name="connsiteY6322" fmla="*/ 29763 h 5060781"/>
              <a:gd name="connsiteX6323" fmla="*/ 2147118 w 4692539"/>
              <a:gd name="connsiteY6323" fmla="*/ 39127 h 5060781"/>
              <a:gd name="connsiteX6324" fmla="*/ 2149595 w 4692539"/>
              <a:gd name="connsiteY6324" fmla="*/ 39127 h 5060781"/>
              <a:gd name="connsiteX6325" fmla="*/ 2159501 w 4692539"/>
              <a:gd name="connsiteY6325" fmla="*/ 41000 h 5060781"/>
              <a:gd name="connsiteX6326" fmla="*/ 2159501 w 4692539"/>
              <a:gd name="connsiteY6326" fmla="*/ 42873 h 5060781"/>
              <a:gd name="connsiteX6327" fmla="*/ 2161978 w 4692539"/>
              <a:gd name="connsiteY6327" fmla="*/ 46618 h 5060781"/>
              <a:gd name="connsiteX6328" fmla="*/ 2161978 w 4692539"/>
              <a:gd name="connsiteY6328" fmla="*/ 48492 h 5060781"/>
              <a:gd name="connsiteX6329" fmla="*/ 2159501 w 4692539"/>
              <a:gd name="connsiteY6329" fmla="*/ 50364 h 5060781"/>
              <a:gd name="connsiteX6330" fmla="*/ 2159501 w 4692539"/>
              <a:gd name="connsiteY6330" fmla="*/ 48492 h 5060781"/>
              <a:gd name="connsiteX6331" fmla="*/ 2157024 w 4692539"/>
              <a:gd name="connsiteY6331" fmla="*/ 44746 h 5060781"/>
              <a:gd name="connsiteX6332" fmla="*/ 2152072 w 4692539"/>
              <a:gd name="connsiteY6332" fmla="*/ 42873 h 5060781"/>
              <a:gd name="connsiteX6333" fmla="*/ 2144642 w 4692539"/>
              <a:gd name="connsiteY6333" fmla="*/ 42873 h 5060781"/>
              <a:gd name="connsiteX6334" fmla="*/ 2144642 w 4692539"/>
              <a:gd name="connsiteY6334" fmla="*/ 44746 h 5060781"/>
              <a:gd name="connsiteX6335" fmla="*/ 2067870 w 4692539"/>
              <a:gd name="connsiteY6335" fmla="*/ 59729 h 5060781"/>
              <a:gd name="connsiteX6336" fmla="*/ 2060441 w 4692539"/>
              <a:gd name="connsiteY6336" fmla="*/ 57855 h 5060781"/>
              <a:gd name="connsiteX6337" fmla="*/ 2043105 w 4692539"/>
              <a:gd name="connsiteY6337" fmla="*/ 69092 h 5060781"/>
              <a:gd name="connsiteX6338" fmla="*/ 2045582 w 4692539"/>
              <a:gd name="connsiteY6338" fmla="*/ 82203 h 5060781"/>
              <a:gd name="connsiteX6339" fmla="*/ 2109971 w 4692539"/>
              <a:gd name="connsiteY6339" fmla="*/ 97186 h 5060781"/>
              <a:gd name="connsiteX6340" fmla="*/ 2092635 w 4692539"/>
              <a:gd name="connsiteY6340" fmla="*/ 67220 h 5060781"/>
              <a:gd name="connsiteX6341" fmla="*/ 2092635 w 4692539"/>
              <a:gd name="connsiteY6341" fmla="*/ 59729 h 5060781"/>
              <a:gd name="connsiteX6342" fmla="*/ 2127307 w 4692539"/>
              <a:gd name="connsiteY6342" fmla="*/ 63474 h 5060781"/>
              <a:gd name="connsiteX6343" fmla="*/ 2144642 w 4692539"/>
              <a:gd name="connsiteY6343" fmla="*/ 63474 h 5060781"/>
              <a:gd name="connsiteX6344" fmla="*/ 2144642 w 4692539"/>
              <a:gd name="connsiteY6344" fmla="*/ 65347 h 5060781"/>
              <a:gd name="connsiteX6345" fmla="*/ 2147118 w 4692539"/>
              <a:gd name="connsiteY6345" fmla="*/ 63474 h 5060781"/>
              <a:gd name="connsiteX6346" fmla="*/ 2157024 w 4692539"/>
              <a:gd name="connsiteY6346" fmla="*/ 61601 h 5060781"/>
              <a:gd name="connsiteX6347" fmla="*/ 2159501 w 4692539"/>
              <a:gd name="connsiteY6347" fmla="*/ 63474 h 5060781"/>
              <a:gd name="connsiteX6348" fmla="*/ 2159501 w 4692539"/>
              <a:gd name="connsiteY6348" fmla="*/ 67220 h 5060781"/>
              <a:gd name="connsiteX6349" fmla="*/ 2149595 w 4692539"/>
              <a:gd name="connsiteY6349" fmla="*/ 69092 h 5060781"/>
              <a:gd name="connsiteX6350" fmla="*/ 2144642 w 4692539"/>
              <a:gd name="connsiteY6350" fmla="*/ 70966 h 5060781"/>
              <a:gd name="connsiteX6351" fmla="*/ 2137212 w 4692539"/>
              <a:gd name="connsiteY6351" fmla="*/ 84075 h 5060781"/>
              <a:gd name="connsiteX6352" fmla="*/ 2169406 w 4692539"/>
              <a:gd name="connsiteY6352" fmla="*/ 102803 h 5060781"/>
              <a:gd name="connsiteX6353" fmla="*/ 2179312 w 4692539"/>
              <a:gd name="connsiteY6353" fmla="*/ 100931 h 5060781"/>
              <a:gd name="connsiteX6354" fmla="*/ 2174360 w 4692539"/>
              <a:gd name="connsiteY6354" fmla="*/ 93440 h 5060781"/>
              <a:gd name="connsiteX6355" fmla="*/ 2194172 w 4692539"/>
              <a:gd name="connsiteY6355" fmla="*/ 89694 h 5060781"/>
              <a:gd name="connsiteX6356" fmla="*/ 2194172 w 4692539"/>
              <a:gd name="connsiteY6356" fmla="*/ 76584 h 5060781"/>
              <a:gd name="connsiteX6357" fmla="*/ 2256084 w 4692539"/>
              <a:gd name="connsiteY6357" fmla="*/ 61601 h 5060781"/>
              <a:gd name="connsiteX6358" fmla="*/ 2253607 w 4692539"/>
              <a:gd name="connsiteY6358" fmla="*/ 61601 h 5060781"/>
              <a:gd name="connsiteX6359" fmla="*/ 2251132 w 4692539"/>
              <a:gd name="connsiteY6359" fmla="*/ 59729 h 5060781"/>
              <a:gd name="connsiteX6360" fmla="*/ 2251132 w 4692539"/>
              <a:gd name="connsiteY6360" fmla="*/ 55983 h 5060781"/>
              <a:gd name="connsiteX6361" fmla="*/ 2258560 w 4692539"/>
              <a:gd name="connsiteY6361" fmla="*/ 57855 h 5060781"/>
              <a:gd name="connsiteX6362" fmla="*/ 2258560 w 4692539"/>
              <a:gd name="connsiteY6362" fmla="*/ 55983 h 5060781"/>
              <a:gd name="connsiteX6363" fmla="*/ 2288278 w 4692539"/>
              <a:gd name="connsiteY6363" fmla="*/ 69092 h 5060781"/>
              <a:gd name="connsiteX6364" fmla="*/ 2298185 w 4692539"/>
              <a:gd name="connsiteY6364" fmla="*/ 70966 h 5060781"/>
              <a:gd name="connsiteX6365" fmla="*/ 2305614 w 4692539"/>
              <a:gd name="connsiteY6365" fmla="*/ 70966 h 5060781"/>
              <a:gd name="connsiteX6366" fmla="*/ 2325426 w 4692539"/>
              <a:gd name="connsiteY6366" fmla="*/ 69092 h 5060781"/>
              <a:gd name="connsiteX6367" fmla="*/ 2322950 w 4692539"/>
              <a:gd name="connsiteY6367" fmla="*/ 69092 h 5060781"/>
              <a:gd name="connsiteX6368" fmla="*/ 2322950 w 4692539"/>
              <a:gd name="connsiteY6368" fmla="*/ 65347 h 5060781"/>
              <a:gd name="connsiteX6369" fmla="*/ 2322950 w 4692539"/>
              <a:gd name="connsiteY6369" fmla="*/ 63474 h 5060781"/>
              <a:gd name="connsiteX6370" fmla="*/ 2325426 w 4692539"/>
              <a:gd name="connsiteY6370" fmla="*/ 63474 h 5060781"/>
              <a:gd name="connsiteX6371" fmla="*/ 2332855 w 4692539"/>
              <a:gd name="connsiteY6371" fmla="*/ 61601 h 5060781"/>
              <a:gd name="connsiteX6372" fmla="*/ 2332855 w 4692539"/>
              <a:gd name="connsiteY6372" fmla="*/ 63474 h 5060781"/>
              <a:gd name="connsiteX6373" fmla="*/ 2332855 w 4692539"/>
              <a:gd name="connsiteY6373" fmla="*/ 65347 h 5060781"/>
              <a:gd name="connsiteX6374" fmla="*/ 2327902 w 4692539"/>
              <a:gd name="connsiteY6374" fmla="*/ 65347 h 5060781"/>
              <a:gd name="connsiteX6375" fmla="*/ 2327902 w 4692539"/>
              <a:gd name="connsiteY6375" fmla="*/ 67220 h 5060781"/>
              <a:gd name="connsiteX6376" fmla="*/ 2327902 w 4692539"/>
              <a:gd name="connsiteY6376" fmla="*/ 70966 h 5060781"/>
              <a:gd name="connsiteX6377" fmla="*/ 2327902 w 4692539"/>
              <a:gd name="connsiteY6377" fmla="*/ 72838 h 5060781"/>
              <a:gd name="connsiteX6378" fmla="*/ 2327902 w 4692539"/>
              <a:gd name="connsiteY6378" fmla="*/ 76584 h 5060781"/>
              <a:gd name="connsiteX6379" fmla="*/ 2305614 w 4692539"/>
              <a:gd name="connsiteY6379" fmla="*/ 76584 h 5060781"/>
              <a:gd name="connsiteX6380" fmla="*/ 2298185 w 4692539"/>
              <a:gd name="connsiteY6380" fmla="*/ 76584 h 5060781"/>
              <a:gd name="connsiteX6381" fmla="*/ 2288278 w 4692539"/>
              <a:gd name="connsiteY6381" fmla="*/ 74711 h 5060781"/>
              <a:gd name="connsiteX6382" fmla="*/ 2285802 w 4692539"/>
              <a:gd name="connsiteY6382" fmla="*/ 97186 h 5060781"/>
              <a:gd name="connsiteX6383" fmla="*/ 2330378 w 4692539"/>
              <a:gd name="connsiteY6383" fmla="*/ 100931 h 5060781"/>
              <a:gd name="connsiteX6384" fmla="*/ 2332855 w 4692539"/>
              <a:gd name="connsiteY6384" fmla="*/ 91566 h 5060781"/>
              <a:gd name="connsiteX6385" fmla="*/ 2350190 w 4692539"/>
              <a:gd name="connsiteY6385" fmla="*/ 93440 h 5060781"/>
              <a:gd name="connsiteX6386" fmla="*/ 2352667 w 4692539"/>
              <a:gd name="connsiteY6386" fmla="*/ 59729 h 5060781"/>
              <a:gd name="connsiteX6387" fmla="*/ 2365049 w 4692539"/>
              <a:gd name="connsiteY6387" fmla="*/ 48492 h 5060781"/>
              <a:gd name="connsiteX6388" fmla="*/ 2340284 w 4692539"/>
              <a:gd name="connsiteY6388" fmla="*/ 37253 h 5060781"/>
              <a:gd name="connsiteX6389" fmla="*/ 2340284 w 4692539"/>
              <a:gd name="connsiteY6389" fmla="*/ 35381 h 5060781"/>
              <a:gd name="connsiteX6390" fmla="*/ 2335332 w 4692539"/>
              <a:gd name="connsiteY6390" fmla="*/ 37253 h 5060781"/>
              <a:gd name="connsiteX6391" fmla="*/ 2332855 w 4692539"/>
              <a:gd name="connsiteY6391" fmla="*/ 35381 h 5060781"/>
              <a:gd name="connsiteX6392" fmla="*/ 2335332 w 4692539"/>
              <a:gd name="connsiteY6392" fmla="*/ 31636 h 5060781"/>
              <a:gd name="connsiteX6393" fmla="*/ 2360097 w 4692539"/>
              <a:gd name="connsiteY6393" fmla="*/ 20399 h 5060781"/>
              <a:gd name="connsiteX6394" fmla="*/ 2407150 w 4692539"/>
              <a:gd name="connsiteY6394" fmla="*/ 37253 h 5060781"/>
              <a:gd name="connsiteX6395" fmla="*/ 2429438 w 4692539"/>
              <a:gd name="connsiteY6395" fmla="*/ 39127 h 5060781"/>
              <a:gd name="connsiteX6396" fmla="*/ 2446774 w 4692539"/>
              <a:gd name="connsiteY6396" fmla="*/ 39127 h 5060781"/>
              <a:gd name="connsiteX6397" fmla="*/ 2449250 w 4692539"/>
              <a:gd name="connsiteY6397" fmla="*/ 42873 h 5060781"/>
              <a:gd name="connsiteX6398" fmla="*/ 2446774 w 4692539"/>
              <a:gd name="connsiteY6398" fmla="*/ 44746 h 5060781"/>
              <a:gd name="connsiteX6399" fmla="*/ 2429438 w 4692539"/>
              <a:gd name="connsiteY6399" fmla="*/ 44746 h 5060781"/>
              <a:gd name="connsiteX6400" fmla="*/ 2407150 w 4692539"/>
              <a:gd name="connsiteY6400" fmla="*/ 42873 h 5060781"/>
              <a:gd name="connsiteX6401" fmla="*/ 2404674 w 4692539"/>
              <a:gd name="connsiteY6401" fmla="*/ 44746 h 5060781"/>
              <a:gd name="connsiteX6402" fmla="*/ 2426962 w 4692539"/>
              <a:gd name="connsiteY6402" fmla="*/ 54110 h 5060781"/>
              <a:gd name="connsiteX6403" fmla="*/ 2434390 w 4692539"/>
              <a:gd name="connsiteY6403" fmla="*/ 54110 h 5060781"/>
              <a:gd name="connsiteX6404" fmla="*/ 2439344 w 4692539"/>
              <a:gd name="connsiteY6404" fmla="*/ 54110 h 5060781"/>
              <a:gd name="connsiteX6405" fmla="*/ 2441821 w 4692539"/>
              <a:gd name="connsiteY6405" fmla="*/ 57855 h 5060781"/>
              <a:gd name="connsiteX6406" fmla="*/ 2439344 w 4692539"/>
              <a:gd name="connsiteY6406" fmla="*/ 59729 h 5060781"/>
              <a:gd name="connsiteX6407" fmla="*/ 2434390 w 4692539"/>
              <a:gd name="connsiteY6407" fmla="*/ 59729 h 5060781"/>
              <a:gd name="connsiteX6408" fmla="*/ 2426962 w 4692539"/>
              <a:gd name="connsiteY6408" fmla="*/ 59729 h 5060781"/>
              <a:gd name="connsiteX6409" fmla="*/ 2424485 w 4692539"/>
              <a:gd name="connsiteY6409" fmla="*/ 59729 h 5060781"/>
              <a:gd name="connsiteX6410" fmla="*/ 2426962 w 4692539"/>
              <a:gd name="connsiteY6410" fmla="*/ 72838 h 5060781"/>
              <a:gd name="connsiteX6411" fmla="*/ 2434390 w 4692539"/>
              <a:gd name="connsiteY6411" fmla="*/ 72838 h 5060781"/>
              <a:gd name="connsiteX6412" fmla="*/ 2439344 w 4692539"/>
              <a:gd name="connsiteY6412" fmla="*/ 74711 h 5060781"/>
              <a:gd name="connsiteX6413" fmla="*/ 2441821 w 4692539"/>
              <a:gd name="connsiteY6413" fmla="*/ 76584 h 5060781"/>
              <a:gd name="connsiteX6414" fmla="*/ 2439344 w 4692539"/>
              <a:gd name="connsiteY6414" fmla="*/ 78457 h 5060781"/>
              <a:gd name="connsiteX6415" fmla="*/ 2434390 w 4692539"/>
              <a:gd name="connsiteY6415" fmla="*/ 78457 h 5060781"/>
              <a:gd name="connsiteX6416" fmla="*/ 2429438 w 4692539"/>
              <a:gd name="connsiteY6416" fmla="*/ 78457 h 5060781"/>
              <a:gd name="connsiteX6417" fmla="*/ 2399720 w 4692539"/>
              <a:gd name="connsiteY6417" fmla="*/ 84075 h 5060781"/>
              <a:gd name="connsiteX6418" fmla="*/ 2407150 w 4692539"/>
              <a:gd name="connsiteY6418" fmla="*/ 102803 h 5060781"/>
              <a:gd name="connsiteX6419" fmla="*/ 2426962 w 4692539"/>
              <a:gd name="connsiteY6419" fmla="*/ 102803 h 5060781"/>
              <a:gd name="connsiteX6420" fmla="*/ 2451726 w 4692539"/>
              <a:gd name="connsiteY6420" fmla="*/ 84075 h 5060781"/>
              <a:gd name="connsiteX6421" fmla="*/ 2481445 w 4692539"/>
              <a:gd name="connsiteY6421" fmla="*/ 84075 h 5060781"/>
              <a:gd name="connsiteX6422" fmla="*/ 2478968 w 4692539"/>
              <a:gd name="connsiteY6422" fmla="*/ 76584 h 5060781"/>
              <a:gd name="connsiteX6423" fmla="*/ 2478968 w 4692539"/>
              <a:gd name="connsiteY6423" fmla="*/ 74711 h 5060781"/>
              <a:gd name="connsiteX6424" fmla="*/ 2483920 w 4692539"/>
              <a:gd name="connsiteY6424" fmla="*/ 74711 h 5060781"/>
              <a:gd name="connsiteX6425" fmla="*/ 2486397 w 4692539"/>
              <a:gd name="connsiteY6425" fmla="*/ 76584 h 5060781"/>
              <a:gd name="connsiteX6426" fmla="*/ 2483920 w 4692539"/>
              <a:gd name="connsiteY6426" fmla="*/ 80330 h 5060781"/>
              <a:gd name="connsiteX6427" fmla="*/ 2483920 w 4692539"/>
              <a:gd name="connsiteY6427" fmla="*/ 82203 h 5060781"/>
              <a:gd name="connsiteX6428" fmla="*/ 2511162 w 4692539"/>
              <a:gd name="connsiteY6428" fmla="*/ 85948 h 5060781"/>
              <a:gd name="connsiteX6429" fmla="*/ 2511162 w 4692539"/>
              <a:gd name="connsiteY6429" fmla="*/ 78457 h 5060781"/>
              <a:gd name="connsiteX6430" fmla="*/ 2526022 w 4692539"/>
              <a:gd name="connsiteY6430" fmla="*/ 85948 h 5060781"/>
              <a:gd name="connsiteX6431" fmla="*/ 2530975 w 4692539"/>
              <a:gd name="connsiteY6431" fmla="*/ 74711 h 5060781"/>
              <a:gd name="connsiteX6432" fmla="*/ 2553263 w 4692539"/>
              <a:gd name="connsiteY6432" fmla="*/ 82203 h 5060781"/>
              <a:gd name="connsiteX6433" fmla="*/ 2600316 w 4692539"/>
              <a:gd name="connsiteY6433" fmla="*/ 80330 h 5060781"/>
              <a:gd name="connsiteX6434" fmla="*/ 2602793 w 4692539"/>
              <a:gd name="connsiteY6434" fmla="*/ 93440 h 5060781"/>
              <a:gd name="connsiteX6435" fmla="*/ 2595364 w 4692539"/>
              <a:gd name="connsiteY6435" fmla="*/ 97186 h 5060781"/>
              <a:gd name="connsiteX6436" fmla="*/ 2585457 w 4692539"/>
              <a:gd name="connsiteY6436" fmla="*/ 91566 h 5060781"/>
              <a:gd name="connsiteX6437" fmla="*/ 2592887 w 4692539"/>
              <a:gd name="connsiteY6437" fmla="*/ 102803 h 5060781"/>
              <a:gd name="connsiteX6438" fmla="*/ 2612699 w 4692539"/>
              <a:gd name="connsiteY6438" fmla="*/ 102803 h 5060781"/>
              <a:gd name="connsiteX6439" fmla="*/ 2622604 w 4692539"/>
              <a:gd name="connsiteY6439" fmla="*/ 72838 h 5060781"/>
              <a:gd name="connsiteX6440" fmla="*/ 2607745 w 4692539"/>
              <a:gd name="connsiteY6440" fmla="*/ 67220 h 5060781"/>
              <a:gd name="connsiteX6441" fmla="*/ 2602793 w 4692539"/>
              <a:gd name="connsiteY6441" fmla="*/ 48492 h 5060781"/>
              <a:gd name="connsiteX6442" fmla="*/ 2617652 w 4692539"/>
              <a:gd name="connsiteY6442" fmla="*/ 39127 h 5060781"/>
              <a:gd name="connsiteX6443" fmla="*/ 2644892 w 4692539"/>
              <a:gd name="connsiteY6443" fmla="*/ 48492 h 5060781"/>
              <a:gd name="connsiteX6444" fmla="*/ 2649846 w 4692539"/>
              <a:gd name="connsiteY6444" fmla="*/ 48492 h 5060781"/>
              <a:gd name="connsiteX6445" fmla="*/ 2659752 w 4692539"/>
              <a:gd name="connsiteY6445" fmla="*/ 48492 h 5060781"/>
              <a:gd name="connsiteX6446" fmla="*/ 2672134 w 4692539"/>
              <a:gd name="connsiteY6446" fmla="*/ 50364 h 5060781"/>
              <a:gd name="connsiteX6447" fmla="*/ 2667182 w 4692539"/>
              <a:gd name="connsiteY6447" fmla="*/ 57855 h 5060781"/>
              <a:gd name="connsiteX6448" fmla="*/ 2659752 w 4692539"/>
              <a:gd name="connsiteY6448" fmla="*/ 55983 h 5060781"/>
              <a:gd name="connsiteX6449" fmla="*/ 2652323 w 4692539"/>
              <a:gd name="connsiteY6449" fmla="*/ 55983 h 5060781"/>
              <a:gd name="connsiteX6450" fmla="*/ 2644892 w 4692539"/>
              <a:gd name="connsiteY6450" fmla="*/ 55983 h 5060781"/>
              <a:gd name="connsiteX6451" fmla="*/ 2654798 w 4692539"/>
              <a:gd name="connsiteY6451" fmla="*/ 61601 h 5060781"/>
              <a:gd name="connsiteX6452" fmla="*/ 2677088 w 4692539"/>
              <a:gd name="connsiteY6452" fmla="*/ 61601 h 5060781"/>
              <a:gd name="connsiteX6453" fmla="*/ 2691947 w 4692539"/>
              <a:gd name="connsiteY6453" fmla="*/ 61601 h 5060781"/>
              <a:gd name="connsiteX6454" fmla="*/ 2694422 w 4692539"/>
              <a:gd name="connsiteY6454" fmla="*/ 63474 h 5060781"/>
              <a:gd name="connsiteX6455" fmla="*/ 2691947 w 4692539"/>
              <a:gd name="connsiteY6455" fmla="*/ 67220 h 5060781"/>
              <a:gd name="connsiteX6456" fmla="*/ 2677088 w 4692539"/>
              <a:gd name="connsiteY6456" fmla="*/ 67220 h 5060781"/>
              <a:gd name="connsiteX6457" fmla="*/ 2664705 w 4692539"/>
              <a:gd name="connsiteY6457" fmla="*/ 69092 h 5060781"/>
              <a:gd name="connsiteX6458" fmla="*/ 2654798 w 4692539"/>
              <a:gd name="connsiteY6458" fmla="*/ 67220 h 5060781"/>
              <a:gd name="connsiteX6459" fmla="*/ 2654798 w 4692539"/>
              <a:gd name="connsiteY6459" fmla="*/ 69092 h 5060781"/>
              <a:gd name="connsiteX6460" fmla="*/ 2634987 w 4692539"/>
              <a:gd name="connsiteY6460" fmla="*/ 74711 h 5060781"/>
              <a:gd name="connsiteX6461" fmla="*/ 2637464 w 4692539"/>
              <a:gd name="connsiteY6461" fmla="*/ 80330 h 5060781"/>
              <a:gd name="connsiteX6462" fmla="*/ 2709282 w 4692539"/>
              <a:gd name="connsiteY6462" fmla="*/ 91566 h 5060781"/>
              <a:gd name="connsiteX6463" fmla="*/ 2704328 w 4692539"/>
              <a:gd name="connsiteY6463" fmla="*/ 97186 h 5060781"/>
              <a:gd name="connsiteX6464" fmla="*/ 2716712 w 4692539"/>
              <a:gd name="connsiteY6464" fmla="*/ 102803 h 5060781"/>
              <a:gd name="connsiteX6465" fmla="*/ 2716712 w 4692539"/>
              <a:gd name="connsiteY6465" fmla="*/ 85948 h 5060781"/>
              <a:gd name="connsiteX6466" fmla="*/ 2706805 w 4692539"/>
              <a:gd name="connsiteY6466" fmla="*/ 82203 h 5060781"/>
              <a:gd name="connsiteX6467" fmla="*/ 2714235 w 4692539"/>
              <a:gd name="connsiteY6467" fmla="*/ 69092 h 5060781"/>
              <a:gd name="connsiteX6468" fmla="*/ 2739000 w 4692539"/>
              <a:gd name="connsiteY6468" fmla="*/ 70966 h 5060781"/>
              <a:gd name="connsiteX6469" fmla="*/ 2748906 w 4692539"/>
              <a:gd name="connsiteY6469" fmla="*/ 82203 h 5060781"/>
              <a:gd name="connsiteX6470" fmla="*/ 2739000 w 4692539"/>
              <a:gd name="connsiteY6470" fmla="*/ 97186 h 5060781"/>
              <a:gd name="connsiteX6471" fmla="*/ 2778623 w 4692539"/>
              <a:gd name="connsiteY6471" fmla="*/ 97186 h 5060781"/>
              <a:gd name="connsiteX6472" fmla="*/ 2768717 w 4692539"/>
              <a:gd name="connsiteY6472" fmla="*/ 89694 h 5060781"/>
              <a:gd name="connsiteX6473" fmla="*/ 2768717 w 4692539"/>
              <a:gd name="connsiteY6473" fmla="*/ 85948 h 5060781"/>
              <a:gd name="connsiteX6474" fmla="*/ 2771194 w 4692539"/>
              <a:gd name="connsiteY6474" fmla="*/ 85948 h 5060781"/>
              <a:gd name="connsiteX6475" fmla="*/ 2781100 w 4692539"/>
              <a:gd name="connsiteY6475" fmla="*/ 91566 h 5060781"/>
              <a:gd name="connsiteX6476" fmla="*/ 2793482 w 4692539"/>
              <a:gd name="connsiteY6476" fmla="*/ 89694 h 5060781"/>
              <a:gd name="connsiteX6477" fmla="*/ 2788530 w 4692539"/>
              <a:gd name="connsiteY6477" fmla="*/ 100931 h 5060781"/>
              <a:gd name="connsiteX6478" fmla="*/ 2805865 w 4692539"/>
              <a:gd name="connsiteY6478" fmla="*/ 106549 h 5060781"/>
              <a:gd name="connsiteX6479" fmla="*/ 2815772 w 4692539"/>
              <a:gd name="connsiteY6479" fmla="*/ 82203 h 5060781"/>
              <a:gd name="connsiteX6480" fmla="*/ 2828153 w 4692539"/>
              <a:gd name="connsiteY6480" fmla="*/ 93440 h 5060781"/>
              <a:gd name="connsiteX6481" fmla="*/ 2867777 w 4692539"/>
              <a:gd name="connsiteY6481" fmla="*/ 65347 h 5060781"/>
              <a:gd name="connsiteX6482" fmla="*/ 2818247 w 4692539"/>
              <a:gd name="connsiteY6482" fmla="*/ 48492 h 5060781"/>
              <a:gd name="connsiteX6483" fmla="*/ 2847966 w 4692539"/>
              <a:gd name="connsiteY6483" fmla="*/ 46618 h 5060781"/>
              <a:gd name="connsiteX6484" fmla="*/ 2942072 w 4692539"/>
              <a:gd name="connsiteY6484" fmla="*/ 50364 h 5060781"/>
              <a:gd name="connsiteX6485" fmla="*/ 2944549 w 4692539"/>
              <a:gd name="connsiteY6485" fmla="*/ 46618 h 5060781"/>
              <a:gd name="connsiteX6486" fmla="*/ 2969314 w 4692539"/>
              <a:gd name="connsiteY6486" fmla="*/ 52237 h 5060781"/>
              <a:gd name="connsiteX6487" fmla="*/ 2949501 w 4692539"/>
              <a:gd name="connsiteY6487" fmla="*/ 59729 h 5060781"/>
              <a:gd name="connsiteX6488" fmla="*/ 2951978 w 4692539"/>
              <a:gd name="connsiteY6488" fmla="*/ 59729 h 5060781"/>
              <a:gd name="connsiteX6489" fmla="*/ 2951978 w 4692539"/>
              <a:gd name="connsiteY6489" fmla="*/ 65347 h 5060781"/>
              <a:gd name="connsiteX6490" fmla="*/ 2956931 w 4692539"/>
              <a:gd name="connsiteY6490" fmla="*/ 65347 h 5060781"/>
              <a:gd name="connsiteX6491" fmla="*/ 2961884 w 4692539"/>
              <a:gd name="connsiteY6491" fmla="*/ 63474 h 5060781"/>
              <a:gd name="connsiteX6492" fmla="*/ 2971790 w 4692539"/>
              <a:gd name="connsiteY6492" fmla="*/ 67220 h 5060781"/>
              <a:gd name="connsiteX6493" fmla="*/ 2979219 w 4692539"/>
              <a:gd name="connsiteY6493" fmla="*/ 67220 h 5060781"/>
              <a:gd name="connsiteX6494" fmla="*/ 2986650 w 4692539"/>
              <a:gd name="connsiteY6494" fmla="*/ 67220 h 5060781"/>
              <a:gd name="connsiteX6495" fmla="*/ 3023796 w 4692539"/>
              <a:gd name="connsiteY6495" fmla="*/ 67220 h 5060781"/>
              <a:gd name="connsiteX6496" fmla="*/ 3023796 w 4692539"/>
              <a:gd name="connsiteY6496" fmla="*/ 69092 h 5060781"/>
              <a:gd name="connsiteX6497" fmla="*/ 3033703 w 4692539"/>
              <a:gd name="connsiteY6497" fmla="*/ 69092 h 5060781"/>
              <a:gd name="connsiteX6498" fmla="*/ 3051038 w 4692539"/>
              <a:gd name="connsiteY6498" fmla="*/ 70966 h 5060781"/>
              <a:gd name="connsiteX6499" fmla="*/ 3100567 w 4692539"/>
              <a:gd name="connsiteY6499" fmla="*/ 85948 h 5060781"/>
              <a:gd name="connsiteX6500" fmla="*/ 3140192 w 4692539"/>
              <a:gd name="connsiteY6500" fmla="*/ 74711 h 5060781"/>
              <a:gd name="connsiteX6501" fmla="*/ 3135238 w 4692539"/>
              <a:gd name="connsiteY6501" fmla="*/ 69092 h 5060781"/>
              <a:gd name="connsiteX6502" fmla="*/ 3132762 w 4692539"/>
              <a:gd name="connsiteY6502" fmla="*/ 69092 h 5060781"/>
              <a:gd name="connsiteX6503" fmla="*/ 3130286 w 4692539"/>
              <a:gd name="connsiteY6503" fmla="*/ 67220 h 5060781"/>
              <a:gd name="connsiteX6504" fmla="*/ 3132762 w 4692539"/>
              <a:gd name="connsiteY6504" fmla="*/ 65347 h 5060781"/>
              <a:gd name="connsiteX6505" fmla="*/ 3137715 w 4692539"/>
              <a:gd name="connsiteY6505" fmla="*/ 65347 h 5060781"/>
              <a:gd name="connsiteX6506" fmla="*/ 3147620 w 4692539"/>
              <a:gd name="connsiteY6506" fmla="*/ 57855 h 5060781"/>
              <a:gd name="connsiteX6507" fmla="*/ 3177339 w 4692539"/>
              <a:gd name="connsiteY6507" fmla="*/ 65347 h 5060781"/>
              <a:gd name="connsiteX6508" fmla="*/ 3231822 w 4692539"/>
              <a:gd name="connsiteY6508" fmla="*/ 76584 h 5060781"/>
              <a:gd name="connsiteX6509" fmla="*/ 3296210 w 4692539"/>
              <a:gd name="connsiteY6509" fmla="*/ 78457 h 5060781"/>
              <a:gd name="connsiteX6510" fmla="*/ 3281352 w 4692539"/>
              <a:gd name="connsiteY6510" fmla="*/ 93440 h 5060781"/>
              <a:gd name="connsiteX6511" fmla="*/ 3298687 w 4692539"/>
              <a:gd name="connsiteY6511" fmla="*/ 102803 h 5060781"/>
              <a:gd name="connsiteX6512" fmla="*/ 3306116 w 4692539"/>
              <a:gd name="connsiteY6512" fmla="*/ 93440 h 5060781"/>
              <a:gd name="connsiteX6513" fmla="*/ 3298687 w 4692539"/>
              <a:gd name="connsiteY6513" fmla="*/ 82203 h 5060781"/>
              <a:gd name="connsiteX6514" fmla="*/ 3363076 w 4692539"/>
              <a:gd name="connsiteY6514" fmla="*/ 82203 h 5060781"/>
              <a:gd name="connsiteX6515" fmla="*/ 3380410 w 4692539"/>
              <a:gd name="connsiteY6515" fmla="*/ 91566 h 5060781"/>
              <a:gd name="connsiteX6516" fmla="*/ 3380410 w 4692539"/>
              <a:gd name="connsiteY6516" fmla="*/ 99058 h 5060781"/>
              <a:gd name="connsiteX6517" fmla="*/ 3380410 w 4692539"/>
              <a:gd name="connsiteY6517" fmla="*/ 100931 h 5060781"/>
              <a:gd name="connsiteX6518" fmla="*/ 3395270 w 4692539"/>
              <a:gd name="connsiteY6518" fmla="*/ 100931 h 5060781"/>
              <a:gd name="connsiteX6519" fmla="*/ 3385364 w 4692539"/>
              <a:gd name="connsiteY6519" fmla="*/ 87821 h 5060781"/>
              <a:gd name="connsiteX6520" fmla="*/ 3474518 w 4692539"/>
              <a:gd name="connsiteY6520" fmla="*/ 91566 h 5060781"/>
              <a:gd name="connsiteX6521" fmla="*/ 3486900 w 4692539"/>
              <a:gd name="connsiteY6521" fmla="*/ 93440 h 5060781"/>
              <a:gd name="connsiteX6522" fmla="*/ 3496806 w 4692539"/>
              <a:gd name="connsiteY6522" fmla="*/ 93440 h 5060781"/>
              <a:gd name="connsiteX6523" fmla="*/ 3561194 w 4692539"/>
              <a:gd name="connsiteY6523" fmla="*/ 87821 h 5060781"/>
              <a:gd name="connsiteX6524" fmla="*/ 3566148 w 4692539"/>
              <a:gd name="connsiteY6524" fmla="*/ 97186 h 5060781"/>
              <a:gd name="connsiteX6525" fmla="*/ 3538906 w 4692539"/>
              <a:gd name="connsiteY6525" fmla="*/ 106549 h 5060781"/>
              <a:gd name="connsiteX6526" fmla="*/ 3541383 w 4692539"/>
              <a:gd name="connsiteY6526" fmla="*/ 115914 h 5060781"/>
              <a:gd name="connsiteX6527" fmla="*/ 3524048 w 4692539"/>
              <a:gd name="connsiteY6527" fmla="*/ 112168 h 5060781"/>
              <a:gd name="connsiteX6528" fmla="*/ 3529000 w 4692539"/>
              <a:gd name="connsiteY6528" fmla="*/ 121532 h 5060781"/>
              <a:gd name="connsiteX6529" fmla="*/ 3529000 w 4692539"/>
              <a:gd name="connsiteY6529" fmla="*/ 123405 h 5060781"/>
              <a:gd name="connsiteX6530" fmla="*/ 3531477 w 4692539"/>
              <a:gd name="connsiteY6530" fmla="*/ 121532 h 5060781"/>
              <a:gd name="connsiteX6531" fmla="*/ 3541383 w 4692539"/>
              <a:gd name="connsiteY6531" fmla="*/ 117786 h 5060781"/>
              <a:gd name="connsiteX6532" fmla="*/ 3551288 w 4692539"/>
              <a:gd name="connsiteY6532" fmla="*/ 117786 h 5060781"/>
              <a:gd name="connsiteX6533" fmla="*/ 3551288 w 4692539"/>
              <a:gd name="connsiteY6533" fmla="*/ 119660 h 5060781"/>
              <a:gd name="connsiteX6534" fmla="*/ 3548813 w 4692539"/>
              <a:gd name="connsiteY6534" fmla="*/ 121532 h 5060781"/>
              <a:gd name="connsiteX6535" fmla="*/ 3543860 w 4692539"/>
              <a:gd name="connsiteY6535" fmla="*/ 121532 h 5060781"/>
              <a:gd name="connsiteX6536" fmla="*/ 3541383 w 4692539"/>
              <a:gd name="connsiteY6536" fmla="*/ 121532 h 5060781"/>
              <a:gd name="connsiteX6537" fmla="*/ 3541383 w 4692539"/>
              <a:gd name="connsiteY6537" fmla="*/ 129023 h 5060781"/>
              <a:gd name="connsiteX6538" fmla="*/ 3543860 w 4692539"/>
              <a:gd name="connsiteY6538" fmla="*/ 130897 h 5060781"/>
              <a:gd name="connsiteX6539" fmla="*/ 3541383 w 4692539"/>
              <a:gd name="connsiteY6539" fmla="*/ 134642 h 5060781"/>
              <a:gd name="connsiteX6540" fmla="*/ 3538906 w 4692539"/>
              <a:gd name="connsiteY6540" fmla="*/ 132769 h 5060781"/>
              <a:gd name="connsiteX6541" fmla="*/ 3538906 w 4692539"/>
              <a:gd name="connsiteY6541" fmla="*/ 129023 h 5060781"/>
              <a:gd name="connsiteX6542" fmla="*/ 3538906 w 4692539"/>
              <a:gd name="connsiteY6542" fmla="*/ 123405 h 5060781"/>
              <a:gd name="connsiteX6543" fmla="*/ 3533954 w 4692539"/>
              <a:gd name="connsiteY6543" fmla="*/ 123405 h 5060781"/>
              <a:gd name="connsiteX6544" fmla="*/ 3531477 w 4692539"/>
              <a:gd name="connsiteY6544" fmla="*/ 127151 h 5060781"/>
              <a:gd name="connsiteX6545" fmla="*/ 3529000 w 4692539"/>
              <a:gd name="connsiteY6545" fmla="*/ 129023 h 5060781"/>
              <a:gd name="connsiteX6546" fmla="*/ 3553765 w 4692539"/>
              <a:gd name="connsiteY6546" fmla="*/ 145879 h 5060781"/>
              <a:gd name="connsiteX6547" fmla="*/ 3561194 w 4692539"/>
              <a:gd name="connsiteY6547" fmla="*/ 130897 h 5060781"/>
              <a:gd name="connsiteX6548" fmla="*/ 3571101 w 4692539"/>
              <a:gd name="connsiteY6548" fmla="*/ 132769 h 5060781"/>
              <a:gd name="connsiteX6549" fmla="*/ 3573578 w 4692539"/>
              <a:gd name="connsiteY6549" fmla="*/ 144006 h 5060781"/>
              <a:gd name="connsiteX6550" fmla="*/ 3576053 w 4692539"/>
              <a:gd name="connsiteY6550" fmla="*/ 144006 h 5060781"/>
              <a:gd name="connsiteX6551" fmla="*/ 3578530 w 4692539"/>
              <a:gd name="connsiteY6551" fmla="*/ 145879 h 5060781"/>
              <a:gd name="connsiteX6552" fmla="*/ 3578530 w 4692539"/>
              <a:gd name="connsiteY6552" fmla="*/ 147753 h 5060781"/>
              <a:gd name="connsiteX6553" fmla="*/ 3573578 w 4692539"/>
              <a:gd name="connsiteY6553" fmla="*/ 147753 h 5060781"/>
              <a:gd name="connsiteX6554" fmla="*/ 3568624 w 4692539"/>
              <a:gd name="connsiteY6554" fmla="*/ 149625 h 5060781"/>
              <a:gd name="connsiteX6555" fmla="*/ 3595866 w 4692539"/>
              <a:gd name="connsiteY6555" fmla="*/ 155243 h 5060781"/>
              <a:gd name="connsiteX6556" fmla="*/ 3600818 w 4692539"/>
              <a:gd name="connsiteY6556" fmla="*/ 155243 h 5060781"/>
              <a:gd name="connsiteX6557" fmla="*/ 3608248 w 4692539"/>
              <a:gd name="connsiteY6557" fmla="*/ 155243 h 5060781"/>
              <a:gd name="connsiteX6558" fmla="*/ 3610724 w 4692539"/>
              <a:gd name="connsiteY6558" fmla="*/ 155243 h 5060781"/>
              <a:gd name="connsiteX6559" fmla="*/ 3610724 w 4692539"/>
              <a:gd name="connsiteY6559" fmla="*/ 157116 h 5060781"/>
              <a:gd name="connsiteX6560" fmla="*/ 3605772 w 4692539"/>
              <a:gd name="connsiteY6560" fmla="*/ 160862 h 5060781"/>
              <a:gd name="connsiteX6561" fmla="*/ 3600818 w 4692539"/>
              <a:gd name="connsiteY6561" fmla="*/ 158990 h 5060781"/>
              <a:gd name="connsiteX6562" fmla="*/ 3595866 w 4692539"/>
              <a:gd name="connsiteY6562" fmla="*/ 158990 h 5060781"/>
              <a:gd name="connsiteX6563" fmla="*/ 3605772 w 4692539"/>
              <a:gd name="connsiteY6563" fmla="*/ 166480 h 5060781"/>
              <a:gd name="connsiteX6564" fmla="*/ 3608248 w 4692539"/>
              <a:gd name="connsiteY6564" fmla="*/ 175845 h 5060781"/>
              <a:gd name="connsiteX6565" fmla="*/ 3620631 w 4692539"/>
              <a:gd name="connsiteY6565" fmla="*/ 181464 h 5060781"/>
              <a:gd name="connsiteX6566" fmla="*/ 3623108 w 4692539"/>
              <a:gd name="connsiteY6566" fmla="*/ 181464 h 5060781"/>
              <a:gd name="connsiteX6567" fmla="*/ 3613201 w 4692539"/>
              <a:gd name="connsiteY6567" fmla="*/ 172099 h 5060781"/>
              <a:gd name="connsiteX6568" fmla="*/ 3615678 w 4692539"/>
              <a:gd name="connsiteY6568" fmla="*/ 155243 h 5060781"/>
              <a:gd name="connsiteX6569" fmla="*/ 3652825 w 4692539"/>
              <a:gd name="connsiteY6569" fmla="*/ 162736 h 5060781"/>
              <a:gd name="connsiteX6570" fmla="*/ 3647873 w 4692539"/>
              <a:gd name="connsiteY6570" fmla="*/ 173973 h 5060781"/>
              <a:gd name="connsiteX6571" fmla="*/ 3647873 w 4692539"/>
              <a:gd name="connsiteY6571" fmla="*/ 175845 h 5060781"/>
              <a:gd name="connsiteX6572" fmla="*/ 3657778 w 4692539"/>
              <a:gd name="connsiteY6572" fmla="*/ 185208 h 5060781"/>
              <a:gd name="connsiteX6573" fmla="*/ 3662731 w 4692539"/>
              <a:gd name="connsiteY6573" fmla="*/ 188955 h 5060781"/>
              <a:gd name="connsiteX6574" fmla="*/ 3665208 w 4692539"/>
              <a:gd name="connsiteY6574" fmla="*/ 187082 h 5060781"/>
              <a:gd name="connsiteX6575" fmla="*/ 3680066 w 4692539"/>
              <a:gd name="connsiteY6575" fmla="*/ 175845 h 5060781"/>
              <a:gd name="connsiteX6576" fmla="*/ 3680066 w 4692539"/>
              <a:gd name="connsiteY6576" fmla="*/ 187082 h 5060781"/>
              <a:gd name="connsiteX6577" fmla="*/ 3685019 w 4692539"/>
              <a:gd name="connsiteY6577" fmla="*/ 179590 h 5060781"/>
              <a:gd name="connsiteX6578" fmla="*/ 3709784 w 4692539"/>
              <a:gd name="connsiteY6578" fmla="*/ 194573 h 5060781"/>
              <a:gd name="connsiteX6579" fmla="*/ 3712260 w 4692539"/>
              <a:gd name="connsiteY6579" fmla="*/ 192701 h 5060781"/>
              <a:gd name="connsiteX6580" fmla="*/ 3717214 w 4692539"/>
              <a:gd name="connsiteY6580" fmla="*/ 190828 h 5060781"/>
              <a:gd name="connsiteX6581" fmla="*/ 3717214 w 4692539"/>
              <a:gd name="connsiteY6581" fmla="*/ 196445 h 5060781"/>
              <a:gd name="connsiteX6582" fmla="*/ 3717214 w 4692539"/>
              <a:gd name="connsiteY6582" fmla="*/ 198319 h 5060781"/>
              <a:gd name="connsiteX6583" fmla="*/ 3717214 w 4692539"/>
              <a:gd name="connsiteY6583" fmla="*/ 200192 h 5060781"/>
              <a:gd name="connsiteX6584" fmla="*/ 3727120 w 4692539"/>
              <a:gd name="connsiteY6584" fmla="*/ 209556 h 5060781"/>
              <a:gd name="connsiteX6585" fmla="*/ 3729596 w 4692539"/>
              <a:gd name="connsiteY6585" fmla="*/ 207684 h 5060781"/>
              <a:gd name="connsiteX6586" fmla="*/ 3729596 w 4692539"/>
              <a:gd name="connsiteY6586" fmla="*/ 202065 h 5060781"/>
              <a:gd name="connsiteX6587" fmla="*/ 3729596 w 4692539"/>
              <a:gd name="connsiteY6587" fmla="*/ 200192 h 5060781"/>
              <a:gd name="connsiteX6588" fmla="*/ 3732073 w 4692539"/>
              <a:gd name="connsiteY6588" fmla="*/ 200192 h 5060781"/>
              <a:gd name="connsiteX6589" fmla="*/ 3746931 w 4692539"/>
              <a:gd name="connsiteY6589" fmla="*/ 194573 h 5060781"/>
              <a:gd name="connsiteX6590" fmla="*/ 3741979 w 4692539"/>
              <a:gd name="connsiteY6590" fmla="*/ 196445 h 5060781"/>
              <a:gd name="connsiteX6591" fmla="*/ 3744456 w 4692539"/>
              <a:gd name="connsiteY6591" fmla="*/ 202065 h 5060781"/>
              <a:gd name="connsiteX6592" fmla="*/ 3749408 w 4692539"/>
              <a:gd name="connsiteY6592" fmla="*/ 194573 h 5060781"/>
              <a:gd name="connsiteX6593" fmla="*/ 3769221 w 4692539"/>
              <a:gd name="connsiteY6593" fmla="*/ 203938 h 5060781"/>
              <a:gd name="connsiteX6594" fmla="*/ 3761790 w 4692539"/>
              <a:gd name="connsiteY6594" fmla="*/ 198319 h 5060781"/>
              <a:gd name="connsiteX6595" fmla="*/ 3776650 w 4692539"/>
              <a:gd name="connsiteY6595" fmla="*/ 192701 h 5060781"/>
              <a:gd name="connsiteX6596" fmla="*/ 3774173 w 4692539"/>
              <a:gd name="connsiteY6596" fmla="*/ 200192 h 5060781"/>
              <a:gd name="connsiteX6597" fmla="*/ 3774173 w 4692539"/>
              <a:gd name="connsiteY6597" fmla="*/ 203938 h 5060781"/>
              <a:gd name="connsiteX6598" fmla="*/ 3776650 w 4692539"/>
              <a:gd name="connsiteY6598" fmla="*/ 203938 h 5060781"/>
              <a:gd name="connsiteX6599" fmla="*/ 3784078 w 4692539"/>
              <a:gd name="connsiteY6599" fmla="*/ 203938 h 5060781"/>
              <a:gd name="connsiteX6600" fmla="*/ 3779126 w 4692539"/>
              <a:gd name="connsiteY6600" fmla="*/ 213301 h 5060781"/>
              <a:gd name="connsiteX6601" fmla="*/ 3789032 w 4692539"/>
              <a:gd name="connsiteY6601" fmla="*/ 217047 h 5060781"/>
              <a:gd name="connsiteX6602" fmla="*/ 3786555 w 4692539"/>
              <a:gd name="connsiteY6602" fmla="*/ 203938 h 5060781"/>
              <a:gd name="connsiteX6603" fmla="*/ 3816274 w 4692539"/>
              <a:gd name="connsiteY6603" fmla="*/ 209556 h 5060781"/>
              <a:gd name="connsiteX6604" fmla="*/ 3863327 w 4692539"/>
              <a:gd name="connsiteY6604" fmla="*/ 218921 h 5060781"/>
              <a:gd name="connsiteX6605" fmla="*/ 3897998 w 4692539"/>
              <a:gd name="connsiteY6605" fmla="*/ 209556 h 5060781"/>
              <a:gd name="connsiteX6606" fmla="*/ 3897998 w 4692539"/>
              <a:gd name="connsiteY6606" fmla="*/ 198319 h 5060781"/>
              <a:gd name="connsiteX6607" fmla="*/ 3905426 w 4692539"/>
              <a:gd name="connsiteY6607" fmla="*/ 194573 h 5060781"/>
              <a:gd name="connsiteX6608" fmla="*/ 3905426 w 4692539"/>
              <a:gd name="connsiteY6608" fmla="*/ 192701 h 5060781"/>
              <a:gd name="connsiteX6609" fmla="*/ 3915334 w 4692539"/>
              <a:gd name="connsiteY6609" fmla="*/ 192701 h 5060781"/>
              <a:gd name="connsiteX6610" fmla="*/ 3917810 w 4692539"/>
              <a:gd name="connsiteY6610" fmla="*/ 190828 h 5060781"/>
              <a:gd name="connsiteX6611" fmla="*/ 3920286 w 4692539"/>
              <a:gd name="connsiteY6611" fmla="*/ 192701 h 5060781"/>
              <a:gd name="connsiteX6612" fmla="*/ 3920286 w 4692539"/>
              <a:gd name="connsiteY6612" fmla="*/ 196445 h 5060781"/>
              <a:gd name="connsiteX6613" fmla="*/ 3920286 w 4692539"/>
              <a:gd name="connsiteY6613" fmla="*/ 200192 h 5060781"/>
              <a:gd name="connsiteX6614" fmla="*/ 3942575 w 4692539"/>
              <a:gd name="connsiteY6614" fmla="*/ 196445 h 5060781"/>
              <a:gd name="connsiteX6615" fmla="*/ 3942575 w 4692539"/>
              <a:gd name="connsiteY6615" fmla="*/ 194573 h 5060781"/>
              <a:gd name="connsiteX6616" fmla="*/ 3952481 w 4692539"/>
              <a:gd name="connsiteY6616" fmla="*/ 188955 h 5060781"/>
              <a:gd name="connsiteX6617" fmla="*/ 3952481 w 4692539"/>
              <a:gd name="connsiteY6617" fmla="*/ 190828 h 5060781"/>
              <a:gd name="connsiteX6618" fmla="*/ 3954956 w 4692539"/>
              <a:gd name="connsiteY6618" fmla="*/ 196445 h 5060781"/>
              <a:gd name="connsiteX6619" fmla="*/ 3959910 w 4692539"/>
              <a:gd name="connsiteY6619" fmla="*/ 196445 h 5060781"/>
              <a:gd name="connsiteX6620" fmla="*/ 3959910 w 4692539"/>
              <a:gd name="connsiteY6620" fmla="*/ 190828 h 5060781"/>
              <a:gd name="connsiteX6621" fmla="*/ 3962387 w 4692539"/>
              <a:gd name="connsiteY6621" fmla="*/ 190828 h 5060781"/>
              <a:gd name="connsiteX6622" fmla="*/ 3962387 w 4692539"/>
              <a:gd name="connsiteY6622" fmla="*/ 192701 h 5060781"/>
              <a:gd name="connsiteX6623" fmla="*/ 3962387 w 4692539"/>
              <a:gd name="connsiteY6623" fmla="*/ 196445 h 5060781"/>
              <a:gd name="connsiteX6624" fmla="*/ 3964864 w 4692539"/>
              <a:gd name="connsiteY6624" fmla="*/ 198319 h 5060781"/>
              <a:gd name="connsiteX6625" fmla="*/ 4016869 w 4692539"/>
              <a:gd name="connsiteY6625" fmla="*/ 205810 h 5060781"/>
              <a:gd name="connsiteX6626" fmla="*/ 4034205 w 4692539"/>
              <a:gd name="connsiteY6626" fmla="*/ 192701 h 5060781"/>
              <a:gd name="connsiteX6627" fmla="*/ 4041634 w 4692539"/>
              <a:gd name="connsiteY6627" fmla="*/ 194573 h 5060781"/>
              <a:gd name="connsiteX6628" fmla="*/ 4049064 w 4692539"/>
              <a:gd name="connsiteY6628" fmla="*/ 192701 h 5060781"/>
              <a:gd name="connsiteX6629" fmla="*/ 4056493 w 4692539"/>
              <a:gd name="connsiteY6629" fmla="*/ 192701 h 5060781"/>
              <a:gd name="connsiteX6630" fmla="*/ 4068876 w 4692539"/>
              <a:gd name="connsiteY6630" fmla="*/ 192701 h 5060781"/>
              <a:gd name="connsiteX6631" fmla="*/ 4066399 w 4692539"/>
              <a:gd name="connsiteY6631" fmla="*/ 202065 h 5060781"/>
              <a:gd name="connsiteX6632" fmla="*/ 4148124 w 4692539"/>
              <a:gd name="connsiteY6632" fmla="*/ 209556 h 5060781"/>
              <a:gd name="connsiteX6633" fmla="*/ 4158030 w 4692539"/>
              <a:gd name="connsiteY6633" fmla="*/ 205810 h 5060781"/>
              <a:gd name="connsiteX6634" fmla="*/ 4182794 w 4692539"/>
              <a:gd name="connsiteY6634" fmla="*/ 207684 h 5060781"/>
              <a:gd name="connsiteX6635" fmla="*/ 4190223 w 4692539"/>
              <a:gd name="connsiteY6635" fmla="*/ 202065 h 5060781"/>
              <a:gd name="connsiteX6636" fmla="*/ 4244706 w 4692539"/>
              <a:gd name="connsiteY6636" fmla="*/ 203938 h 5060781"/>
              <a:gd name="connsiteX6637" fmla="*/ 4264518 w 4692539"/>
              <a:gd name="connsiteY6637" fmla="*/ 207684 h 5060781"/>
              <a:gd name="connsiteX6638" fmla="*/ 4289283 w 4692539"/>
              <a:gd name="connsiteY6638" fmla="*/ 192701 h 5060781"/>
              <a:gd name="connsiteX6639" fmla="*/ 4311572 w 4692539"/>
              <a:gd name="connsiteY6639" fmla="*/ 203938 h 5060781"/>
              <a:gd name="connsiteX6640" fmla="*/ 4351196 w 4692539"/>
              <a:gd name="connsiteY6640" fmla="*/ 213301 h 5060781"/>
              <a:gd name="connsiteX6641" fmla="*/ 4353672 w 4692539"/>
              <a:gd name="connsiteY6641" fmla="*/ 213301 h 5060781"/>
              <a:gd name="connsiteX6642" fmla="*/ 4356149 w 4692539"/>
              <a:gd name="connsiteY6642" fmla="*/ 213301 h 5060781"/>
              <a:gd name="connsiteX6643" fmla="*/ 4353672 w 4692539"/>
              <a:gd name="connsiteY6643" fmla="*/ 215175 h 5060781"/>
              <a:gd name="connsiteX6644" fmla="*/ 4356149 w 4692539"/>
              <a:gd name="connsiteY6644" fmla="*/ 220793 h 5060781"/>
              <a:gd name="connsiteX6645" fmla="*/ 4373484 w 4692539"/>
              <a:gd name="connsiteY6645" fmla="*/ 230158 h 5060781"/>
              <a:gd name="connsiteX6646" fmla="*/ 4410631 w 4692539"/>
              <a:gd name="connsiteY6646" fmla="*/ 235776 h 5060781"/>
              <a:gd name="connsiteX6647" fmla="*/ 4418062 w 4692539"/>
              <a:gd name="connsiteY6647" fmla="*/ 250758 h 5060781"/>
              <a:gd name="connsiteX6648" fmla="*/ 4423014 w 4692539"/>
              <a:gd name="connsiteY6648" fmla="*/ 252632 h 5060781"/>
              <a:gd name="connsiteX6649" fmla="*/ 4425490 w 4692539"/>
              <a:gd name="connsiteY6649" fmla="*/ 254504 h 5060781"/>
              <a:gd name="connsiteX6650" fmla="*/ 4423014 w 4692539"/>
              <a:gd name="connsiteY6650" fmla="*/ 256378 h 5060781"/>
              <a:gd name="connsiteX6651" fmla="*/ 4420537 w 4692539"/>
              <a:gd name="connsiteY6651" fmla="*/ 254504 h 5060781"/>
              <a:gd name="connsiteX6652" fmla="*/ 4408154 w 4692539"/>
              <a:gd name="connsiteY6652" fmla="*/ 263869 h 5060781"/>
              <a:gd name="connsiteX6653" fmla="*/ 4400726 w 4692539"/>
              <a:gd name="connsiteY6653" fmla="*/ 256378 h 5060781"/>
              <a:gd name="connsiteX6654" fmla="*/ 4398248 w 4692539"/>
              <a:gd name="connsiteY6654" fmla="*/ 269487 h 5060781"/>
              <a:gd name="connsiteX6655" fmla="*/ 4380914 w 4692539"/>
              <a:gd name="connsiteY6655" fmla="*/ 256378 h 5060781"/>
              <a:gd name="connsiteX6656" fmla="*/ 4380914 w 4692539"/>
              <a:gd name="connsiteY6656" fmla="*/ 265741 h 5060781"/>
              <a:gd name="connsiteX6657" fmla="*/ 4375960 w 4692539"/>
              <a:gd name="connsiteY6657" fmla="*/ 261995 h 5060781"/>
              <a:gd name="connsiteX6658" fmla="*/ 4378437 w 4692539"/>
              <a:gd name="connsiteY6658" fmla="*/ 273233 h 5060781"/>
              <a:gd name="connsiteX6659" fmla="*/ 4371007 w 4692539"/>
              <a:gd name="connsiteY6659" fmla="*/ 269487 h 5060781"/>
              <a:gd name="connsiteX6660" fmla="*/ 4368532 w 4692539"/>
              <a:gd name="connsiteY6660" fmla="*/ 276978 h 5060781"/>
              <a:gd name="connsiteX6661" fmla="*/ 4356149 w 4692539"/>
              <a:gd name="connsiteY6661" fmla="*/ 273233 h 5060781"/>
              <a:gd name="connsiteX6662" fmla="*/ 4353672 w 4692539"/>
              <a:gd name="connsiteY6662" fmla="*/ 282597 h 5060781"/>
              <a:gd name="connsiteX6663" fmla="*/ 4333861 w 4692539"/>
              <a:gd name="connsiteY6663" fmla="*/ 282597 h 5060781"/>
              <a:gd name="connsiteX6664" fmla="*/ 4328148 w 4692539"/>
              <a:gd name="connsiteY6664" fmla="*/ 292676 h 5060781"/>
              <a:gd name="connsiteX6665" fmla="*/ 4333006 w 4692539"/>
              <a:gd name="connsiteY6665" fmla="*/ 291681 h 5060781"/>
              <a:gd name="connsiteX6666" fmla="*/ 4335044 w 4692539"/>
              <a:gd name="connsiteY6666" fmla="*/ 295853 h 5060781"/>
              <a:gd name="connsiteX6667" fmla="*/ 4338268 w 4692539"/>
              <a:gd name="connsiteY6667" fmla="*/ 294232 h 5060781"/>
              <a:gd name="connsiteX6668" fmla="*/ 4342038 w 4692539"/>
              <a:gd name="connsiteY6668" fmla="*/ 299192 h 5060781"/>
              <a:gd name="connsiteX6669" fmla="*/ 4348536 w 4692539"/>
              <a:gd name="connsiteY6669" fmla="*/ 294189 h 5060781"/>
              <a:gd name="connsiteX6670" fmla="*/ 4344984 w 4692539"/>
              <a:gd name="connsiteY6670" fmla="*/ 298430 h 5060781"/>
              <a:gd name="connsiteX6671" fmla="*/ 4343252 w 4692539"/>
              <a:gd name="connsiteY6671" fmla="*/ 300497 h 5060781"/>
              <a:gd name="connsiteX6672" fmla="*/ 4341348 w 4692539"/>
              <a:gd name="connsiteY6672" fmla="*/ 302767 h 5060781"/>
              <a:gd name="connsiteX6673" fmla="*/ 4341348 w 4692539"/>
              <a:gd name="connsiteY6673" fmla="*/ 300006 h 5060781"/>
              <a:gd name="connsiteX6674" fmla="*/ 4336028 w 4692539"/>
              <a:gd name="connsiteY6674" fmla="*/ 302145 h 5060781"/>
              <a:gd name="connsiteX6675" fmla="*/ 4338813 w 4692539"/>
              <a:gd name="connsiteY6675" fmla="*/ 303198 h 5060781"/>
              <a:gd name="connsiteX6676" fmla="*/ 4340305 w 4692539"/>
              <a:gd name="connsiteY6676" fmla="*/ 305455 h 5060781"/>
              <a:gd name="connsiteX6677" fmla="*/ 4345361 w 4692539"/>
              <a:gd name="connsiteY6677" fmla="*/ 303173 h 5060781"/>
              <a:gd name="connsiteX6678" fmla="*/ 4341348 w 4692539"/>
              <a:gd name="connsiteY6678" fmla="*/ 303173 h 5060781"/>
              <a:gd name="connsiteX6679" fmla="*/ 4341348 w 4692539"/>
              <a:gd name="connsiteY6679" fmla="*/ 302777 h 5060781"/>
              <a:gd name="connsiteX6680" fmla="*/ 4341348 w 4692539"/>
              <a:gd name="connsiteY6680" fmla="*/ 302767 h 5060781"/>
              <a:gd name="connsiteX6681" fmla="*/ 4342170 w 4692539"/>
              <a:gd name="connsiteY6681" fmla="*/ 301789 h 5060781"/>
              <a:gd name="connsiteX6682" fmla="*/ 4343252 w 4692539"/>
              <a:gd name="connsiteY6682" fmla="*/ 300497 h 5060781"/>
              <a:gd name="connsiteX6683" fmla="*/ 4348539 w 4692539"/>
              <a:gd name="connsiteY6683" fmla="*/ 294188 h 5060781"/>
              <a:gd name="connsiteX6684" fmla="*/ 4348536 w 4692539"/>
              <a:gd name="connsiteY6684" fmla="*/ 294189 h 5060781"/>
              <a:gd name="connsiteX6685" fmla="*/ 4348539 w 4692539"/>
              <a:gd name="connsiteY6685" fmla="*/ 294187 h 5060781"/>
              <a:gd name="connsiteX6686" fmla="*/ 4349432 w 4692539"/>
              <a:gd name="connsiteY6686" fmla="*/ 293500 h 5060781"/>
              <a:gd name="connsiteX6687" fmla="*/ 4348282 w 4692539"/>
              <a:gd name="connsiteY6687" fmla="*/ 295853 h 5060781"/>
              <a:gd name="connsiteX6688" fmla="*/ 4351481 w 4692539"/>
              <a:gd name="connsiteY6688" fmla="*/ 298928 h 5060781"/>
              <a:gd name="connsiteX6689" fmla="*/ 4349220 w 4692539"/>
              <a:gd name="connsiteY6689" fmla="*/ 292006 h 5060781"/>
              <a:gd name="connsiteX6690" fmla="*/ 4363936 w 4692539"/>
              <a:gd name="connsiteY6690" fmla="*/ 286376 h 5060781"/>
              <a:gd name="connsiteX6691" fmla="*/ 4368841 w 4692539"/>
              <a:gd name="connsiteY6691" fmla="*/ 295759 h 5060781"/>
              <a:gd name="connsiteX6692" fmla="*/ 4366388 w 4692539"/>
              <a:gd name="connsiteY6692" fmla="*/ 295759 h 5060781"/>
              <a:gd name="connsiteX6693" fmla="*/ 4366388 w 4692539"/>
              <a:gd name="connsiteY6693" fmla="*/ 297636 h 5060781"/>
              <a:gd name="connsiteX6694" fmla="*/ 4383558 w 4692539"/>
              <a:gd name="connsiteY6694" fmla="*/ 293882 h 5060781"/>
              <a:gd name="connsiteX6695" fmla="*/ 4386010 w 4692539"/>
              <a:gd name="connsiteY6695" fmla="*/ 293882 h 5060781"/>
              <a:gd name="connsiteX6696" fmla="*/ 4386010 w 4692539"/>
              <a:gd name="connsiteY6696" fmla="*/ 297636 h 5060781"/>
              <a:gd name="connsiteX6697" fmla="*/ 4379570 w 4692539"/>
              <a:gd name="connsiteY6697" fmla="*/ 300100 h 5060781"/>
              <a:gd name="connsiteX6698" fmla="*/ 4379570 w 4692539"/>
              <a:gd name="connsiteY6698" fmla="*/ 303341 h 5060781"/>
              <a:gd name="connsiteX6699" fmla="*/ 4384642 w 4692539"/>
              <a:gd name="connsiteY6699" fmla="*/ 306455 h 5060781"/>
              <a:gd name="connsiteX6700" fmla="*/ 4384387 w 4692539"/>
              <a:gd name="connsiteY6700" fmla="*/ 307233 h 5060781"/>
              <a:gd name="connsiteX6701" fmla="*/ 4384336 w 4692539"/>
              <a:gd name="connsiteY6701" fmla="*/ 307395 h 5060781"/>
              <a:gd name="connsiteX6702" fmla="*/ 4378528 w 4692539"/>
              <a:gd name="connsiteY6702" fmla="*/ 310688 h 5060781"/>
              <a:gd name="connsiteX6703" fmla="*/ 4373488 w 4692539"/>
              <a:gd name="connsiteY6703" fmla="*/ 315226 h 5060781"/>
              <a:gd name="connsiteX6704" fmla="*/ 4378412 w 4692539"/>
              <a:gd name="connsiteY6704" fmla="*/ 311726 h 5060781"/>
              <a:gd name="connsiteX6705" fmla="*/ 4384286 w 4692539"/>
              <a:gd name="connsiteY6705" fmla="*/ 307549 h 5060781"/>
              <a:gd name="connsiteX6706" fmla="*/ 4382612 w 4692539"/>
              <a:gd name="connsiteY6706" fmla="*/ 312679 h 5060781"/>
              <a:gd name="connsiteX6707" fmla="*/ 4386670 w 4692539"/>
              <a:gd name="connsiteY6707" fmla="*/ 312679 h 5060781"/>
              <a:gd name="connsiteX6708" fmla="*/ 4387684 w 4692539"/>
              <a:gd name="connsiteY6708" fmla="*/ 307493 h 5060781"/>
              <a:gd name="connsiteX6709" fmla="*/ 4392756 w 4692539"/>
              <a:gd name="connsiteY6709" fmla="*/ 309567 h 5060781"/>
              <a:gd name="connsiteX6710" fmla="*/ 4399857 w 4692539"/>
              <a:gd name="connsiteY6710" fmla="*/ 306455 h 5060781"/>
              <a:gd name="connsiteX6711" fmla="*/ 4397826 w 4692539"/>
              <a:gd name="connsiteY6711" fmla="*/ 301267 h 5060781"/>
              <a:gd name="connsiteX6712" fmla="*/ 4402898 w 4692539"/>
              <a:gd name="connsiteY6712" fmla="*/ 303341 h 5060781"/>
              <a:gd name="connsiteX6713" fmla="*/ 4408153 w 4692539"/>
              <a:gd name="connsiteY6713" fmla="*/ 302865 h 5060781"/>
              <a:gd name="connsiteX6714" fmla="*/ 4413202 w 4692539"/>
              <a:gd name="connsiteY6714" fmla="*/ 310713 h 5060781"/>
              <a:gd name="connsiteX6715" fmla="*/ 4427244 w 4692539"/>
              <a:gd name="connsiteY6715" fmla="*/ 312667 h 5060781"/>
              <a:gd name="connsiteX6716" fmla="*/ 4427244 w 4692539"/>
              <a:gd name="connsiteY6716" fmla="*/ 312679 h 5060781"/>
              <a:gd name="connsiteX6717" fmla="*/ 4431160 w 4692539"/>
              <a:gd name="connsiteY6717" fmla="*/ 314282 h 5060781"/>
              <a:gd name="connsiteX6718" fmla="*/ 4431160 w 4692539"/>
              <a:gd name="connsiteY6718" fmla="*/ 316055 h 5060781"/>
              <a:gd name="connsiteX6719" fmla="*/ 4425135 w 4692539"/>
              <a:gd name="connsiteY6719" fmla="*/ 319617 h 5060781"/>
              <a:gd name="connsiteX6720" fmla="*/ 4422351 w 4692539"/>
              <a:gd name="connsiteY6720" fmla="*/ 321261 h 5060781"/>
              <a:gd name="connsiteX6721" fmla="*/ 4423628 w 4692539"/>
              <a:gd name="connsiteY6721" fmla="*/ 320508 h 5060781"/>
              <a:gd name="connsiteX6722" fmla="*/ 4425135 w 4692539"/>
              <a:gd name="connsiteY6722" fmla="*/ 319617 h 5060781"/>
              <a:gd name="connsiteX6723" fmla="*/ 4426660 w 4692539"/>
              <a:gd name="connsiteY6723" fmla="*/ 318716 h 5060781"/>
              <a:gd name="connsiteX6724" fmla="*/ 4431160 w 4692539"/>
              <a:gd name="connsiteY6724" fmla="*/ 316055 h 5060781"/>
              <a:gd name="connsiteX6725" fmla="*/ 4431160 w 4692539"/>
              <a:gd name="connsiteY6725" fmla="*/ 317706 h 5060781"/>
              <a:gd name="connsiteX6726" fmla="*/ 4430286 w 4692539"/>
              <a:gd name="connsiteY6726" fmla="*/ 319943 h 5060781"/>
              <a:gd name="connsiteX6727" fmla="*/ 4431160 w 4692539"/>
              <a:gd name="connsiteY6727" fmla="*/ 320309 h 5060781"/>
              <a:gd name="connsiteX6728" fmla="*/ 4431160 w 4692539"/>
              <a:gd name="connsiteY6728" fmla="*/ 344036 h 5060781"/>
              <a:gd name="connsiteX6729" fmla="*/ 4435360 w 4692539"/>
              <a:gd name="connsiteY6729" fmla="*/ 342333 h 5060781"/>
              <a:gd name="connsiteX6730" fmla="*/ 4431160 w 4692539"/>
              <a:gd name="connsiteY6730" fmla="*/ 347442 h 5060781"/>
              <a:gd name="connsiteX6731" fmla="*/ 4431160 w 4692539"/>
              <a:gd name="connsiteY6731" fmla="*/ 365797 h 5060781"/>
              <a:gd name="connsiteX6732" fmla="*/ 4465440 w 4692539"/>
              <a:gd name="connsiteY6732" fmla="*/ 365797 h 5060781"/>
              <a:gd name="connsiteX6733" fmla="*/ 4465780 w 4692539"/>
              <a:gd name="connsiteY6733" fmla="*/ 366703 h 5060781"/>
              <a:gd name="connsiteX6734" fmla="*/ 4467860 w 4692539"/>
              <a:gd name="connsiteY6734" fmla="*/ 365797 h 5060781"/>
              <a:gd name="connsiteX6735" fmla="*/ 4469396 w 4692539"/>
              <a:gd name="connsiteY6735" fmla="*/ 365797 h 5060781"/>
              <a:gd name="connsiteX6736" fmla="*/ 4466920 w 4692539"/>
              <a:gd name="connsiteY6736" fmla="*/ 370455 h 5060781"/>
              <a:gd name="connsiteX6737" fmla="*/ 4466083 w 4692539"/>
              <a:gd name="connsiteY6737" fmla="*/ 372032 h 5060781"/>
              <a:gd name="connsiteX6738" fmla="*/ 4464553 w 4692539"/>
              <a:gd name="connsiteY6738" fmla="*/ 374910 h 5060781"/>
              <a:gd name="connsiteX6739" fmla="*/ 4465256 w 4692539"/>
              <a:gd name="connsiteY6739" fmla="*/ 373590 h 5060781"/>
              <a:gd name="connsiteX6740" fmla="*/ 4466083 w 4692539"/>
              <a:gd name="connsiteY6740" fmla="*/ 372032 h 5060781"/>
              <a:gd name="connsiteX6741" fmla="*/ 4469396 w 4692539"/>
              <a:gd name="connsiteY6741" fmla="*/ 365797 h 5060781"/>
              <a:gd name="connsiteX6742" fmla="*/ 4471044 w 4692539"/>
              <a:gd name="connsiteY6742" fmla="*/ 365797 h 5060781"/>
              <a:gd name="connsiteX6743" fmla="*/ 4472534 w 4692539"/>
              <a:gd name="connsiteY6743" fmla="*/ 369849 h 5060781"/>
              <a:gd name="connsiteX6744" fmla="*/ 4472546 w 4692539"/>
              <a:gd name="connsiteY6744" fmla="*/ 369849 h 5060781"/>
              <a:gd name="connsiteX6745" fmla="*/ 4474362 w 4692539"/>
              <a:gd name="connsiteY6745" fmla="*/ 384375 h 5060781"/>
              <a:gd name="connsiteX6746" fmla="*/ 4481659 w 4692539"/>
              <a:gd name="connsiteY6746" fmla="*/ 389596 h 5060781"/>
              <a:gd name="connsiteX6747" fmla="*/ 4481216 w 4692539"/>
              <a:gd name="connsiteY6747" fmla="*/ 395032 h 5060781"/>
              <a:gd name="connsiteX6748" fmla="*/ 4483146 w 4692539"/>
              <a:gd name="connsiteY6748" fmla="*/ 400277 h 5060781"/>
              <a:gd name="connsiteX6749" fmla="*/ 4478322 w 4692539"/>
              <a:gd name="connsiteY6749" fmla="*/ 398178 h 5060781"/>
              <a:gd name="connsiteX6750" fmla="*/ 4475428 w 4692539"/>
              <a:gd name="connsiteY6750" fmla="*/ 405524 h 5060781"/>
              <a:gd name="connsiteX6751" fmla="*/ 4477356 w 4692539"/>
              <a:gd name="connsiteY6751" fmla="*/ 410769 h 5060781"/>
              <a:gd name="connsiteX6752" fmla="*/ 4472534 w 4692539"/>
              <a:gd name="connsiteY6752" fmla="*/ 411819 h 5060781"/>
              <a:gd name="connsiteX6753" fmla="*/ 4472534 w 4692539"/>
              <a:gd name="connsiteY6753" fmla="*/ 416016 h 5060781"/>
              <a:gd name="connsiteX6754" fmla="*/ 4477305 w 4692539"/>
              <a:gd name="connsiteY6754" fmla="*/ 414287 h 5060781"/>
              <a:gd name="connsiteX6755" fmla="*/ 4473421 w 4692539"/>
              <a:gd name="connsiteY6755" fmla="*/ 420360 h 5060781"/>
              <a:gd name="connsiteX6756" fmla="*/ 4470166 w 4692539"/>
              <a:gd name="connsiteY6756" fmla="*/ 425453 h 5060781"/>
              <a:gd name="connsiteX6757" fmla="*/ 4474384 w 4692539"/>
              <a:gd name="connsiteY6757" fmla="*/ 420241 h 5060781"/>
              <a:gd name="connsiteX6758" fmla="*/ 4477446 w 4692539"/>
              <a:gd name="connsiteY6758" fmla="*/ 414234 h 5060781"/>
              <a:gd name="connsiteX6759" fmla="*/ 4477598 w 4692539"/>
              <a:gd name="connsiteY6759" fmla="*/ 414179 h 5060781"/>
              <a:gd name="connsiteX6760" fmla="*/ 4478322 w 4692539"/>
              <a:gd name="connsiteY6760" fmla="*/ 413917 h 5060781"/>
              <a:gd name="connsiteX6761" fmla="*/ 4481216 w 4692539"/>
              <a:gd name="connsiteY6761" fmla="*/ 419163 h 5060781"/>
              <a:gd name="connsiteX6762" fmla="*/ 4484903 w 4692539"/>
              <a:gd name="connsiteY6762" fmla="*/ 419163 h 5060781"/>
              <a:gd name="connsiteX6763" fmla="*/ 4486238 w 4692539"/>
              <a:gd name="connsiteY6763" fmla="*/ 428353 h 5060781"/>
              <a:gd name="connsiteX6764" fmla="*/ 4481391 w 4692539"/>
              <a:gd name="connsiteY6764" fmla="*/ 426247 h 5060781"/>
              <a:gd name="connsiteX6765" fmla="*/ 4488178 w 4692539"/>
              <a:gd name="connsiteY6765" fmla="*/ 451526 h 5060781"/>
              <a:gd name="connsiteX6766" fmla="*/ 4490368 w 4692539"/>
              <a:gd name="connsiteY6766" fmla="*/ 450338 h 5060781"/>
              <a:gd name="connsiteX6767" fmla="*/ 4489728 w 4692539"/>
              <a:gd name="connsiteY6767" fmla="*/ 451261 h 5060781"/>
              <a:gd name="connsiteX6768" fmla="*/ 4487008 w 4692539"/>
              <a:gd name="connsiteY6768" fmla="*/ 453796 h 5060781"/>
              <a:gd name="connsiteX6769" fmla="*/ 4485783 w 4692539"/>
              <a:gd name="connsiteY6769" fmla="*/ 454937 h 5060781"/>
              <a:gd name="connsiteX6770" fmla="*/ 4483862 w 4692539"/>
              <a:gd name="connsiteY6770" fmla="*/ 456730 h 5060781"/>
              <a:gd name="connsiteX6771" fmla="*/ 4482660 w 4692539"/>
              <a:gd name="connsiteY6771" fmla="*/ 457850 h 5060781"/>
              <a:gd name="connsiteX6772" fmla="*/ 4481750 w 4692539"/>
              <a:gd name="connsiteY6772" fmla="*/ 458700 h 5060781"/>
              <a:gd name="connsiteX6773" fmla="*/ 4481740 w 4692539"/>
              <a:gd name="connsiteY6773" fmla="*/ 458700 h 5060781"/>
              <a:gd name="connsiteX6774" fmla="*/ 4481374 w 4692539"/>
              <a:gd name="connsiteY6774" fmla="*/ 458700 h 5060781"/>
              <a:gd name="connsiteX6775" fmla="*/ 4481374 w 4692539"/>
              <a:gd name="connsiteY6775" fmla="*/ 454549 h 5060781"/>
              <a:gd name="connsiteX6776" fmla="*/ 4475482 w 4692539"/>
              <a:gd name="connsiteY6776" fmla="*/ 469072 h 5060781"/>
              <a:gd name="connsiteX6777" fmla="*/ 4484316 w 4692539"/>
              <a:gd name="connsiteY6777" fmla="*/ 458700 h 5060781"/>
              <a:gd name="connsiteX6778" fmla="*/ 4481750 w 4692539"/>
              <a:gd name="connsiteY6778" fmla="*/ 458700 h 5060781"/>
              <a:gd name="connsiteX6779" fmla="*/ 4483862 w 4692539"/>
              <a:gd name="connsiteY6779" fmla="*/ 456730 h 5060781"/>
              <a:gd name="connsiteX6780" fmla="*/ 4487008 w 4692539"/>
              <a:gd name="connsiteY6780" fmla="*/ 453796 h 5060781"/>
              <a:gd name="connsiteX6781" fmla="*/ 4489725 w 4692539"/>
              <a:gd name="connsiteY6781" fmla="*/ 451265 h 5060781"/>
              <a:gd name="connsiteX6782" fmla="*/ 4485075 w 4692539"/>
              <a:gd name="connsiteY6782" fmla="*/ 457986 h 5060781"/>
              <a:gd name="connsiteX6783" fmla="*/ 4489684 w 4692539"/>
              <a:gd name="connsiteY6783" fmla="*/ 461887 h 5060781"/>
              <a:gd name="connsiteX6784" fmla="*/ 4488178 w 4692539"/>
              <a:gd name="connsiteY6784" fmla="*/ 465221 h 5060781"/>
              <a:gd name="connsiteX6785" fmla="*/ 4492059 w 4692539"/>
              <a:gd name="connsiteY6785" fmla="*/ 467329 h 5060781"/>
              <a:gd name="connsiteX6786" fmla="*/ 4491088 w 4692539"/>
              <a:gd name="connsiteY6786" fmla="*/ 472595 h 5060781"/>
              <a:gd name="connsiteX6787" fmla="*/ 4492264 w 4692539"/>
              <a:gd name="connsiteY6787" fmla="*/ 474299 h 5060781"/>
              <a:gd name="connsiteX6788" fmla="*/ 4487968 w 4692539"/>
              <a:gd name="connsiteY6788" fmla="*/ 478970 h 5060781"/>
              <a:gd name="connsiteX6789" fmla="*/ 4489897 w 4692539"/>
              <a:gd name="connsiteY6789" fmla="*/ 485267 h 5060781"/>
              <a:gd name="connsiteX6790" fmla="*/ 4485075 w 4692539"/>
              <a:gd name="connsiteY6790" fmla="*/ 483168 h 5060781"/>
              <a:gd name="connsiteX6791" fmla="*/ 4487968 w 4692539"/>
              <a:gd name="connsiteY6791" fmla="*/ 507301 h 5060781"/>
              <a:gd name="connsiteX6792" fmla="*/ 4478322 w 4692539"/>
              <a:gd name="connsiteY6792" fmla="*/ 504152 h 5060781"/>
              <a:gd name="connsiteX6793" fmla="*/ 4485075 w 4692539"/>
              <a:gd name="connsiteY6793" fmla="*/ 521989 h 5060781"/>
              <a:gd name="connsiteX6794" fmla="*/ 4469640 w 4692539"/>
              <a:gd name="connsiteY6794" fmla="*/ 525138 h 5060781"/>
              <a:gd name="connsiteX6795" fmla="*/ 4487968 w 4692539"/>
              <a:gd name="connsiteY6795" fmla="*/ 542975 h 5060781"/>
              <a:gd name="connsiteX6796" fmla="*/ 4485075 w 4692539"/>
              <a:gd name="connsiteY6796" fmla="*/ 560812 h 5060781"/>
              <a:gd name="connsiteX6797" fmla="*/ 4489897 w 4692539"/>
              <a:gd name="connsiteY6797" fmla="*/ 558713 h 5060781"/>
              <a:gd name="connsiteX6798" fmla="*/ 4488668 w 4692539"/>
              <a:gd name="connsiteY6798" fmla="*/ 563731 h 5060781"/>
              <a:gd name="connsiteX6799" fmla="*/ 4487968 w 4692539"/>
              <a:gd name="connsiteY6799" fmla="*/ 563959 h 5060781"/>
              <a:gd name="connsiteX6800" fmla="*/ 4486038 w 4692539"/>
              <a:gd name="connsiteY6800" fmla="*/ 574451 h 5060781"/>
              <a:gd name="connsiteX6801" fmla="*/ 4488668 w 4692539"/>
              <a:gd name="connsiteY6801" fmla="*/ 563731 h 5060781"/>
              <a:gd name="connsiteX6802" fmla="*/ 4497526 w 4692539"/>
              <a:gd name="connsiteY6802" fmla="*/ 560841 h 5060781"/>
              <a:gd name="connsiteX6803" fmla="*/ 4494489 w 4692539"/>
              <a:gd name="connsiteY6803" fmla="*/ 566548 h 5060781"/>
              <a:gd name="connsiteX6804" fmla="*/ 4496942 w 4692539"/>
              <a:gd name="connsiteY6804" fmla="*/ 582398 h 5060781"/>
              <a:gd name="connsiteX6805" fmla="*/ 4501852 w 4692539"/>
              <a:gd name="connsiteY6805" fmla="*/ 580336 h 5060781"/>
              <a:gd name="connsiteX6806" fmla="*/ 4503814 w 4692539"/>
              <a:gd name="connsiteY6806" fmla="*/ 585492 h 5060781"/>
              <a:gd name="connsiteX6807" fmla="*/ 4505610 w 4692539"/>
              <a:gd name="connsiteY6807" fmla="*/ 584028 h 5060781"/>
              <a:gd name="connsiteX6808" fmla="*/ 4505718 w 4692539"/>
              <a:gd name="connsiteY6808" fmla="*/ 584073 h 5060781"/>
              <a:gd name="connsiteX6809" fmla="*/ 4505724 w 4692539"/>
              <a:gd name="connsiteY6809" fmla="*/ 584076 h 5060781"/>
              <a:gd name="connsiteX6810" fmla="*/ 4509774 w 4692539"/>
              <a:gd name="connsiteY6810" fmla="*/ 585818 h 5060781"/>
              <a:gd name="connsiteX6811" fmla="*/ 4503956 w 4692539"/>
              <a:gd name="connsiteY6811" fmla="*/ 588852 h 5060781"/>
              <a:gd name="connsiteX6812" fmla="*/ 4503956 w 4692539"/>
              <a:gd name="connsiteY6812" fmla="*/ 585491 h 5060781"/>
              <a:gd name="connsiteX6813" fmla="*/ 4499046 w 4692539"/>
              <a:gd name="connsiteY6813" fmla="*/ 588007 h 5060781"/>
              <a:gd name="connsiteX6814" fmla="*/ 4503428 w 4692539"/>
              <a:gd name="connsiteY6814" fmla="*/ 589127 h 5060781"/>
              <a:gd name="connsiteX6815" fmla="*/ 4503405 w 4692539"/>
              <a:gd name="connsiteY6815" fmla="*/ 589141 h 5060781"/>
              <a:gd name="connsiteX6816" fmla="*/ 4515944 w 4692539"/>
              <a:gd name="connsiteY6816" fmla="*/ 602780 h 5060781"/>
              <a:gd name="connsiteX6817" fmla="*/ 4520768 w 4692539"/>
              <a:gd name="connsiteY6817" fmla="*/ 601731 h 5060781"/>
              <a:gd name="connsiteX6818" fmla="*/ 4514980 w 4692539"/>
              <a:gd name="connsiteY6818" fmla="*/ 618519 h 5060781"/>
              <a:gd name="connsiteX6819" fmla="*/ 4517874 w 4692539"/>
              <a:gd name="connsiteY6819" fmla="*/ 619568 h 5060781"/>
              <a:gd name="connsiteX6820" fmla="*/ 4519802 w 4692539"/>
              <a:gd name="connsiteY6820" fmla="*/ 606979 h 5060781"/>
              <a:gd name="connsiteX6821" fmla="*/ 4529449 w 4692539"/>
              <a:gd name="connsiteY6821" fmla="*/ 629929 h 5060781"/>
              <a:gd name="connsiteX6822" fmla="*/ 4525198 w 4692539"/>
              <a:gd name="connsiteY6822" fmla="*/ 635918 h 5060781"/>
              <a:gd name="connsiteX6823" fmla="*/ 4525198 w 4692539"/>
              <a:gd name="connsiteY6823" fmla="*/ 630642 h 5060781"/>
              <a:gd name="connsiteX6824" fmla="*/ 4518885 w 4692539"/>
              <a:gd name="connsiteY6824" fmla="*/ 630642 h 5060781"/>
              <a:gd name="connsiteX6825" fmla="*/ 4518885 w 4692539"/>
              <a:gd name="connsiteY6825" fmla="*/ 633004 h 5060781"/>
              <a:gd name="connsiteX6826" fmla="*/ 4518885 w 4692539"/>
              <a:gd name="connsiteY6826" fmla="*/ 638186 h 5060781"/>
              <a:gd name="connsiteX6827" fmla="*/ 4523588 w 4692539"/>
              <a:gd name="connsiteY6827" fmla="*/ 638186 h 5060781"/>
              <a:gd name="connsiteX6828" fmla="*/ 4515944 w 4692539"/>
              <a:gd name="connsiteY6828" fmla="*/ 648948 h 5060781"/>
              <a:gd name="connsiteX6829" fmla="*/ 4531381 w 4692539"/>
              <a:gd name="connsiteY6829" fmla="*/ 656291 h 5060781"/>
              <a:gd name="connsiteX6830" fmla="*/ 4534602 w 4692539"/>
              <a:gd name="connsiteY6830" fmla="*/ 654540 h 5060781"/>
              <a:gd name="connsiteX6831" fmla="*/ 4534756 w 4692539"/>
              <a:gd name="connsiteY6831" fmla="*/ 654455 h 5060781"/>
              <a:gd name="connsiteX6832" fmla="*/ 4535237 w 4692539"/>
              <a:gd name="connsiteY6832" fmla="*/ 654194 h 5060781"/>
              <a:gd name="connsiteX6833" fmla="*/ 4537604 w 4692539"/>
              <a:gd name="connsiteY6833" fmla="*/ 655909 h 5060781"/>
              <a:gd name="connsiteX6834" fmla="*/ 4537652 w 4692539"/>
              <a:gd name="connsiteY6834" fmla="*/ 657156 h 5060781"/>
              <a:gd name="connsiteX6835" fmla="*/ 4537940 w 4692539"/>
              <a:gd name="connsiteY6835" fmla="*/ 656152 h 5060781"/>
              <a:gd name="connsiteX6836" fmla="*/ 4538132 w 4692539"/>
              <a:gd name="connsiteY6836" fmla="*/ 656291 h 5060781"/>
              <a:gd name="connsiteX6837" fmla="*/ 4541493 w 4692539"/>
              <a:gd name="connsiteY6837" fmla="*/ 650843 h 5060781"/>
              <a:gd name="connsiteX6838" fmla="*/ 4541493 w 4692539"/>
              <a:gd name="connsiteY6838" fmla="*/ 666539 h 5060781"/>
              <a:gd name="connsiteX6839" fmla="*/ 4537884 w 4692539"/>
              <a:gd name="connsiteY6839" fmla="*/ 663082 h 5060781"/>
              <a:gd name="connsiteX6840" fmla="*/ 4537718 w 4692539"/>
              <a:gd name="connsiteY6840" fmla="*/ 663118 h 5060781"/>
              <a:gd name="connsiteX6841" fmla="*/ 4535300 w 4692539"/>
              <a:gd name="connsiteY6841" fmla="*/ 657937 h 5060781"/>
              <a:gd name="connsiteX6842" fmla="*/ 4534021 w 4692539"/>
              <a:gd name="connsiteY6842" fmla="*/ 657454 h 5060781"/>
              <a:gd name="connsiteX6843" fmla="*/ 4522096 w 4692539"/>
              <a:gd name="connsiteY6843" fmla="*/ 652949 h 5060781"/>
              <a:gd name="connsiteX6844" fmla="*/ 4516334 w 4692539"/>
              <a:gd name="connsiteY6844" fmla="*/ 673952 h 5060781"/>
              <a:gd name="connsiteX6845" fmla="*/ 4509612 w 4692539"/>
              <a:gd name="connsiteY6845" fmla="*/ 673952 h 5060781"/>
              <a:gd name="connsiteX6846" fmla="*/ 4506730 w 4692539"/>
              <a:gd name="connsiteY6846" fmla="*/ 673952 h 5060781"/>
              <a:gd name="connsiteX6847" fmla="*/ 4505306 w 4692539"/>
              <a:gd name="connsiteY6847" fmla="*/ 677846 h 5060781"/>
              <a:gd name="connsiteX6848" fmla="*/ 4505724 w 4692539"/>
              <a:gd name="connsiteY6848" fmla="*/ 667231 h 5060781"/>
              <a:gd name="connsiteX6849" fmla="*/ 4503625 w 4692539"/>
              <a:gd name="connsiteY6849" fmla="*/ 661655 h 5060781"/>
              <a:gd name="connsiteX6850" fmla="*/ 4503086 w 4692539"/>
              <a:gd name="connsiteY6850" fmla="*/ 650670 h 5060781"/>
              <a:gd name="connsiteX6851" fmla="*/ 4502968 w 4692539"/>
              <a:gd name="connsiteY6851" fmla="*/ 648269 h 5060781"/>
              <a:gd name="connsiteX6852" fmla="*/ 4503372 w 4692539"/>
              <a:gd name="connsiteY6852" fmla="*/ 648355 h 5060781"/>
              <a:gd name="connsiteX6853" fmla="*/ 4505628 w 4692539"/>
              <a:gd name="connsiteY6853" fmla="*/ 632024 h 5060781"/>
              <a:gd name="connsiteX6854" fmla="*/ 4502631 w 4692539"/>
              <a:gd name="connsiteY6854" fmla="*/ 624942 h 5060781"/>
              <a:gd name="connsiteX6855" fmla="*/ 4506601 w 4692539"/>
              <a:gd name="connsiteY6855" fmla="*/ 628810 h 5060781"/>
              <a:gd name="connsiteX6856" fmla="*/ 4504270 w 4692539"/>
              <a:gd name="connsiteY6856" fmla="*/ 621428 h 5060781"/>
              <a:gd name="connsiteX6857" fmla="*/ 4504879 w 4692539"/>
              <a:gd name="connsiteY6857" fmla="*/ 620723 h 5060781"/>
              <a:gd name="connsiteX6858" fmla="*/ 4504116 w 4692539"/>
              <a:gd name="connsiteY6858" fmla="*/ 620944 h 5060781"/>
              <a:gd name="connsiteX6859" fmla="*/ 4499496 w 4692539"/>
              <a:gd name="connsiteY6859" fmla="*/ 606309 h 5060781"/>
              <a:gd name="connsiteX6860" fmla="*/ 4500651 w 4692539"/>
              <a:gd name="connsiteY6860" fmla="*/ 606915 h 5060781"/>
              <a:gd name="connsiteX6861" fmla="*/ 4498742 w 4692539"/>
              <a:gd name="connsiteY6861" fmla="*/ 603928 h 5060781"/>
              <a:gd name="connsiteX6862" fmla="*/ 4494640 w 4692539"/>
              <a:gd name="connsiteY6862" fmla="*/ 590937 h 5060781"/>
              <a:gd name="connsiteX6863" fmla="*/ 4493976 w 4692539"/>
              <a:gd name="connsiteY6863" fmla="*/ 588828 h 5060781"/>
              <a:gd name="connsiteX6864" fmla="*/ 4494833 w 4692539"/>
              <a:gd name="connsiteY6864" fmla="*/ 597810 h 5060781"/>
              <a:gd name="connsiteX6865" fmla="*/ 4493640 w 4692539"/>
              <a:gd name="connsiteY6865" fmla="*/ 595943 h 5060781"/>
              <a:gd name="connsiteX6866" fmla="*/ 4494891 w 4692539"/>
              <a:gd name="connsiteY6866" fmla="*/ 603898 h 5060781"/>
              <a:gd name="connsiteX6867" fmla="*/ 4495440 w 4692539"/>
              <a:gd name="connsiteY6867" fmla="*/ 604186 h 5060781"/>
              <a:gd name="connsiteX6868" fmla="*/ 4496727 w 4692539"/>
              <a:gd name="connsiteY6868" fmla="*/ 617647 h 5060781"/>
              <a:gd name="connsiteX6869" fmla="*/ 4490770 w 4692539"/>
              <a:gd name="connsiteY6869" fmla="*/ 614978 h 5060781"/>
              <a:gd name="connsiteX6870" fmla="*/ 4481600 w 4692539"/>
              <a:gd name="connsiteY6870" fmla="*/ 623804 h 5060781"/>
              <a:gd name="connsiteX6871" fmla="*/ 4494823 w 4692539"/>
              <a:gd name="connsiteY6871" fmla="*/ 618023 h 5060781"/>
              <a:gd name="connsiteX6872" fmla="*/ 4497276 w 4692539"/>
              <a:gd name="connsiteY6872" fmla="*/ 619900 h 5060781"/>
              <a:gd name="connsiteX6873" fmla="*/ 4494823 w 4692539"/>
              <a:gd name="connsiteY6873" fmla="*/ 623653 h 5060781"/>
              <a:gd name="connsiteX6874" fmla="*/ 4480106 w 4692539"/>
              <a:gd name="connsiteY6874" fmla="*/ 631159 h 5060781"/>
              <a:gd name="connsiteX6875" fmla="*/ 4478848 w 4692539"/>
              <a:gd name="connsiteY6875" fmla="*/ 631802 h 5060781"/>
              <a:gd name="connsiteX6876" fmla="*/ 4480968 w 4692539"/>
              <a:gd name="connsiteY6876" fmla="*/ 634822 h 5060781"/>
              <a:gd name="connsiteX6877" fmla="*/ 4489736 w 4692539"/>
              <a:gd name="connsiteY6877" fmla="*/ 632741 h 5060781"/>
              <a:gd name="connsiteX6878" fmla="*/ 4489677 w 4692539"/>
              <a:gd name="connsiteY6878" fmla="*/ 633017 h 5060781"/>
              <a:gd name="connsiteX6879" fmla="*/ 4484104 w 4692539"/>
              <a:gd name="connsiteY6879" fmla="*/ 639013 h 5060781"/>
              <a:gd name="connsiteX6880" fmla="*/ 4479962 w 4692539"/>
              <a:gd name="connsiteY6880" fmla="*/ 643467 h 5060781"/>
              <a:gd name="connsiteX6881" fmla="*/ 4481924 w 4692539"/>
              <a:gd name="connsiteY6881" fmla="*/ 643467 h 5060781"/>
              <a:gd name="connsiteX6882" fmla="*/ 4489670 w 4692539"/>
              <a:gd name="connsiteY6882" fmla="*/ 633057 h 5060781"/>
              <a:gd name="connsiteX6883" fmla="*/ 4488031 w 4692539"/>
              <a:gd name="connsiteY6883" fmla="*/ 640937 h 5060781"/>
              <a:gd name="connsiteX6884" fmla="*/ 4487788 w 4692539"/>
              <a:gd name="connsiteY6884" fmla="*/ 642108 h 5060781"/>
              <a:gd name="connsiteX6885" fmla="*/ 4490709 w 4692539"/>
              <a:gd name="connsiteY6885" fmla="*/ 642108 h 5060781"/>
              <a:gd name="connsiteX6886" fmla="*/ 4497528 w 4692539"/>
              <a:gd name="connsiteY6886" fmla="*/ 652520 h 5060781"/>
              <a:gd name="connsiteX6887" fmla="*/ 4498264 w 4692539"/>
              <a:gd name="connsiteY6887" fmla="*/ 648591 h 5060781"/>
              <a:gd name="connsiteX6888" fmla="*/ 4498838 w 4692539"/>
              <a:gd name="connsiteY6888" fmla="*/ 660437 h 5060781"/>
              <a:gd name="connsiteX6889" fmla="*/ 4499786 w 4692539"/>
              <a:gd name="connsiteY6889" fmla="*/ 679953 h 5060781"/>
              <a:gd name="connsiteX6890" fmla="*/ 4497700 w 4692539"/>
              <a:gd name="connsiteY6890" fmla="*/ 679696 h 5060781"/>
              <a:gd name="connsiteX6891" fmla="*/ 4496634 w 4692539"/>
              <a:gd name="connsiteY6891" fmla="*/ 679564 h 5060781"/>
              <a:gd name="connsiteX6892" fmla="*/ 4496634 w 4692539"/>
              <a:gd name="connsiteY6892" fmla="*/ 684401 h 5060781"/>
              <a:gd name="connsiteX6893" fmla="*/ 4491786 w 4692539"/>
              <a:gd name="connsiteY6893" fmla="*/ 680679 h 5060781"/>
              <a:gd name="connsiteX6894" fmla="*/ 4485573 w 4692539"/>
              <a:gd name="connsiteY6894" fmla="*/ 675905 h 5060781"/>
              <a:gd name="connsiteX6895" fmla="*/ 4491465 w 4692539"/>
              <a:gd name="connsiteY6895" fmla="*/ 683107 h 5060781"/>
              <a:gd name="connsiteX6896" fmla="*/ 4496634 w 4692539"/>
              <a:gd name="connsiteY6896" fmla="*/ 685513 h 5060781"/>
              <a:gd name="connsiteX6897" fmla="*/ 4496634 w 4692539"/>
              <a:gd name="connsiteY6897" fmla="*/ 690125 h 5060781"/>
              <a:gd name="connsiteX6898" fmla="*/ 4500552 w 4692539"/>
              <a:gd name="connsiteY6898" fmla="*/ 689155 h 5060781"/>
              <a:gd name="connsiteX6899" fmla="*/ 4501638 w 4692539"/>
              <a:gd name="connsiteY6899" fmla="*/ 688887 h 5060781"/>
              <a:gd name="connsiteX6900" fmla="*/ 4501852 w 4692539"/>
              <a:gd name="connsiteY6900" fmla="*/ 692333 h 5060781"/>
              <a:gd name="connsiteX6901" fmla="*/ 4501106 w 4692539"/>
              <a:gd name="connsiteY6901" fmla="*/ 693437 h 5060781"/>
              <a:gd name="connsiteX6902" fmla="*/ 4498269 w 4692539"/>
              <a:gd name="connsiteY6902" fmla="*/ 697630 h 5060781"/>
              <a:gd name="connsiteX6903" fmla="*/ 4495761 w 4692539"/>
              <a:gd name="connsiteY6903" fmla="*/ 708984 h 5060781"/>
              <a:gd name="connsiteX6904" fmla="*/ 4501420 w 4692539"/>
              <a:gd name="connsiteY6904" fmla="*/ 695875 h 5060781"/>
              <a:gd name="connsiteX6905" fmla="*/ 4502603 w 4692539"/>
              <a:gd name="connsiteY6905" fmla="*/ 705043 h 5060781"/>
              <a:gd name="connsiteX6906" fmla="*/ 4502932 w 4692539"/>
              <a:gd name="connsiteY6906" fmla="*/ 707590 h 5060781"/>
              <a:gd name="connsiteX6907" fmla="*/ 4501420 w 4692539"/>
              <a:gd name="connsiteY6907" fmla="*/ 695875 h 5060781"/>
              <a:gd name="connsiteX6908" fmla="*/ 4501992 w 4692539"/>
              <a:gd name="connsiteY6908" fmla="*/ 694552 h 5060781"/>
              <a:gd name="connsiteX6909" fmla="*/ 4502050 w 4692539"/>
              <a:gd name="connsiteY6909" fmla="*/ 695478 h 5060781"/>
              <a:gd name="connsiteX6910" fmla="*/ 4506730 w 4692539"/>
              <a:gd name="connsiteY6910" fmla="*/ 709654 h 5060781"/>
              <a:gd name="connsiteX6911" fmla="*/ 4512478 w 4692539"/>
              <a:gd name="connsiteY6911" fmla="*/ 699180 h 5060781"/>
              <a:gd name="connsiteX6912" fmla="*/ 4512543 w 4692539"/>
              <a:gd name="connsiteY6912" fmla="*/ 699274 h 5060781"/>
              <a:gd name="connsiteX6913" fmla="*/ 4518404 w 4692539"/>
              <a:gd name="connsiteY6913" fmla="*/ 713443 h 5060781"/>
              <a:gd name="connsiteX6914" fmla="*/ 4519214 w 4692539"/>
              <a:gd name="connsiteY6914" fmla="*/ 763208 h 5060781"/>
              <a:gd name="connsiteX6915" fmla="*/ 4524018 w 4692539"/>
              <a:gd name="connsiteY6915" fmla="*/ 761108 h 5060781"/>
              <a:gd name="connsiteX6916" fmla="*/ 4520187 w 4692539"/>
              <a:gd name="connsiteY6916" fmla="*/ 763900 h 5060781"/>
              <a:gd name="connsiteX6917" fmla="*/ 4512902 w 4692539"/>
              <a:gd name="connsiteY6917" fmla="*/ 763900 h 5060781"/>
              <a:gd name="connsiteX6918" fmla="*/ 4512902 w 4692539"/>
              <a:gd name="connsiteY6918" fmla="*/ 758633 h 5060781"/>
              <a:gd name="connsiteX6919" fmla="*/ 4510966 w 4692539"/>
              <a:gd name="connsiteY6919" fmla="*/ 763900 h 5060781"/>
              <a:gd name="connsiteX6920" fmla="*/ 4495450 w 4692539"/>
              <a:gd name="connsiteY6920" fmla="*/ 767059 h 5060781"/>
              <a:gd name="connsiteX6921" fmla="*/ 4497390 w 4692539"/>
              <a:gd name="connsiteY6921" fmla="*/ 761794 h 5060781"/>
              <a:gd name="connsiteX6922" fmla="*/ 4487692 w 4692539"/>
              <a:gd name="connsiteY6922" fmla="*/ 758633 h 5060781"/>
              <a:gd name="connsiteX6923" fmla="*/ 4493510 w 4692539"/>
              <a:gd name="connsiteY6923" fmla="*/ 737566 h 5060781"/>
              <a:gd name="connsiteX6924" fmla="*/ 4490602 w 4692539"/>
              <a:gd name="connsiteY6924" fmla="*/ 730191 h 5060781"/>
              <a:gd name="connsiteX6925" fmla="*/ 4462480 w 4692539"/>
              <a:gd name="connsiteY6925" fmla="*/ 719659 h 5060781"/>
              <a:gd name="connsiteX6926" fmla="*/ 4464419 w 4692539"/>
              <a:gd name="connsiteY6926" fmla="*/ 724924 h 5060781"/>
              <a:gd name="connsiteX6927" fmla="*/ 4462480 w 4692539"/>
              <a:gd name="connsiteY6927" fmla="*/ 730191 h 5060781"/>
              <a:gd name="connsiteX6928" fmla="*/ 4463653 w 4692539"/>
              <a:gd name="connsiteY6928" fmla="*/ 731491 h 5060781"/>
              <a:gd name="connsiteX6929" fmla="*/ 4468055 w 4692539"/>
              <a:gd name="connsiteY6929" fmla="*/ 736380 h 5060781"/>
              <a:gd name="connsiteX6930" fmla="*/ 4469269 w 4692539"/>
              <a:gd name="connsiteY6930" fmla="*/ 748099 h 5060781"/>
              <a:gd name="connsiteX6931" fmla="*/ 4459572 w 4692539"/>
              <a:gd name="connsiteY6931" fmla="*/ 743886 h 5060781"/>
              <a:gd name="connsiteX6932" fmla="*/ 4455329 w 4692539"/>
              <a:gd name="connsiteY6932" fmla="*/ 745730 h 5060781"/>
              <a:gd name="connsiteX6933" fmla="*/ 4454744 w 4692539"/>
              <a:gd name="connsiteY6933" fmla="*/ 745982 h 5060781"/>
              <a:gd name="connsiteX6934" fmla="*/ 4454724 w 4692539"/>
              <a:gd name="connsiteY6934" fmla="*/ 745992 h 5060781"/>
              <a:gd name="connsiteX6935" fmla="*/ 4452785 w 4692539"/>
              <a:gd name="connsiteY6935" fmla="*/ 740725 h 5060781"/>
              <a:gd name="connsiteX6936" fmla="*/ 4446967 w 4692539"/>
              <a:gd name="connsiteY6936" fmla="*/ 743886 h 5060781"/>
              <a:gd name="connsiteX6937" fmla="*/ 4445028 w 4692539"/>
              <a:gd name="connsiteY6937" fmla="*/ 749152 h 5060781"/>
              <a:gd name="connsiteX6938" fmla="*/ 4440178 w 4692539"/>
              <a:gd name="connsiteY6938" fmla="*/ 748099 h 5060781"/>
              <a:gd name="connsiteX6939" fmla="*/ 4452785 w 4692539"/>
              <a:gd name="connsiteY6939" fmla="*/ 776540 h 5060781"/>
              <a:gd name="connsiteX6940" fmla="*/ 4454724 w 4692539"/>
              <a:gd name="connsiteY6940" fmla="*/ 771273 h 5060781"/>
              <a:gd name="connsiteX6941" fmla="*/ 4453754 w 4692539"/>
              <a:gd name="connsiteY6941" fmla="*/ 781807 h 5060781"/>
              <a:gd name="connsiteX6942" fmla="*/ 4451814 w 4692539"/>
              <a:gd name="connsiteY6942" fmla="*/ 793393 h 5060781"/>
              <a:gd name="connsiteX6943" fmla="*/ 4454724 w 4692539"/>
              <a:gd name="connsiteY6943" fmla="*/ 813407 h 5060781"/>
              <a:gd name="connsiteX6944" fmla="*/ 4449874 w 4692539"/>
              <a:gd name="connsiteY6944" fmla="*/ 811301 h 5060781"/>
              <a:gd name="connsiteX6945" fmla="*/ 4456664 w 4692539"/>
              <a:gd name="connsiteY6945" fmla="*/ 836581 h 5060781"/>
              <a:gd name="connsiteX6946" fmla="*/ 4459693 w 4692539"/>
              <a:gd name="connsiteY6946" fmla="*/ 834935 h 5060781"/>
              <a:gd name="connsiteX6947" fmla="*/ 4454267 w 4692539"/>
              <a:gd name="connsiteY6947" fmla="*/ 839991 h 5060781"/>
              <a:gd name="connsiteX6948" fmla="*/ 4452669 w 4692539"/>
              <a:gd name="connsiteY6948" fmla="*/ 841483 h 5060781"/>
              <a:gd name="connsiteX6949" fmla="*/ 4451144 w 4692539"/>
              <a:gd name="connsiteY6949" fmla="*/ 842904 h 5060781"/>
              <a:gd name="connsiteX6950" fmla="*/ 4450234 w 4692539"/>
              <a:gd name="connsiteY6950" fmla="*/ 843754 h 5060781"/>
              <a:gd name="connsiteX6951" fmla="*/ 4450224 w 4692539"/>
              <a:gd name="connsiteY6951" fmla="*/ 843754 h 5060781"/>
              <a:gd name="connsiteX6952" fmla="*/ 4449857 w 4692539"/>
              <a:gd name="connsiteY6952" fmla="*/ 843754 h 5060781"/>
              <a:gd name="connsiteX6953" fmla="*/ 4449857 w 4692539"/>
              <a:gd name="connsiteY6953" fmla="*/ 839603 h 5060781"/>
              <a:gd name="connsiteX6954" fmla="*/ 4443966 w 4692539"/>
              <a:gd name="connsiteY6954" fmla="*/ 854126 h 5060781"/>
              <a:gd name="connsiteX6955" fmla="*/ 4452803 w 4692539"/>
              <a:gd name="connsiteY6955" fmla="*/ 843754 h 5060781"/>
              <a:gd name="connsiteX6956" fmla="*/ 4450234 w 4692539"/>
              <a:gd name="connsiteY6956" fmla="*/ 843754 h 5060781"/>
              <a:gd name="connsiteX6957" fmla="*/ 4452669 w 4692539"/>
              <a:gd name="connsiteY6957" fmla="*/ 841483 h 5060781"/>
              <a:gd name="connsiteX6958" fmla="*/ 4459693 w 4692539"/>
              <a:gd name="connsiteY6958" fmla="*/ 834935 h 5060781"/>
              <a:gd name="connsiteX6959" fmla="*/ 4460058 w 4692539"/>
              <a:gd name="connsiteY6959" fmla="*/ 834738 h 5060781"/>
              <a:gd name="connsiteX6960" fmla="*/ 4460543 w 4692539"/>
              <a:gd name="connsiteY6960" fmla="*/ 834475 h 5060781"/>
              <a:gd name="connsiteX6961" fmla="*/ 4459572 w 4692539"/>
              <a:gd name="connsiteY6961" fmla="*/ 839741 h 5060781"/>
              <a:gd name="connsiteX6962" fmla="*/ 4456664 w 4692539"/>
              <a:gd name="connsiteY6962" fmla="*/ 850275 h 5060781"/>
              <a:gd name="connsiteX6963" fmla="*/ 4460543 w 4692539"/>
              <a:gd name="connsiteY6963" fmla="*/ 852383 h 5060781"/>
              <a:gd name="connsiteX6964" fmla="*/ 4459572 w 4692539"/>
              <a:gd name="connsiteY6964" fmla="*/ 857648 h 5060781"/>
              <a:gd name="connsiteX6965" fmla="*/ 4462480 w 4692539"/>
              <a:gd name="connsiteY6965" fmla="*/ 861862 h 5060781"/>
              <a:gd name="connsiteX6966" fmla="*/ 4466722 w 4692539"/>
              <a:gd name="connsiteY6966" fmla="*/ 864627 h 5060781"/>
              <a:gd name="connsiteX6967" fmla="*/ 4466922 w 4692539"/>
              <a:gd name="connsiteY6967" fmla="*/ 864757 h 5060781"/>
              <a:gd name="connsiteX6968" fmla="*/ 4467330 w 4692539"/>
              <a:gd name="connsiteY6968" fmla="*/ 865022 h 5060781"/>
              <a:gd name="connsiteX6969" fmla="*/ 4465390 w 4692539"/>
              <a:gd name="connsiteY6969" fmla="*/ 872396 h 5060781"/>
              <a:gd name="connsiteX6970" fmla="*/ 4477194 w 4692539"/>
              <a:gd name="connsiteY6970" fmla="*/ 877580 h 5060781"/>
              <a:gd name="connsiteX6971" fmla="*/ 4479975 w 4692539"/>
              <a:gd name="connsiteY6971" fmla="*/ 875567 h 5060781"/>
              <a:gd name="connsiteX6972" fmla="*/ 4489268 w 4692539"/>
              <a:gd name="connsiteY6972" fmla="*/ 868841 h 5060781"/>
              <a:gd name="connsiteX6973" fmla="*/ 4487692 w 4692539"/>
              <a:gd name="connsiteY6973" fmla="*/ 843955 h 5060781"/>
              <a:gd name="connsiteX6974" fmla="*/ 4485753 w 4692539"/>
              <a:gd name="connsiteY6974" fmla="*/ 849222 h 5060781"/>
              <a:gd name="connsiteX6975" fmla="*/ 4484782 w 4692539"/>
              <a:gd name="connsiteY6975" fmla="*/ 838689 h 5060781"/>
              <a:gd name="connsiteX6976" fmla="*/ 4487692 w 4692539"/>
              <a:gd name="connsiteY6976" fmla="*/ 839741 h 5060781"/>
              <a:gd name="connsiteX6977" fmla="*/ 4512902 w 4692539"/>
              <a:gd name="connsiteY6977" fmla="*/ 818675 h 5060781"/>
              <a:gd name="connsiteX6978" fmla="*/ 4513476 w 4692539"/>
              <a:gd name="connsiteY6978" fmla="*/ 819361 h 5060781"/>
              <a:gd name="connsiteX6979" fmla="*/ 4515416 w 4692539"/>
              <a:gd name="connsiteY6979" fmla="*/ 823552 h 5060781"/>
              <a:gd name="connsiteX6980" fmla="*/ 4515259 w 4692539"/>
              <a:gd name="connsiteY6980" fmla="*/ 824088 h 5060781"/>
              <a:gd name="connsiteX6981" fmla="*/ 4517102 w 4692539"/>
              <a:gd name="connsiteY6981" fmla="*/ 827197 h 5060781"/>
              <a:gd name="connsiteX6982" fmla="*/ 4517994 w 4692539"/>
              <a:gd name="connsiteY6982" fmla="*/ 829122 h 5060781"/>
              <a:gd name="connsiteX6983" fmla="*/ 4518723 w 4692539"/>
              <a:gd name="connsiteY6983" fmla="*/ 831844 h 5060781"/>
              <a:gd name="connsiteX6984" fmla="*/ 4518723 w 4692539"/>
              <a:gd name="connsiteY6984" fmla="*/ 839741 h 5060781"/>
              <a:gd name="connsiteX6985" fmla="*/ 4520736 w 4692539"/>
              <a:gd name="connsiteY6985" fmla="*/ 839377 h 5060781"/>
              <a:gd name="connsiteX6986" fmla="*/ 4521881 w 4692539"/>
              <a:gd name="connsiteY6986" fmla="*/ 843665 h 5060781"/>
              <a:gd name="connsiteX6987" fmla="*/ 4522170 w 4692539"/>
              <a:gd name="connsiteY6987" fmla="*/ 843612 h 5060781"/>
              <a:gd name="connsiteX6988" fmla="*/ 4518046 w 4692539"/>
              <a:gd name="connsiteY6988" fmla="*/ 853371 h 5060781"/>
              <a:gd name="connsiteX6989" fmla="*/ 4517168 w 4692539"/>
              <a:gd name="connsiteY6989" fmla="*/ 855446 h 5060781"/>
              <a:gd name="connsiteX6990" fmla="*/ 4514736 w 4692539"/>
              <a:gd name="connsiteY6990" fmla="*/ 849339 h 5060781"/>
              <a:gd name="connsiteX6991" fmla="*/ 4512960 w 4692539"/>
              <a:gd name="connsiteY6991" fmla="*/ 844885 h 5060781"/>
              <a:gd name="connsiteX6992" fmla="*/ 4514432 w 4692539"/>
              <a:gd name="connsiteY6992" fmla="*/ 851353 h 5060781"/>
              <a:gd name="connsiteX6993" fmla="*/ 4517168 w 4692539"/>
              <a:gd name="connsiteY6993" fmla="*/ 855446 h 5060781"/>
              <a:gd name="connsiteX6994" fmla="*/ 4521176 w 4692539"/>
              <a:gd name="connsiteY6994" fmla="*/ 853371 h 5060781"/>
              <a:gd name="connsiteX6995" fmla="*/ 4523236 w 4692539"/>
              <a:gd name="connsiteY6995" fmla="*/ 843415 h 5060781"/>
              <a:gd name="connsiteX6996" fmla="*/ 4526824 w 4692539"/>
              <a:gd name="connsiteY6996" fmla="*/ 842758 h 5060781"/>
              <a:gd name="connsiteX6997" fmla="*/ 4525886 w 4692539"/>
              <a:gd name="connsiteY6997" fmla="*/ 848376 h 5060781"/>
              <a:gd name="connsiteX6998" fmla="*/ 4521638 w 4692539"/>
              <a:gd name="connsiteY6998" fmla="*/ 852869 h 5060781"/>
              <a:gd name="connsiteX6999" fmla="*/ 4519228 w 4692539"/>
              <a:gd name="connsiteY6999" fmla="*/ 860082 h 5060781"/>
              <a:gd name="connsiteX7000" fmla="*/ 4525740 w 4692539"/>
              <a:gd name="connsiteY7000" fmla="*/ 849260 h 5060781"/>
              <a:gd name="connsiteX7001" fmla="*/ 4520890 w 4692539"/>
              <a:gd name="connsiteY7001" fmla="*/ 878317 h 5060781"/>
              <a:gd name="connsiteX7002" fmla="*/ 4518968 w 4692539"/>
              <a:gd name="connsiteY7002" fmla="*/ 873437 h 5060781"/>
              <a:gd name="connsiteX7003" fmla="*/ 4515082 w 4692539"/>
              <a:gd name="connsiteY7003" fmla="*/ 878717 h 5060781"/>
              <a:gd name="connsiteX7004" fmla="*/ 4509256 w 4692539"/>
              <a:gd name="connsiteY7004" fmla="*/ 876605 h 5060781"/>
              <a:gd name="connsiteX7005" fmla="*/ 4509256 w 4692539"/>
              <a:gd name="connsiteY7005" fmla="*/ 883997 h 5060781"/>
              <a:gd name="connsiteX7006" fmla="*/ 4513314 w 4692539"/>
              <a:gd name="connsiteY7006" fmla="*/ 883997 h 5060781"/>
              <a:gd name="connsiteX7007" fmla="*/ 4510766 w 4692539"/>
              <a:gd name="connsiteY7007" fmla="*/ 889314 h 5060781"/>
              <a:gd name="connsiteX7008" fmla="*/ 4507582 w 4692539"/>
              <a:gd name="connsiteY7008" fmla="*/ 886052 h 5060781"/>
              <a:gd name="connsiteX7009" fmla="*/ 4496780 w 4692539"/>
              <a:gd name="connsiteY7009" fmla="*/ 890074 h 5060781"/>
              <a:gd name="connsiteX7010" fmla="*/ 4509233 w 4692539"/>
              <a:gd name="connsiteY7010" fmla="*/ 893262 h 5060781"/>
              <a:gd name="connsiteX7011" fmla="*/ 4509251 w 4692539"/>
              <a:gd name="connsiteY7011" fmla="*/ 893452 h 5060781"/>
              <a:gd name="connsiteX7012" fmla="*/ 4506556 w 4692539"/>
              <a:gd name="connsiteY7012" fmla="*/ 896972 h 5060781"/>
              <a:gd name="connsiteX7013" fmla="*/ 4508553 w 4692539"/>
              <a:gd name="connsiteY7013" fmla="*/ 907834 h 5060781"/>
              <a:gd name="connsiteX7014" fmla="*/ 4505754 w 4692539"/>
              <a:gd name="connsiteY7014" fmla="*/ 906636 h 5060781"/>
              <a:gd name="connsiteX7015" fmla="*/ 4502700 w 4692539"/>
              <a:gd name="connsiteY7015" fmla="*/ 911985 h 5060781"/>
              <a:gd name="connsiteX7016" fmla="*/ 4509448 w 4692539"/>
              <a:gd name="connsiteY7016" fmla="*/ 917336 h 5060781"/>
              <a:gd name="connsiteX7017" fmla="*/ 4509448 w 4692539"/>
              <a:gd name="connsiteY7017" fmla="*/ 919136 h 5060781"/>
              <a:gd name="connsiteX7018" fmla="*/ 4509448 w 4692539"/>
              <a:gd name="connsiteY7018" fmla="*/ 920055 h 5060781"/>
              <a:gd name="connsiteX7019" fmla="*/ 4509448 w 4692539"/>
              <a:gd name="connsiteY7019" fmla="*/ 930547 h 5060781"/>
              <a:gd name="connsiteX7020" fmla="*/ 4512467 w 4692539"/>
              <a:gd name="connsiteY7020" fmla="*/ 928085 h 5060781"/>
              <a:gd name="connsiteX7021" fmla="*/ 4512538 w 4692539"/>
              <a:gd name="connsiteY7021" fmla="*/ 928369 h 5060781"/>
              <a:gd name="connsiteX7022" fmla="*/ 4511808 w 4692539"/>
              <a:gd name="connsiteY7022" fmla="*/ 932754 h 5060781"/>
              <a:gd name="connsiteX7023" fmla="*/ 4509448 w 4692539"/>
              <a:gd name="connsiteY7023" fmla="*/ 933695 h 5060781"/>
              <a:gd name="connsiteX7024" fmla="*/ 4510510 w 4692539"/>
              <a:gd name="connsiteY7024" fmla="*/ 940519 h 5060781"/>
              <a:gd name="connsiteX7025" fmla="*/ 4507706 w 4692539"/>
              <a:gd name="connsiteY7025" fmla="*/ 957320 h 5060781"/>
              <a:gd name="connsiteX7026" fmla="*/ 4507491 w 4692539"/>
              <a:gd name="connsiteY7026" fmla="*/ 956030 h 5060781"/>
              <a:gd name="connsiteX7027" fmla="*/ 4504426 w 4692539"/>
              <a:gd name="connsiteY7027" fmla="*/ 955287 h 5060781"/>
              <a:gd name="connsiteX7028" fmla="*/ 4496798 w 4692539"/>
              <a:gd name="connsiteY7028" fmla="*/ 933832 h 5060781"/>
              <a:gd name="connsiteX7029" fmla="*/ 4496479 w 4692539"/>
              <a:gd name="connsiteY7029" fmla="*/ 932933 h 5060781"/>
              <a:gd name="connsiteX7030" fmla="*/ 4490934 w 4692539"/>
              <a:gd name="connsiteY7030" fmla="*/ 901710 h 5060781"/>
              <a:gd name="connsiteX7031" fmla="*/ 4478397 w 4692539"/>
              <a:gd name="connsiteY7031" fmla="*/ 904858 h 5060781"/>
              <a:gd name="connsiteX7032" fmla="*/ 4483264 w 4692539"/>
              <a:gd name="connsiteY7032" fmla="*/ 899561 h 5060781"/>
              <a:gd name="connsiteX7033" fmla="*/ 4482711 w 4692539"/>
              <a:gd name="connsiteY7033" fmla="*/ 898290 h 5060781"/>
              <a:gd name="connsiteX7034" fmla="*/ 4481171 w 4692539"/>
              <a:gd name="connsiteY7034" fmla="*/ 894755 h 5060781"/>
              <a:gd name="connsiteX7035" fmla="*/ 4474936 w 4692539"/>
              <a:gd name="connsiteY7035" fmla="*/ 890869 h 5060781"/>
              <a:gd name="connsiteX7036" fmla="*/ 4475176 w 4692539"/>
              <a:gd name="connsiteY7036" fmla="*/ 888639 h 5060781"/>
              <a:gd name="connsiteX7037" fmla="*/ 4474276 w 4692539"/>
              <a:gd name="connsiteY7037" fmla="*/ 890457 h 5060781"/>
              <a:gd name="connsiteX7038" fmla="*/ 4468753 w 4692539"/>
              <a:gd name="connsiteY7038" fmla="*/ 887015 h 5060781"/>
              <a:gd name="connsiteX7039" fmla="*/ 4468513 w 4692539"/>
              <a:gd name="connsiteY7039" fmla="*/ 906842 h 5060781"/>
              <a:gd name="connsiteX7040" fmla="*/ 4488041 w 4692539"/>
              <a:gd name="connsiteY7040" fmla="*/ 965733 h 5060781"/>
              <a:gd name="connsiteX7041" fmla="*/ 4492863 w 4692539"/>
              <a:gd name="connsiteY7041" fmla="*/ 966782 h 5060781"/>
              <a:gd name="connsiteX7042" fmla="*/ 4490934 w 4692539"/>
              <a:gd name="connsiteY7042" fmla="*/ 981476 h 5060781"/>
              <a:gd name="connsiteX7043" fmla="*/ 4488041 w 4692539"/>
              <a:gd name="connsiteY7043" fmla="*/ 979377 h 5060781"/>
              <a:gd name="connsiteX7044" fmla="*/ 4497126 w 4692539"/>
              <a:gd name="connsiteY7044" fmla="*/ 996203 h 5060781"/>
              <a:gd name="connsiteX7045" fmla="*/ 4500578 w 4692539"/>
              <a:gd name="connsiteY7045" fmla="*/ 986724 h 5060781"/>
              <a:gd name="connsiteX7046" fmla="*/ 4495756 w 4692539"/>
              <a:gd name="connsiteY7046" fmla="*/ 984625 h 5060781"/>
              <a:gd name="connsiteX7047" fmla="*/ 4497574 w 4692539"/>
              <a:gd name="connsiteY7047" fmla="*/ 982645 h 5060781"/>
              <a:gd name="connsiteX7048" fmla="*/ 4499162 w 4692539"/>
              <a:gd name="connsiteY7048" fmla="*/ 984544 h 5060781"/>
              <a:gd name="connsiteX7049" fmla="*/ 4502156 w 4692539"/>
              <a:gd name="connsiteY7049" fmla="*/ 988121 h 5060781"/>
              <a:gd name="connsiteX7050" fmla="*/ 4497574 w 4692539"/>
              <a:gd name="connsiteY7050" fmla="*/ 982645 h 5060781"/>
              <a:gd name="connsiteX7051" fmla="*/ 4503830 w 4692539"/>
              <a:gd name="connsiteY7051" fmla="*/ 975838 h 5060781"/>
              <a:gd name="connsiteX7052" fmla="*/ 4504212 w 4692539"/>
              <a:gd name="connsiteY7052" fmla="*/ 978254 h 5060781"/>
              <a:gd name="connsiteX7053" fmla="*/ 4502497 w 4692539"/>
              <a:gd name="connsiteY7053" fmla="*/ 988530 h 5060781"/>
              <a:gd name="connsiteX7054" fmla="*/ 4502380 w 4692539"/>
              <a:gd name="connsiteY7054" fmla="*/ 989236 h 5060781"/>
              <a:gd name="connsiteX7055" fmla="*/ 4501276 w 4692539"/>
              <a:gd name="connsiteY7055" fmla="*/ 988633 h 5060781"/>
              <a:gd name="connsiteX7056" fmla="*/ 4500796 w 4692539"/>
              <a:gd name="connsiteY7056" fmla="*/ 988372 h 5060781"/>
              <a:gd name="connsiteX7057" fmla="*/ 4502009 w 4692539"/>
              <a:gd name="connsiteY7057" fmla="*/ 991460 h 5060781"/>
              <a:gd name="connsiteX7058" fmla="*/ 4498080 w 4692539"/>
              <a:gd name="connsiteY7058" fmla="*/ 1015000 h 5060781"/>
              <a:gd name="connsiteX7059" fmla="*/ 4497998 w 4692539"/>
              <a:gd name="connsiteY7059" fmla="*/ 1015142 h 5060781"/>
              <a:gd name="connsiteX7060" fmla="*/ 4496942 w 4692539"/>
              <a:gd name="connsiteY7060" fmla="*/ 1017011 h 5060781"/>
              <a:gd name="connsiteX7061" fmla="*/ 4496942 w 4692539"/>
              <a:gd name="connsiteY7061" fmla="*/ 1016708 h 5060781"/>
              <a:gd name="connsiteX7062" fmla="*/ 4496486 w 4692539"/>
              <a:gd name="connsiteY7062" fmla="*/ 1016462 h 5060781"/>
              <a:gd name="connsiteX7063" fmla="*/ 4493306 w 4692539"/>
              <a:gd name="connsiteY7063" fmla="*/ 1007008 h 5060781"/>
              <a:gd name="connsiteX7064" fmla="*/ 4491162 w 4692539"/>
              <a:gd name="connsiteY7064" fmla="*/ 1004868 h 5060781"/>
              <a:gd name="connsiteX7065" fmla="*/ 4490856 w 4692539"/>
              <a:gd name="connsiteY7065" fmla="*/ 1004214 h 5060781"/>
              <a:gd name="connsiteX7066" fmla="*/ 4490628 w 4692539"/>
              <a:gd name="connsiteY7066" fmla="*/ 1004331 h 5060781"/>
              <a:gd name="connsiteX7067" fmla="*/ 4486251 w 4692539"/>
              <a:gd name="connsiteY7067" fmla="*/ 999961 h 5060781"/>
              <a:gd name="connsiteX7068" fmla="*/ 4489313 w 4692539"/>
              <a:gd name="connsiteY7068" fmla="*/ 1005007 h 5060781"/>
              <a:gd name="connsiteX7069" fmla="*/ 4484048 w 4692539"/>
              <a:gd name="connsiteY7069" fmla="*/ 1007713 h 5060781"/>
              <a:gd name="connsiteX7070" fmla="*/ 4486031 w 4692539"/>
              <a:gd name="connsiteY7070" fmla="*/ 1012901 h 5060781"/>
              <a:gd name="connsiteX7071" fmla="*/ 4485783 w 4692539"/>
              <a:gd name="connsiteY7071" fmla="*/ 1012798 h 5060781"/>
              <a:gd name="connsiteX7072" fmla="*/ 4481032 w 4692539"/>
              <a:gd name="connsiteY7072" fmla="*/ 1006902 h 5060781"/>
              <a:gd name="connsiteX7073" fmla="*/ 4476124 w 4692539"/>
              <a:gd name="connsiteY7073" fmla="*/ 1004697 h 5060781"/>
              <a:gd name="connsiteX7074" fmla="*/ 4484716 w 4692539"/>
              <a:gd name="connsiteY7074" fmla="*/ 1011958 h 5060781"/>
              <a:gd name="connsiteX7075" fmla="*/ 4485634 w 4692539"/>
              <a:gd name="connsiteY7075" fmla="*/ 1012736 h 5060781"/>
              <a:gd name="connsiteX7076" fmla="*/ 4481697 w 4692539"/>
              <a:gd name="connsiteY7076" fmla="*/ 1011085 h 5060781"/>
              <a:gd name="connsiteX7077" fmla="*/ 4481078 w 4692539"/>
              <a:gd name="connsiteY7077" fmla="*/ 1010826 h 5060781"/>
              <a:gd name="connsiteX7078" fmla="*/ 4481738 w 4692539"/>
              <a:gd name="connsiteY7078" fmla="*/ 1016135 h 5060781"/>
              <a:gd name="connsiteX7079" fmla="*/ 4475084 w 4692539"/>
              <a:gd name="connsiteY7079" fmla="*/ 1013863 h 5060781"/>
              <a:gd name="connsiteX7080" fmla="*/ 4462460 w 4692539"/>
              <a:gd name="connsiteY7080" fmla="*/ 973882 h 5060781"/>
              <a:gd name="connsiteX7081" fmla="*/ 4465372 w 4692539"/>
              <a:gd name="connsiteY7081" fmla="*/ 1004395 h 5060781"/>
              <a:gd name="connsiteX7082" fmla="*/ 4475084 w 4692539"/>
              <a:gd name="connsiteY7082" fmla="*/ 1013863 h 5060781"/>
              <a:gd name="connsiteX7083" fmla="*/ 4476926 w 4692539"/>
              <a:gd name="connsiteY7083" fmla="*/ 1014493 h 5060781"/>
              <a:gd name="connsiteX7084" fmla="*/ 4481738 w 4692539"/>
              <a:gd name="connsiteY7084" fmla="*/ 1016135 h 5060781"/>
              <a:gd name="connsiteX7085" fmla="*/ 4482316 w 4692539"/>
              <a:gd name="connsiteY7085" fmla="*/ 1020810 h 5060781"/>
              <a:gd name="connsiteX7086" fmla="*/ 4490982 w 4692539"/>
              <a:gd name="connsiteY7086" fmla="*/ 1022236 h 5060781"/>
              <a:gd name="connsiteX7087" fmla="*/ 4490302 w 4692539"/>
              <a:gd name="connsiteY7087" fmla="*/ 1019749 h 5060781"/>
              <a:gd name="connsiteX7088" fmla="*/ 4491543 w 4692539"/>
              <a:gd name="connsiteY7088" fmla="*/ 1019084 h 5060781"/>
              <a:gd name="connsiteX7089" fmla="*/ 4491776 w 4692539"/>
              <a:gd name="connsiteY7089" fmla="*/ 1018958 h 5060781"/>
              <a:gd name="connsiteX7090" fmla="*/ 4492034 w 4692539"/>
              <a:gd name="connsiteY7090" fmla="*/ 1018820 h 5060781"/>
              <a:gd name="connsiteX7091" fmla="*/ 4493998 w 4692539"/>
              <a:gd name="connsiteY7091" fmla="*/ 1024100 h 5060781"/>
              <a:gd name="connsiteX7092" fmla="*/ 4496398 w 4692539"/>
              <a:gd name="connsiteY7092" fmla="*/ 1024100 h 5060781"/>
              <a:gd name="connsiteX7093" fmla="*/ 4496838 w 4692539"/>
              <a:gd name="connsiteY7093" fmla="*/ 1024100 h 5060781"/>
              <a:gd name="connsiteX7094" fmla="*/ 4496466 w 4692539"/>
              <a:gd name="connsiteY7094" fmla="*/ 1024311 h 5060781"/>
              <a:gd name="connsiteX7095" fmla="*/ 4497531 w 4692539"/>
              <a:gd name="connsiteY7095" fmla="*/ 1023846 h 5060781"/>
              <a:gd name="connsiteX7096" fmla="*/ 4497672 w 4692539"/>
              <a:gd name="connsiteY7096" fmla="*/ 1027888 h 5060781"/>
              <a:gd name="connsiteX7097" fmla="*/ 4496909 w 4692539"/>
              <a:gd name="connsiteY7097" fmla="*/ 1028127 h 5060781"/>
              <a:gd name="connsiteX7098" fmla="*/ 4491121 w 4692539"/>
              <a:gd name="connsiteY7098" fmla="*/ 1026028 h 5060781"/>
              <a:gd name="connsiteX7099" fmla="*/ 4491121 w 4692539"/>
              <a:gd name="connsiteY7099" fmla="*/ 1029176 h 5060781"/>
              <a:gd name="connsiteX7100" fmla="*/ 4496909 w 4692539"/>
              <a:gd name="connsiteY7100" fmla="*/ 1034422 h 5060781"/>
              <a:gd name="connsiteX7101" fmla="*/ 4492256 w 4692539"/>
              <a:gd name="connsiteY7101" fmla="*/ 1038637 h 5060781"/>
              <a:gd name="connsiteX7102" fmla="*/ 4490580 w 4692539"/>
              <a:gd name="connsiteY7102" fmla="*/ 1038003 h 5060781"/>
              <a:gd name="connsiteX7103" fmla="*/ 4487338 w 4692539"/>
              <a:gd name="connsiteY7103" fmla="*/ 1048110 h 5060781"/>
              <a:gd name="connsiteX7104" fmla="*/ 4486332 w 4692539"/>
              <a:gd name="connsiteY7104" fmla="*/ 1052464 h 5060781"/>
              <a:gd name="connsiteX7105" fmla="*/ 4484008 w 4692539"/>
              <a:gd name="connsiteY7105" fmla="*/ 1050903 h 5060781"/>
              <a:gd name="connsiteX7106" fmla="*/ 4484008 w 4692539"/>
              <a:gd name="connsiteY7106" fmla="*/ 1053732 h 5060781"/>
              <a:gd name="connsiteX7107" fmla="*/ 4486038 w 4692539"/>
              <a:gd name="connsiteY7107" fmla="*/ 1053732 h 5060781"/>
              <a:gd name="connsiteX7108" fmla="*/ 4484817 w 4692539"/>
              <a:gd name="connsiteY7108" fmla="*/ 1059006 h 5060781"/>
              <a:gd name="connsiteX7109" fmla="*/ 4478096 w 4692539"/>
              <a:gd name="connsiteY7109" fmla="*/ 1059006 h 5060781"/>
              <a:gd name="connsiteX7110" fmla="*/ 4475214 w 4692539"/>
              <a:gd name="connsiteY7110" fmla="*/ 1059006 h 5060781"/>
              <a:gd name="connsiteX7111" fmla="*/ 4473294 w 4692539"/>
              <a:gd name="connsiteY7111" fmla="*/ 1064256 h 5060781"/>
              <a:gd name="connsiteX7112" fmla="*/ 4472968 w 4692539"/>
              <a:gd name="connsiteY7112" fmla="*/ 1064167 h 5060781"/>
              <a:gd name="connsiteX7113" fmla="*/ 4472331 w 4692539"/>
              <a:gd name="connsiteY7113" fmla="*/ 1051209 h 5060781"/>
              <a:gd name="connsiteX7114" fmla="*/ 4471016 w 4692539"/>
              <a:gd name="connsiteY7114" fmla="*/ 1024425 h 5060781"/>
              <a:gd name="connsiteX7115" fmla="*/ 4468670 w 4692539"/>
              <a:gd name="connsiteY7115" fmla="*/ 1055052 h 5060781"/>
              <a:gd name="connsiteX7116" fmla="*/ 4472854 w 4692539"/>
              <a:gd name="connsiteY7116" fmla="*/ 1064135 h 5060781"/>
              <a:gd name="connsiteX7117" fmla="*/ 4469932 w 4692539"/>
              <a:gd name="connsiteY7117" fmla="*/ 1063337 h 5060781"/>
              <a:gd name="connsiteX7118" fmla="*/ 4469454 w 4692539"/>
              <a:gd name="connsiteY7118" fmla="*/ 1063206 h 5060781"/>
              <a:gd name="connsiteX7119" fmla="*/ 4473368 w 4692539"/>
              <a:gd name="connsiteY7119" fmla="*/ 1084617 h 5060781"/>
              <a:gd name="connsiteX7120" fmla="*/ 4473280 w 4692539"/>
              <a:gd name="connsiteY7120" fmla="*/ 1084577 h 5060781"/>
              <a:gd name="connsiteX7121" fmla="*/ 4469534 w 4692539"/>
              <a:gd name="connsiteY7121" fmla="*/ 1082949 h 5060781"/>
              <a:gd name="connsiteX7122" fmla="*/ 4468932 w 4692539"/>
              <a:gd name="connsiteY7122" fmla="*/ 1082687 h 5060781"/>
              <a:gd name="connsiteX7123" fmla="*/ 4467848 w 4692539"/>
              <a:gd name="connsiteY7123" fmla="*/ 1087146 h 5060781"/>
              <a:gd name="connsiteX7124" fmla="*/ 4468932 w 4692539"/>
              <a:gd name="connsiteY7124" fmla="*/ 1090031 h 5060781"/>
              <a:gd name="connsiteX7125" fmla="*/ 4473008 w 4692539"/>
              <a:gd name="connsiteY7125" fmla="*/ 1088258 h 5060781"/>
              <a:gd name="connsiteX7126" fmla="*/ 4469234 w 4692539"/>
              <a:gd name="connsiteY7126" fmla="*/ 1095360 h 5060781"/>
              <a:gd name="connsiteX7127" fmla="*/ 4468406 w 4692539"/>
              <a:gd name="connsiteY7127" fmla="*/ 1096919 h 5060781"/>
              <a:gd name="connsiteX7128" fmla="*/ 4467706 w 4692539"/>
              <a:gd name="connsiteY7128" fmla="*/ 1098239 h 5060781"/>
              <a:gd name="connsiteX7129" fmla="*/ 4469234 w 4692539"/>
              <a:gd name="connsiteY7129" fmla="*/ 1095360 h 5060781"/>
              <a:gd name="connsiteX7130" fmla="*/ 4470073 w 4692539"/>
              <a:gd name="connsiteY7130" fmla="*/ 1093784 h 5060781"/>
              <a:gd name="connsiteX7131" fmla="*/ 4473008 w 4692539"/>
              <a:gd name="connsiteY7131" fmla="*/ 1088258 h 5060781"/>
              <a:gd name="connsiteX7132" fmla="*/ 4473153 w 4692539"/>
              <a:gd name="connsiteY7132" fmla="*/ 1088196 h 5060781"/>
              <a:gd name="connsiteX7133" fmla="*/ 4473754 w 4692539"/>
              <a:gd name="connsiteY7133" fmla="*/ 1087933 h 5060781"/>
              <a:gd name="connsiteX7134" fmla="*/ 4474194 w 4692539"/>
              <a:gd name="connsiteY7134" fmla="*/ 1089125 h 5060781"/>
              <a:gd name="connsiteX7135" fmla="*/ 4475214 w 4692539"/>
              <a:gd name="connsiteY7135" fmla="*/ 1094708 h 5060781"/>
              <a:gd name="connsiteX7136" fmla="*/ 4476046 w 4692539"/>
              <a:gd name="connsiteY7136" fmla="*/ 1093192 h 5060781"/>
              <a:gd name="connsiteX7137" fmla="*/ 4482195 w 4692539"/>
              <a:gd name="connsiteY7137" fmla="*/ 1093425 h 5060781"/>
              <a:gd name="connsiteX7138" fmla="*/ 4484367 w 4692539"/>
              <a:gd name="connsiteY7138" fmla="*/ 1118360 h 5060781"/>
              <a:gd name="connsiteX7139" fmla="*/ 4484567 w 4692539"/>
              <a:gd name="connsiteY7139" fmla="*/ 1118902 h 5060781"/>
              <a:gd name="connsiteX7140" fmla="*/ 4484089 w 4692539"/>
              <a:gd name="connsiteY7140" fmla="*/ 1122646 h 5060781"/>
              <a:gd name="connsiteX7141" fmla="*/ 4481472 w 4692539"/>
              <a:gd name="connsiteY7141" fmla="*/ 1121507 h 5060781"/>
              <a:gd name="connsiteX7142" fmla="*/ 4478579 w 4692539"/>
              <a:gd name="connsiteY7142" fmla="*/ 1128853 h 5060781"/>
              <a:gd name="connsiteX7143" fmla="*/ 4480508 w 4692539"/>
              <a:gd name="connsiteY7143" fmla="*/ 1134098 h 5060781"/>
              <a:gd name="connsiteX7144" fmla="*/ 4475684 w 4692539"/>
              <a:gd name="connsiteY7144" fmla="*/ 1135148 h 5060781"/>
              <a:gd name="connsiteX7145" fmla="*/ 4475684 w 4692539"/>
              <a:gd name="connsiteY7145" fmla="*/ 1139345 h 5060781"/>
              <a:gd name="connsiteX7146" fmla="*/ 4480456 w 4692539"/>
              <a:gd name="connsiteY7146" fmla="*/ 1137616 h 5060781"/>
              <a:gd name="connsiteX7147" fmla="*/ 4476572 w 4692539"/>
              <a:gd name="connsiteY7147" fmla="*/ 1143689 h 5060781"/>
              <a:gd name="connsiteX7148" fmla="*/ 4473317 w 4692539"/>
              <a:gd name="connsiteY7148" fmla="*/ 1148782 h 5060781"/>
              <a:gd name="connsiteX7149" fmla="*/ 4477538 w 4692539"/>
              <a:gd name="connsiteY7149" fmla="*/ 1143570 h 5060781"/>
              <a:gd name="connsiteX7150" fmla="*/ 4480600 w 4692539"/>
              <a:gd name="connsiteY7150" fmla="*/ 1137564 h 5060781"/>
              <a:gd name="connsiteX7151" fmla="*/ 4480748 w 4692539"/>
              <a:gd name="connsiteY7151" fmla="*/ 1137509 h 5060781"/>
              <a:gd name="connsiteX7152" fmla="*/ 4481472 w 4692539"/>
              <a:gd name="connsiteY7152" fmla="*/ 1137246 h 5060781"/>
              <a:gd name="connsiteX7153" fmla="*/ 4484367 w 4692539"/>
              <a:gd name="connsiteY7153" fmla="*/ 1142492 h 5060781"/>
              <a:gd name="connsiteX7154" fmla="*/ 4485962 w 4692539"/>
              <a:gd name="connsiteY7154" fmla="*/ 1142492 h 5060781"/>
              <a:gd name="connsiteX7155" fmla="*/ 4485990 w 4692539"/>
              <a:gd name="connsiteY7155" fmla="*/ 1142583 h 5060781"/>
              <a:gd name="connsiteX7156" fmla="*/ 4484668 w 4692539"/>
              <a:gd name="connsiteY7156" fmla="*/ 1168457 h 5060781"/>
              <a:gd name="connsiteX7157" fmla="*/ 4484132 w 4692539"/>
              <a:gd name="connsiteY7157" fmla="*/ 1178957 h 5060781"/>
              <a:gd name="connsiteX7158" fmla="*/ 4482188 w 4692539"/>
              <a:gd name="connsiteY7158" fmla="*/ 1179447 h 5060781"/>
              <a:gd name="connsiteX7159" fmla="*/ 4480696 w 4692539"/>
              <a:gd name="connsiteY7159" fmla="*/ 1179825 h 5060781"/>
              <a:gd name="connsiteX7160" fmla="*/ 4484132 w 4692539"/>
              <a:gd name="connsiteY7160" fmla="*/ 1178957 h 5060781"/>
              <a:gd name="connsiteX7161" fmla="*/ 4483962 w 4692539"/>
              <a:gd name="connsiteY7161" fmla="*/ 1182255 h 5060781"/>
              <a:gd name="connsiteX7162" fmla="*/ 4483446 w 4692539"/>
              <a:gd name="connsiteY7162" fmla="*/ 1192325 h 5060781"/>
              <a:gd name="connsiteX7163" fmla="*/ 4490198 w 4692539"/>
              <a:gd name="connsiteY7163" fmla="*/ 1187087 h 5060781"/>
              <a:gd name="connsiteX7164" fmla="*/ 4490575 w 4692539"/>
              <a:gd name="connsiteY7164" fmla="*/ 1183301 h 5060781"/>
              <a:gd name="connsiteX7165" fmla="*/ 4496909 w 4692539"/>
              <a:gd name="connsiteY7165" fmla="*/ 1188659 h 5060781"/>
              <a:gd name="connsiteX7166" fmla="*/ 4498838 w 4692539"/>
              <a:gd name="connsiteY7166" fmla="*/ 1182364 h 5060781"/>
              <a:gd name="connsiteX7167" fmla="*/ 4500950 w 4692539"/>
              <a:gd name="connsiteY7167" fmla="*/ 1193085 h 5060781"/>
              <a:gd name="connsiteX7168" fmla="*/ 4498864 w 4692539"/>
              <a:gd name="connsiteY7168" fmla="*/ 1192225 h 5060781"/>
              <a:gd name="connsiteX7169" fmla="*/ 4493262 w 4692539"/>
              <a:gd name="connsiteY7169" fmla="*/ 1186614 h 5060781"/>
              <a:gd name="connsiteX7170" fmla="*/ 4490729 w 4692539"/>
              <a:gd name="connsiteY7170" fmla="*/ 1187535 h 5060781"/>
              <a:gd name="connsiteX7171" fmla="*/ 4490618 w 4692539"/>
              <a:gd name="connsiteY7171" fmla="*/ 1187577 h 5060781"/>
              <a:gd name="connsiteX7172" fmla="*/ 4490365 w 4692539"/>
              <a:gd name="connsiteY7172" fmla="*/ 1187666 h 5060781"/>
              <a:gd name="connsiteX7173" fmla="*/ 4487470 w 4692539"/>
              <a:gd name="connsiteY7173" fmla="*/ 1189771 h 5060781"/>
              <a:gd name="connsiteX7174" fmla="*/ 4478822 w 4692539"/>
              <a:gd name="connsiteY7174" fmla="*/ 1197633 h 5060781"/>
              <a:gd name="connsiteX7175" fmla="*/ 4480463 w 4692539"/>
              <a:gd name="connsiteY7175" fmla="*/ 1201179 h 5060781"/>
              <a:gd name="connsiteX7176" fmla="*/ 4480342 w 4692539"/>
              <a:gd name="connsiteY7176" fmla="*/ 1201177 h 5060781"/>
              <a:gd name="connsiteX7177" fmla="*/ 4480506 w 4692539"/>
              <a:gd name="connsiteY7177" fmla="*/ 1201270 h 5060781"/>
              <a:gd name="connsiteX7178" fmla="*/ 4486478 w 4692539"/>
              <a:gd name="connsiteY7178" fmla="*/ 1214175 h 5060781"/>
              <a:gd name="connsiteX7179" fmla="*/ 4490365 w 4692539"/>
              <a:gd name="connsiteY7179" fmla="*/ 1228719 h 5060781"/>
              <a:gd name="connsiteX7180" fmla="*/ 4491066 w 4692539"/>
              <a:gd name="connsiteY7180" fmla="*/ 1228591 h 5060781"/>
              <a:gd name="connsiteX7181" fmla="*/ 4491121 w 4692539"/>
              <a:gd name="connsiteY7181" fmla="*/ 1230630 h 5060781"/>
              <a:gd name="connsiteX7182" fmla="*/ 4481472 w 4692539"/>
              <a:gd name="connsiteY7182" fmla="*/ 1227480 h 5060781"/>
              <a:gd name="connsiteX7183" fmla="*/ 4488226 w 4692539"/>
              <a:gd name="connsiteY7183" fmla="*/ 1245318 h 5060781"/>
              <a:gd name="connsiteX7184" fmla="*/ 4481955 w 4692539"/>
              <a:gd name="connsiteY7184" fmla="*/ 1249251 h 5060781"/>
              <a:gd name="connsiteX7185" fmla="*/ 4479580 w 4692539"/>
              <a:gd name="connsiteY7185" fmla="*/ 1247703 h 5060781"/>
              <a:gd name="connsiteX7186" fmla="*/ 4479652 w 4692539"/>
              <a:gd name="connsiteY7186" fmla="*/ 1246232 h 5060781"/>
              <a:gd name="connsiteX7187" fmla="*/ 4477252 w 4692539"/>
              <a:gd name="connsiteY7187" fmla="*/ 1237588 h 5060781"/>
              <a:gd name="connsiteX7188" fmla="*/ 4463815 w 4692539"/>
              <a:gd name="connsiteY7188" fmla="*/ 1239683 h 5060781"/>
              <a:gd name="connsiteX7189" fmla="*/ 4474012 w 4692539"/>
              <a:gd name="connsiteY7189" fmla="*/ 1250815 h 5060781"/>
              <a:gd name="connsiteX7190" fmla="*/ 4479060 w 4692539"/>
              <a:gd name="connsiteY7190" fmla="*/ 1260531 h 5060781"/>
              <a:gd name="connsiteX7191" fmla="*/ 4491121 w 4692539"/>
              <a:gd name="connsiteY7191" fmla="*/ 1266303 h 5060781"/>
              <a:gd name="connsiteX7192" fmla="*/ 4488226 w 4692539"/>
              <a:gd name="connsiteY7192" fmla="*/ 1284139 h 5060781"/>
              <a:gd name="connsiteX7193" fmla="*/ 4493050 w 4692539"/>
              <a:gd name="connsiteY7193" fmla="*/ 1282041 h 5060781"/>
              <a:gd name="connsiteX7194" fmla="*/ 4491819 w 4692539"/>
              <a:gd name="connsiteY7194" fmla="*/ 1287059 h 5060781"/>
              <a:gd name="connsiteX7195" fmla="*/ 4491121 w 4692539"/>
              <a:gd name="connsiteY7195" fmla="*/ 1287287 h 5060781"/>
              <a:gd name="connsiteX7196" fmla="*/ 4490878 w 4692539"/>
              <a:gd name="connsiteY7196" fmla="*/ 1288599 h 5060781"/>
              <a:gd name="connsiteX7197" fmla="*/ 4490694 w 4692539"/>
              <a:gd name="connsiteY7197" fmla="*/ 1289609 h 5060781"/>
              <a:gd name="connsiteX7198" fmla="*/ 4488028 w 4692539"/>
              <a:gd name="connsiteY7198" fmla="*/ 1285437 h 5060781"/>
              <a:gd name="connsiteX7199" fmla="*/ 4487798 w 4692539"/>
              <a:gd name="connsiteY7199" fmla="*/ 1291589 h 5060781"/>
              <a:gd name="connsiteX7200" fmla="*/ 4489738 w 4692539"/>
              <a:gd name="connsiteY7200" fmla="*/ 1294801 h 5060781"/>
              <a:gd name="connsiteX7201" fmla="*/ 4489189 w 4692539"/>
              <a:gd name="connsiteY7201" fmla="*/ 1297780 h 5060781"/>
              <a:gd name="connsiteX7202" fmla="*/ 4489867 w 4692539"/>
              <a:gd name="connsiteY7202" fmla="*/ 1295016 h 5060781"/>
              <a:gd name="connsiteX7203" fmla="*/ 4490044 w 4692539"/>
              <a:gd name="connsiteY7203" fmla="*/ 1295309 h 5060781"/>
              <a:gd name="connsiteX7204" fmla="*/ 4492946 w 4692539"/>
              <a:gd name="connsiteY7204" fmla="*/ 1293136 h 5060781"/>
              <a:gd name="connsiteX7205" fmla="*/ 4491055 w 4692539"/>
              <a:gd name="connsiteY7205" fmla="*/ 1290174 h 5060781"/>
              <a:gd name="connsiteX7206" fmla="*/ 4491819 w 4692539"/>
              <a:gd name="connsiteY7206" fmla="*/ 1287059 h 5060781"/>
              <a:gd name="connsiteX7207" fmla="*/ 4500768 w 4692539"/>
              <a:gd name="connsiteY7207" fmla="*/ 1284139 h 5060781"/>
              <a:gd name="connsiteX7208" fmla="*/ 4506556 w 4692539"/>
              <a:gd name="connsiteY7208" fmla="*/ 1305124 h 5060781"/>
              <a:gd name="connsiteX7209" fmla="*/ 4507377 w 4692539"/>
              <a:gd name="connsiteY7209" fmla="*/ 1304463 h 5060781"/>
              <a:gd name="connsiteX7210" fmla="*/ 4507638 w 4692539"/>
              <a:gd name="connsiteY7210" fmla="*/ 1311904 h 5060781"/>
              <a:gd name="connsiteX7211" fmla="*/ 4506556 w 4692539"/>
              <a:gd name="connsiteY7211" fmla="*/ 1312470 h 5060781"/>
              <a:gd name="connsiteX7212" fmla="*/ 4507010 w 4692539"/>
              <a:gd name="connsiteY7212" fmla="*/ 1313298 h 5060781"/>
              <a:gd name="connsiteX7213" fmla="*/ 4504487 w 4692539"/>
              <a:gd name="connsiteY7213" fmla="*/ 1316477 h 5060781"/>
              <a:gd name="connsiteX7214" fmla="*/ 4507322 w 4692539"/>
              <a:gd name="connsiteY7214" fmla="*/ 1313864 h 5060781"/>
              <a:gd name="connsiteX7215" fmla="*/ 4507734 w 4692539"/>
              <a:gd name="connsiteY7215" fmla="*/ 1314616 h 5060781"/>
              <a:gd name="connsiteX7216" fmla="*/ 4508007 w 4692539"/>
              <a:gd name="connsiteY7216" fmla="*/ 1322432 h 5060781"/>
              <a:gd name="connsiteX7217" fmla="*/ 4505620 w 4692539"/>
              <a:gd name="connsiteY7217" fmla="*/ 1321718 h 5060781"/>
              <a:gd name="connsiteX7218" fmla="*/ 4501736 w 4692539"/>
              <a:gd name="connsiteY7218" fmla="*/ 1320559 h 5060781"/>
              <a:gd name="connsiteX7219" fmla="*/ 4503314 w 4692539"/>
              <a:gd name="connsiteY7219" fmla="*/ 1321030 h 5060781"/>
              <a:gd name="connsiteX7220" fmla="*/ 4505620 w 4692539"/>
              <a:gd name="connsiteY7220" fmla="*/ 1321718 h 5060781"/>
              <a:gd name="connsiteX7221" fmla="*/ 4507061 w 4692539"/>
              <a:gd name="connsiteY7221" fmla="*/ 1322150 h 5060781"/>
              <a:gd name="connsiteX7222" fmla="*/ 4508007 w 4692539"/>
              <a:gd name="connsiteY7222" fmla="*/ 1322432 h 5060781"/>
              <a:gd name="connsiteX7223" fmla="*/ 4508697 w 4692539"/>
              <a:gd name="connsiteY7223" fmla="*/ 1342062 h 5060781"/>
              <a:gd name="connsiteX7224" fmla="*/ 4504148 w 4692539"/>
              <a:gd name="connsiteY7224" fmla="*/ 1339428 h 5060781"/>
              <a:gd name="connsiteX7225" fmla="*/ 4502972 w 4692539"/>
              <a:gd name="connsiteY7225" fmla="*/ 1342361 h 5060781"/>
              <a:gd name="connsiteX7226" fmla="*/ 4499594 w 4692539"/>
              <a:gd name="connsiteY7226" fmla="*/ 1340847 h 5060781"/>
              <a:gd name="connsiteX7227" fmla="*/ 4498669 w 4692539"/>
              <a:gd name="connsiteY7227" fmla="*/ 1338852 h 5060781"/>
              <a:gd name="connsiteX7228" fmla="*/ 4494032 w 4692539"/>
              <a:gd name="connsiteY7228" fmla="*/ 1328879 h 5060781"/>
              <a:gd name="connsiteX7229" fmla="*/ 4492818 w 4692539"/>
              <a:gd name="connsiteY7229" fmla="*/ 1330421 h 5060781"/>
              <a:gd name="connsiteX7230" fmla="*/ 4488595 w 4692539"/>
              <a:gd name="connsiteY7230" fmla="*/ 1335789 h 5060781"/>
              <a:gd name="connsiteX7231" fmla="*/ 4488438 w 4692539"/>
              <a:gd name="connsiteY7231" fmla="*/ 1335789 h 5060781"/>
              <a:gd name="connsiteX7232" fmla="*/ 4488438 w 4692539"/>
              <a:gd name="connsiteY7232" fmla="*/ 1331565 h 5060781"/>
              <a:gd name="connsiteX7233" fmla="*/ 4484822 w 4692539"/>
              <a:gd name="connsiteY7233" fmla="*/ 1336449 h 5060781"/>
              <a:gd name="connsiteX7234" fmla="*/ 4488438 w 4692539"/>
              <a:gd name="connsiteY7234" fmla="*/ 1342125 h 5060781"/>
              <a:gd name="connsiteX7235" fmla="*/ 4488438 w 4692539"/>
              <a:gd name="connsiteY7235" fmla="*/ 1339354 h 5060781"/>
              <a:gd name="connsiteX7236" fmla="*/ 4488438 w 4692539"/>
              <a:gd name="connsiteY7236" fmla="*/ 1339331 h 5060781"/>
              <a:gd name="connsiteX7237" fmla="*/ 4488438 w 4692539"/>
              <a:gd name="connsiteY7237" fmla="*/ 1338958 h 5060781"/>
              <a:gd name="connsiteX7238" fmla="*/ 4491331 w 4692539"/>
              <a:gd name="connsiteY7238" fmla="*/ 1338958 h 5060781"/>
              <a:gd name="connsiteX7239" fmla="*/ 4491331 w 4692539"/>
              <a:gd name="connsiteY7239" fmla="*/ 1335789 h 5060781"/>
              <a:gd name="connsiteX7240" fmla="*/ 4488800 w 4692539"/>
              <a:gd name="connsiteY7240" fmla="*/ 1335789 h 5060781"/>
              <a:gd name="connsiteX7241" fmla="*/ 4488595 w 4692539"/>
              <a:gd name="connsiteY7241" fmla="*/ 1335789 h 5060781"/>
              <a:gd name="connsiteX7242" fmla="*/ 4494032 w 4692539"/>
              <a:gd name="connsiteY7242" fmla="*/ 1328879 h 5060781"/>
              <a:gd name="connsiteX7243" fmla="*/ 4499594 w 4692539"/>
              <a:gd name="connsiteY7243" fmla="*/ 1340847 h 5060781"/>
              <a:gd name="connsiteX7244" fmla="*/ 4493922 w 4692539"/>
              <a:gd name="connsiteY7244" fmla="*/ 1338305 h 5060781"/>
              <a:gd name="connsiteX7245" fmla="*/ 4486698 w 4692539"/>
              <a:gd name="connsiteY7245" fmla="*/ 1345258 h 5060781"/>
              <a:gd name="connsiteX7246" fmla="*/ 4480759 w 4692539"/>
              <a:gd name="connsiteY7246" fmla="*/ 1345258 h 5060781"/>
              <a:gd name="connsiteX7247" fmla="*/ 4479975 w 4692539"/>
              <a:gd name="connsiteY7247" fmla="*/ 1347250 h 5060781"/>
              <a:gd name="connsiteX7248" fmla="*/ 4479836 w 4692539"/>
              <a:gd name="connsiteY7248" fmla="*/ 1347112 h 5060781"/>
              <a:gd name="connsiteX7249" fmla="*/ 4476407 w 4692539"/>
              <a:gd name="connsiteY7249" fmla="*/ 1343667 h 5060781"/>
              <a:gd name="connsiteX7250" fmla="*/ 4475974 w 4692539"/>
              <a:gd name="connsiteY7250" fmla="*/ 1341084 h 5060781"/>
              <a:gd name="connsiteX7251" fmla="*/ 4475530 w 4692539"/>
              <a:gd name="connsiteY7251" fmla="*/ 1340976 h 5060781"/>
              <a:gd name="connsiteX7252" fmla="*/ 4476098 w 4692539"/>
              <a:gd name="connsiteY7252" fmla="*/ 1338345 h 5060781"/>
              <a:gd name="connsiteX7253" fmla="*/ 4467684 w 4692539"/>
              <a:gd name="connsiteY7253" fmla="*/ 1335113 h 5060781"/>
              <a:gd name="connsiteX7254" fmla="*/ 4472854 w 4692539"/>
              <a:gd name="connsiteY7254" fmla="*/ 1340327 h 5060781"/>
              <a:gd name="connsiteX7255" fmla="*/ 4467368 w 4692539"/>
              <a:gd name="connsiteY7255" fmla="*/ 1338997 h 5060781"/>
              <a:gd name="connsiteX7256" fmla="*/ 4473105 w 4692539"/>
              <a:gd name="connsiteY7256" fmla="*/ 1346301 h 5060781"/>
              <a:gd name="connsiteX7257" fmla="*/ 4469585 w 4692539"/>
              <a:gd name="connsiteY7257" fmla="*/ 1352061 h 5060781"/>
              <a:gd name="connsiteX7258" fmla="*/ 4466733 w 4692539"/>
              <a:gd name="connsiteY7258" fmla="*/ 1352741 h 5060781"/>
              <a:gd name="connsiteX7259" fmla="*/ 4463051 w 4692539"/>
              <a:gd name="connsiteY7259" fmla="*/ 1347716 h 5060781"/>
              <a:gd name="connsiteX7260" fmla="*/ 4456669 w 4692539"/>
              <a:gd name="connsiteY7260" fmla="*/ 1359702 h 5060781"/>
              <a:gd name="connsiteX7261" fmla="*/ 4459122 w 4692539"/>
              <a:gd name="connsiteY7261" fmla="*/ 1375553 h 5060781"/>
              <a:gd name="connsiteX7262" fmla="*/ 4464032 w 4692539"/>
              <a:gd name="connsiteY7262" fmla="*/ 1373492 h 5060781"/>
              <a:gd name="connsiteX7263" fmla="*/ 4465997 w 4692539"/>
              <a:gd name="connsiteY7263" fmla="*/ 1378648 h 5060781"/>
              <a:gd name="connsiteX7264" fmla="*/ 4470035 w 4692539"/>
              <a:gd name="connsiteY7264" fmla="*/ 1375348 h 5060781"/>
              <a:gd name="connsiteX7265" fmla="*/ 4471418 w 4692539"/>
              <a:gd name="connsiteY7265" fmla="*/ 1378866 h 5060781"/>
              <a:gd name="connsiteX7266" fmla="*/ 4468884 w 4692539"/>
              <a:gd name="connsiteY7266" fmla="*/ 1382433 h 5060781"/>
              <a:gd name="connsiteX7267" fmla="*/ 4469246 w 4692539"/>
              <a:gd name="connsiteY7267" fmla="*/ 1389794 h 5060781"/>
              <a:gd name="connsiteX7268" fmla="*/ 4463592 w 4692539"/>
              <a:gd name="connsiteY7268" fmla="*/ 1396593 h 5060781"/>
              <a:gd name="connsiteX7269" fmla="*/ 4461109 w 4692539"/>
              <a:gd name="connsiteY7269" fmla="*/ 1381228 h 5060781"/>
              <a:gd name="connsiteX7270" fmla="*/ 4461228 w 4692539"/>
              <a:gd name="connsiteY7270" fmla="*/ 1380910 h 5060781"/>
              <a:gd name="connsiteX7271" fmla="*/ 4461064 w 4692539"/>
              <a:gd name="connsiteY7271" fmla="*/ 1380945 h 5060781"/>
              <a:gd name="connsiteX7272" fmla="*/ 4461056 w 4692539"/>
              <a:gd name="connsiteY7272" fmla="*/ 1380910 h 5060781"/>
              <a:gd name="connsiteX7273" fmla="*/ 4461058 w 4692539"/>
              <a:gd name="connsiteY7273" fmla="*/ 1380945 h 5060781"/>
              <a:gd name="connsiteX7274" fmla="*/ 4456932 w 4692539"/>
              <a:gd name="connsiteY7274" fmla="*/ 1381834 h 5060781"/>
              <a:gd name="connsiteX7275" fmla="*/ 4456318 w 4692539"/>
              <a:gd name="connsiteY7275" fmla="*/ 1381966 h 5060781"/>
              <a:gd name="connsiteX7276" fmla="*/ 4459264 w 4692539"/>
              <a:gd name="connsiteY7276" fmla="*/ 1386190 h 5060781"/>
              <a:gd name="connsiteX7277" fmla="*/ 4460983 w 4692539"/>
              <a:gd name="connsiteY7277" fmla="*/ 1381569 h 5060781"/>
              <a:gd name="connsiteX7278" fmla="*/ 4461074 w 4692539"/>
              <a:gd name="connsiteY7278" fmla="*/ 1381320 h 5060781"/>
              <a:gd name="connsiteX7279" fmla="*/ 4461408 w 4692539"/>
              <a:gd name="connsiteY7279" fmla="*/ 1389178 h 5060781"/>
              <a:gd name="connsiteX7280" fmla="*/ 4463456 w 4692539"/>
              <a:gd name="connsiteY7280" fmla="*/ 1396757 h 5060781"/>
              <a:gd name="connsiteX7281" fmla="*/ 4463395 w 4692539"/>
              <a:gd name="connsiteY7281" fmla="*/ 1396831 h 5060781"/>
              <a:gd name="connsiteX7282" fmla="*/ 4461790 w 4692539"/>
              <a:gd name="connsiteY7282" fmla="*/ 1392063 h 5060781"/>
              <a:gd name="connsiteX7283" fmla="*/ 4454737 w 4692539"/>
              <a:gd name="connsiteY7283" fmla="*/ 1385015 h 5060781"/>
              <a:gd name="connsiteX7284" fmla="*/ 4463941 w 4692539"/>
              <a:gd name="connsiteY7284" fmla="*/ 1400198 h 5060781"/>
              <a:gd name="connsiteX7285" fmla="*/ 4464632 w 4692539"/>
              <a:gd name="connsiteY7285" fmla="*/ 1401335 h 5060781"/>
              <a:gd name="connsiteX7286" fmla="*/ 4460272 w 4692539"/>
              <a:gd name="connsiteY7286" fmla="*/ 1398990 h 5060781"/>
              <a:gd name="connsiteX7287" fmla="*/ 4459536 w 4692539"/>
              <a:gd name="connsiteY7287" fmla="*/ 1398594 h 5060781"/>
              <a:gd name="connsiteX7288" fmla="*/ 4456590 w 4692539"/>
              <a:gd name="connsiteY7288" fmla="*/ 1405987 h 5060781"/>
              <a:gd name="connsiteX7289" fmla="*/ 4460027 w 4692539"/>
              <a:gd name="connsiteY7289" fmla="*/ 1404138 h 5060781"/>
              <a:gd name="connsiteX7290" fmla="*/ 4460262 w 4692539"/>
              <a:gd name="connsiteY7290" fmla="*/ 1404013 h 5060781"/>
              <a:gd name="connsiteX7291" fmla="*/ 4460518 w 4692539"/>
              <a:gd name="connsiteY7291" fmla="*/ 1403874 h 5060781"/>
              <a:gd name="connsiteX7292" fmla="*/ 4462482 w 4692539"/>
              <a:gd name="connsiteY7292" fmla="*/ 1409155 h 5060781"/>
              <a:gd name="connsiteX7293" fmla="*/ 4464002 w 4692539"/>
              <a:gd name="connsiteY7293" fmla="*/ 1409155 h 5060781"/>
              <a:gd name="connsiteX7294" fmla="*/ 4463412 w 4692539"/>
              <a:gd name="connsiteY7294" fmla="*/ 1412497 h 5060781"/>
              <a:gd name="connsiteX7295" fmla="*/ 4461006 w 4692539"/>
              <a:gd name="connsiteY7295" fmla="*/ 1426183 h 5060781"/>
              <a:gd name="connsiteX7296" fmla="*/ 4469929 w 4692539"/>
              <a:gd name="connsiteY7296" fmla="*/ 1411140 h 5060781"/>
              <a:gd name="connsiteX7297" fmla="*/ 4468629 w 4692539"/>
              <a:gd name="connsiteY7297" fmla="*/ 1404100 h 5060781"/>
              <a:gd name="connsiteX7298" fmla="*/ 4468884 w 4692539"/>
              <a:gd name="connsiteY7298" fmla="*/ 1404515 h 5060781"/>
              <a:gd name="connsiteX7299" fmla="*/ 4481360 w 4692539"/>
              <a:gd name="connsiteY7299" fmla="*/ 1386639 h 5060781"/>
              <a:gd name="connsiteX7300" fmla="*/ 4479244 w 4692539"/>
              <a:gd name="connsiteY7300" fmla="*/ 1386331 h 5060781"/>
              <a:gd name="connsiteX7301" fmla="*/ 4488170 w 4692539"/>
              <a:gd name="connsiteY7301" fmla="*/ 1375122 h 5060781"/>
              <a:gd name="connsiteX7302" fmla="*/ 4495341 w 4692539"/>
              <a:gd name="connsiteY7302" fmla="*/ 1367698 h 5060781"/>
              <a:gd name="connsiteX7303" fmla="*/ 4500679 w 4692539"/>
              <a:gd name="connsiteY7303" fmla="*/ 1375849 h 5060781"/>
              <a:gd name="connsiteX7304" fmla="*/ 4501415 w 4692539"/>
              <a:gd name="connsiteY7304" fmla="*/ 1371920 h 5060781"/>
              <a:gd name="connsiteX7305" fmla="*/ 4501992 w 4692539"/>
              <a:gd name="connsiteY7305" fmla="*/ 1383766 h 5060781"/>
              <a:gd name="connsiteX7306" fmla="*/ 4502558 w 4692539"/>
              <a:gd name="connsiteY7306" fmla="*/ 1395432 h 5060781"/>
              <a:gd name="connsiteX7307" fmla="*/ 4501751 w 4692539"/>
              <a:gd name="connsiteY7307" fmla="*/ 1394488 h 5060781"/>
              <a:gd name="connsiteX7308" fmla="*/ 4502614 w 4692539"/>
              <a:gd name="connsiteY7308" fmla="*/ 1396617 h 5060781"/>
              <a:gd name="connsiteX7309" fmla="*/ 4502872 w 4692539"/>
              <a:gd name="connsiteY7309" fmla="*/ 1401907 h 5060781"/>
              <a:gd name="connsiteX7310" fmla="*/ 4490526 w 4692539"/>
              <a:gd name="connsiteY7310" fmla="*/ 1395606 h 5060781"/>
              <a:gd name="connsiteX7311" fmla="*/ 4488914 w 4692539"/>
              <a:gd name="connsiteY7311" fmla="*/ 1399382 h 5060781"/>
              <a:gd name="connsiteX7312" fmla="*/ 4488724 w 4692539"/>
              <a:gd name="connsiteY7312" fmla="*/ 1399235 h 5060781"/>
              <a:gd name="connsiteX7313" fmla="*/ 4488890 w 4692539"/>
              <a:gd name="connsiteY7313" fmla="*/ 1399438 h 5060781"/>
              <a:gd name="connsiteX7314" fmla="*/ 4484422 w 4692539"/>
              <a:gd name="connsiteY7314" fmla="*/ 1409902 h 5060781"/>
              <a:gd name="connsiteX7315" fmla="*/ 4489948 w 4692539"/>
              <a:gd name="connsiteY7315" fmla="*/ 1425715 h 5060781"/>
              <a:gd name="connsiteX7316" fmla="*/ 4488648 w 4692539"/>
              <a:gd name="connsiteY7316" fmla="*/ 1431874 h 5060781"/>
              <a:gd name="connsiteX7317" fmla="*/ 4487892 w 4692539"/>
              <a:gd name="connsiteY7317" fmla="*/ 1443434 h 5060781"/>
              <a:gd name="connsiteX7318" fmla="*/ 4499334 w 4692539"/>
              <a:gd name="connsiteY7318" fmla="*/ 1436939 h 5060781"/>
              <a:gd name="connsiteX7319" fmla="*/ 4499452 w 4692539"/>
              <a:gd name="connsiteY7319" fmla="*/ 1440128 h 5060781"/>
              <a:gd name="connsiteX7320" fmla="*/ 4499832 w 4692539"/>
              <a:gd name="connsiteY7320" fmla="*/ 1450312 h 5060781"/>
              <a:gd name="connsiteX7321" fmla="*/ 4505243 w 4692539"/>
              <a:gd name="connsiteY7321" fmla="*/ 1431419 h 5060781"/>
              <a:gd name="connsiteX7322" fmla="*/ 4498932 w 4692539"/>
              <a:gd name="connsiteY7322" fmla="*/ 1426172 h 5060781"/>
              <a:gd name="connsiteX7323" fmla="*/ 4499222 w 4692539"/>
              <a:gd name="connsiteY7323" fmla="*/ 1433955 h 5060781"/>
              <a:gd name="connsiteX7324" fmla="*/ 4495202 w 4692539"/>
              <a:gd name="connsiteY7324" fmla="*/ 1429350 h 5060781"/>
              <a:gd name="connsiteX7325" fmla="*/ 4491970 w 4692539"/>
              <a:gd name="connsiteY7325" fmla="*/ 1423141 h 5060781"/>
              <a:gd name="connsiteX7326" fmla="*/ 4493399 w 4692539"/>
              <a:gd name="connsiteY7326" fmla="*/ 1423141 h 5060781"/>
              <a:gd name="connsiteX7327" fmla="*/ 4493399 w 4692539"/>
              <a:gd name="connsiteY7327" fmla="*/ 1416786 h 5060781"/>
              <a:gd name="connsiteX7328" fmla="*/ 4504346 w 4692539"/>
              <a:gd name="connsiteY7328" fmla="*/ 1417464 h 5060781"/>
              <a:gd name="connsiteX7329" fmla="*/ 4506085 w 4692539"/>
              <a:gd name="connsiteY7329" fmla="*/ 1430919 h 5060781"/>
              <a:gd name="connsiteX7330" fmla="*/ 4505756 w 4692539"/>
              <a:gd name="connsiteY7330" fmla="*/ 1428372 h 5060781"/>
              <a:gd name="connsiteX7331" fmla="*/ 4504346 w 4692539"/>
              <a:gd name="connsiteY7331" fmla="*/ 1417464 h 5060781"/>
              <a:gd name="connsiteX7332" fmla="*/ 4508364 w 4692539"/>
              <a:gd name="connsiteY7332" fmla="*/ 1417713 h 5060781"/>
              <a:gd name="connsiteX7333" fmla="*/ 4515426 w 4692539"/>
              <a:gd name="connsiteY7333" fmla="*/ 1427376 h 5060781"/>
              <a:gd name="connsiteX7334" fmla="*/ 4518083 w 4692539"/>
              <a:gd name="connsiteY7334" fmla="*/ 1424076 h 5060781"/>
              <a:gd name="connsiteX7335" fmla="*/ 4519034 w 4692539"/>
              <a:gd name="connsiteY7335" fmla="*/ 1429417 h 5060781"/>
              <a:gd name="connsiteX7336" fmla="*/ 4517532 w 4692539"/>
              <a:gd name="connsiteY7336" fmla="*/ 1427397 h 5060781"/>
              <a:gd name="connsiteX7337" fmla="*/ 4517180 w 4692539"/>
              <a:gd name="connsiteY7337" fmla="*/ 1426926 h 5060781"/>
              <a:gd name="connsiteX7338" fmla="*/ 4519034 w 4692539"/>
              <a:gd name="connsiteY7338" fmla="*/ 1429417 h 5060781"/>
              <a:gd name="connsiteX7339" fmla="*/ 4519279 w 4692539"/>
              <a:gd name="connsiteY7339" fmla="*/ 1430800 h 5060781"/>
              <a:gd name="connsiteX7340" fmla="*/ 4516664 w 4692539"/>
              <a:gd name="connsiteY7340" fmla="*/ 1431512 h 5060781"/>
              <a:gd name="connsiteX7341" fmla="*/ 4516187 w 4692539"/>
              <a:gd name="connsiteY7341" fmla="*/ 1431640 h 5060781"/>
              <a:gd name="connsiteX7342" fmla="*/ 4516187 w 4692539"/>
              <a:gd name="connsiteY7342" fmla="*/ 1442013 h 5060781"/>
              <a:gd name="connsiteX7343" fmla="*/ 4519049 w 4692539"/>
              <a:gd name="connsiteY7343" fmla="*/ 1449275 h 5060781"/>
              <a:gd name="connsiteX7344" fmla="*/ 4522534 w 4692539"/>
              <a:gd name="connsiteY7344" fmla="*/ 1449078 h 5060781"/>
              <a:gd name="connsiteX7345" fmla="*/ 4525626 w 4692539"/>
              <a:gd name="connsiteY7345" fmla="*/ 1466449 h 5060781"/>
              <a:gd name="connsiteX7346" fmla="*/ 4525459 w 4692539"/>
              <a:gd name="connsiteY7346" fmla="*/ 1466902 h 5060781"/>
              <a:gd name="connsiteX7347" fmla="*/ 4521712 w 4692539"/>
              <a:gd name="connsiteY7347" fmla="*/ 1463871 h 5060781"/>
              <a:gd name="connsiteX7348" fmla="*/ 4510730 w 4692539"/>
              <a:gd name="connsiteY7348" fmla="*/ 1463775 h 5060781"/>
              <a:gd name="connsiteX7349" fmla="*/ 4506642 w 4692539"/>
              <a:gd name="connsiteY7349" fmla="*/ 1463740 h 5060781"/>
              <a:gd name="connsiteX7350" fmla="*/ 4504714 w 4692539"/>
              <a:gd name="connsiteY7350" fmla="*/ 1469020 h 5060781"/>
              <a:gd name="connsiteX7351" fmla="*/ 4504500 w 4692539"/>
              <a:gd name="connsiteY7351" fmla="*/ 1468927 h 5060781"/>
              <a:gd name="connsiteX7352" fmla="*/ 4502452 w 4692539"/>
              <a:gd name="connsiteY7352" fmla="*/ 1460119 h 5060781"/>
              <a:gd name="connsiteX7353" fmla="*/ 4502714 w 4692539"/>
              <a:gd name="connsiteY7353" fmla="*/ 1461250 h 5060781"/>
              <a:gd name="connsiteX7354" fmla="*/ 4504500 w 4692539"/>
              <a:gd name="connsiteY7354" fmla="*/ 1468927 h 5060781"/>
              <a:gd name="connsiteX7355" fmla="*/ 4500494 w 4692539"/>
              <a:gd name="connsiteY7355" fmla="*/ 1467172 h 5060781"/>
              <a:gd name="connsiteX7356" fmla="*/ 4499892 w 4692539"/>
              <a:gd name="connsiteY7356" fmla="*/ 1466908 h 5060781"/>
              <a:gd name="connsiteX7357" fmla="*/ 4496998 w 4692539"/>
              <a:gd name="connsiteY7357" fmla="*/ 1477468 h 5060781"/>
              <a:gd name="connsiteX7358" fmla="*/ 4505539 w 4692539"/>
              <a:gd name="connsiteY7358" fmla="*/ 1488976 h 5060781"/>
              <a:gd name="connsiteX7359" fmla="*/ 4501622 w 4692539"/>
              <a:gd name="connsiteY7359" fmla="*/ 1489774 h 5060781"/>
              <a:gd name="connsiteX7360" fmla="*/ 4499349 w 4692539"/>
              <a:gd name="connsiteY7360" fmla="*/ 1488357 h 5060781"/>
              <a:gd name="connsiteX7361" fmla="*/ 4500540 w 4692539"/>
              <a:gd name="connsiteY7361" fmla="*/ 1485123 h 5060781"/>
              <a:gd name="connsiteX7362" fmla="*/ 4490843 w 4692539"/>
              <a:gd name="connsiteY7362" fmla="*/ 1481963 h 5060781"/>
              <a:gd name="connsiteX7363" fmla="*/ 4496661 w 4692539"/>
              <a:gd name="connsiteY7363" fmla="*/ 1460895 h 5060781"/>
              <a:gd name="connsiteX7364" fmla="*/ 4493753 w 4692539"/>
              <a:gd name="connsiteY7364" fmla="*/ 1453522 h 5060781"/>
              <a:gd name="connsiteX7365" fmla="*/ 4493324 w 4692539"/>
              <a:gd name="connsiteY7365" fmla="*/ 1453333 h 5060781"/>
              <a:gd name="connsiteX7366" fmla="*/ 4482602 w 4692539"/>
              <a:gd name="connsiteY7366" fmla="*/ 1448649 h 5060781"/>
              <a:gd name="connsiteX7367" fmla="*/ 4465633 w 4692539"/>
              <a:gd name="connsiteY7367" fmla="*/ 1442987 h 5060781"/>
              <a:gd name="connsiteX7368" fmla="*/ 4467572 w 4692539"/>
              <a:gd name="connsiteY7368" fmla="*/ 1448255 h 5060781"/>
              <a:gd name="connsiteX7369" fmla="*/ 4465688 w 4692539"/>
              <a:gd name="connsiteY7369" fmla="*/ 1453366 h 5060781"/>
              <a:gd name="connsiteX7370" fmla="*/ 4460907 w 4692539"/>
              <a:gd name="connsiteY7370" fmla="*/ 1454728 h 5060781"/>
              <a:gd name="connsiteX7371" fmla="*/ 4457170 w 4692539"/>
              <a:gd name="connsiteY7371" fmla="*/ 1465733 h 5060781"/>
              <a:gd name="connsiteX7372" fmla="*/ 4467416 w 4692539"/>
              <a:gd name="connsiteY7372" fmla="*/ 1462021 h 5060781"/>
              <a:gd name="connsiteX7373" fmla="*/ 4468546 w 4692539"/>
              <a:gd name="connsiteY7373" fmla="*/ 1459705 h 5060781"/>
              <a:gd name="connsiteX7374" fmla="*/ 4468508 w 4692539"/>
              <a:gd name="connsiteY7374" fmla="*/ 1460877 h 5060781"/>
              <a:gd name="connsiteX7375" fmla="*/ 4471537 w 4692539"/>
              <a:gd name="connsiteY7375" fmla="*/ 1462884 h 5060781"/>
              <a:gd name="connsiteX7376" fmla="*/ 4472422 w 4692539"/>
              <a:gd name="connsiteY7376" fmla="*/ 1471429 h 5060781"/>
              <a:gd name="connsiteX7377" fmla="*/ 4462725 w 4692539"/>
              <a:gd name="connsiteY7377" fmla="*/ 1467215 h 5060781"/>
              <a:gd name="connsiteX7378" fmla="*/ 4458482 w 4692539"/>
              <a:gd name="connsiteY7378" fmla="*/ 1469058 h 5060781"/>
              <a:gd name="connsiteX7379" fmla="*/ 4457898 w 4692539"/>
              <a:gd name="connsiteY7379" fmla="*/ 1469311 h 5060781"/>
              <a:gd name="connsiteX7380" fmla="*/ 4457875 w 4692539"/>
              <a:gd name="connsiteY7380" fmla="*/ 1469321 h 5060781"/>
              <a:gd name="connsiteX7381" fmla="*/ 4455936 w 4692539"/>
              <a:gd name="connsiteY7381" fmla="*/ 1464056 h 5060781"/>
              <a:gd name="connsiteX7382" fmla="*/ 4450118 w 4692539"/>
              <a:gd name="connsiteY7382" fmla="*/ 1467215 h 5060781"/>
              <a:gd name="connsiteX7383" fmla="*/ 4448178 w 4692539"/>
              <a:gd name="connsiteY7383" fmla="*/ 1472481 h 5060781"/>
              <a:gd name="connsiteX7384" fmla="*/ 4443330 w 4692539"/>
              <a:gd name="connsiteY7384" fmla="*/ 1471429 h 5060781"/>
              <a:gd name="connsiteX7385" fmla="*/ 4445996 w 4692539"/>
              <a:gd name="connsiteY7385" fmla="*/ 1492759 h 5060781"/>
              <a:gd name="connsiteX7386" fmla="*/ 4453200 w 4692539"/>
              <a:gd name="connsiteY7386" fmla="*/ 1497913 h 5060781"/>
              <a:gd name="connsiteX7387" fmla="*/ 4449594 w 4692539"/>
              <a:gd name="connsiteY7387" fmla="*/ 1504636 h 5060781"/>
              <a:gd name="connsiteX7388" fmla="*/ 4448380 w 4692539"/>
              <a:gd name="connsiteY7388" fmla="*/ 1506899 h 5060781"/>
              <a:gd name="connsiteX7389" fmla="*/ 4456750 w 4692539"/>
              <a:gd name="connsiteY7389" fmla="*/ 1506065 h 5060781"/>
              <a:gd name="connsiteX7390" fmla="*/ 4454968 w 4692539"/>
              <a:gd name="connsiteY7390" fmla="*/ 1516722 h 5060781"/>
              <a:gd name="connsiteX7391" fmla="*/ 4455640 w 4692539"/>
              <a:gd name="connsiteY7391" fmla="*/ 1521355 h 5060781"/>
              <a:gd name="connsiteX7392" fmla="*/ 4454826 w 4692539"/>
              <a:gd name="connsiteY7392" fmla="*/ 1520802 h 5060781"/>
              <a:gd name="connsiteX7393" fmla="*/ 4454095 w 4692539"/>
              <a:gd name="connsiteY7393" fmla="*/ 1535094 h 5060781"/>
              <a:gd name="connsiteX7394" fmla="*/ 4453028 w 4692539"/>
              <a:gd name="connsiteY7394" fmla="*/ 1534631 h 5060781"/>
              <a:gd name="connsiteX7395" fmla="*/ 4450603 w 4692539"/>
              <a:gd name="connsiteY7395" fmla="*/ 1549245 h 5060781"/>
              <a:gd name="connsiteX7396" fmla="*/ 4453215 w 4692539"/>
              <a:gd name="connsiteY7396" fmla="*/ 1552272 h 5060781"/>
              <a:gd name="connsiteX7397" fmla="*/ 4453152 w 4692539"/>
              <a:gd name="connsiteY7397" fmla="*/ 1553512 h 5060781"/>
              <a:gd name="connsiteX7398" fmla="*/ 4452620 w 4692539"/>
              <a:gd name="connsiteY7398" fmla="*/ 1563885 h 5060781"/>
              <a:gd name="connsiteX7399" fmla="*/ 4447116 w 4692539"/>
              <a:gd name="connsiteY7399" fmla="*/ 1577455 h 5060781"/>
              <a:gd name="connsiteX7400" fmla="*/ 4452060 w 4692539"/>
              <a:gd name="connsiteY7400" fmla="*/ 1574896 h 5060781"/>
              <a:gd name="connsiteX7401" fmla="*/ 4451976 w 4692539"/>
              <a:gd name="connsiteY7401" fmla="*/ 1576497 h 5060781"/>
              <a:gd name="connsiteX7402" fmla="*/ 4451930 w 4692539"/>
              <a:gd name="connsiteY7402" fmla="*/ 1577380 h 5060781"/>
              <a:gd name="connsiteX7403" fmla="*/ 4454727 w 4692539"/>
              <a:gd name="connsiteY7403" fmla="*/ 1575210 h 5060781"/>
              <a:gd name="connsiteX7404" fmla="*/ 4454434 w 4692539"/>
              <a:gd name="connsiteY7404" fmla="*/ 1575897 h 5060781"/>
              <a:gd name="connsiteX7405" fmla="*/ 4456257 w 4692539"/>
              <a:gd name="connsiteY7405" fmla="*/ 1582840 h 5060781"/>
              <a:gd name="connsiteX7406" fmla="*/ 4456520 w 4692539"/>
              <a:gd name="connsiteY7406" fmla="*/ 1583846 h 5060781"/>
              <a:gd name="connsiteX7407" fmla="*/ 4456606 w 4692539"/>
              <a:gd name="connsiteY7407" fmla="*/ 1582530 h 5060781"/>
              <a:gd name="connsiteX7408" fmla="*/ 4459994 w 4692539"/>
              <a:gd name="connsiteY7408" fmla="*/ 1579528 h 5060781"/>
              <a:gd name="connsiteX7409" fmla="*/ 4458502 w 4692539"/>
              <a:gd name="connsiteY7409" fmla="*/ 1580848 h 5060781"/>
              <a:gd name="connsiteX7410" fmla="*/ 4456606 w 4692539"/>
              <a:gd name="connsiteY7410" fmla="*/ 1582530 h 5060781"/>
              <a:gd name="connsiteX7411" fmla="*/ 4457208 w 4692539"/>
              <a:gd name="connsiteY7411" fmla="*/ 1573287 h 5060781"/>
              <a:gd name="connsiteX7412" fmla="*/ 4458682 w 4692539"/>
              <a:gd name="connsiteY7412" fmla="*/ 1572141 h 5060781"/>
              <a:gd name="connsiteX7413" fmla="*/ 4458937 w 4692539"/>
              <a:gd name="connsiteY7413" fmla="*/ 1569587 h 5060781"/>
              <a:gd name="connsiteX7414" fmla="*/ 4461072 w 4692539"/>
              <a:gd name="connsiteY7414" fmla="*/ 1570824 h 5060781"/>
              <a:gd name="connsiteX7415" fmla="*/ 4459814 w 4692539"/>
              <a:gd name="connsiteY7415" fmla="*/ 1573604 h 5060781"/>
              <a:gd name="connsiteX7416" fmla="*/ 4463694 w 4692539"/>
              <a:gd name="connsiteY7416" fmla="*/ 1575712 h 5060781"/>
              <a:gd name="connsiteX7417" fmla="*/ 4463684 w 4692539"/>
              <a:gd name="connsiteY7417" fmla="*/ 1575770 h 5060781"/>
              <a:gd name="connsiteX7418" fmla="*/ 4462831 w 4692539"/>
              <a:gd name="connsiteY7418" fmla="*/ 1575419 h 5060781"/>
              <a:gd name="connsiteX7419" fmla="*/ 4462444 w 4692539"/>
              <a:gd name="connsiteY7419" fmla="*/ 1582185 h 5060781"/>
              <a:gd name="connsiteX7420" fmla="*/ 4464968 w 4692539"/>
              <a:gd name="connsiteY7420" fmla="*/ 1584228 h 5060781"/>
              <a:gd name="connsiteX7421" fmla="*/ 4465633 w 4692539"/>
              <a:gd name="connsiteY7421" fmla="*/ 1585191 h 5060781"/>
              <a:gd name="connsiteX7422" fmla="*/ 4468323 w 4692539"/>
              <a:gd name="connsiteY7422" fmla="*/ 1586946 h 5060781"/>
              <a:gd name="connsiteX7423" fmla="*/ 4470407 w 4692539"/>
              <a:gd name="connsiteY7423" fmla="*/ 1588633 h 5060781"/>
              <a:gd name="connsiteX7424" fmla="*/ 4468784 w 4692539"/>
              <a:gd name="connsiteY7424" fmla="*/ 1594804 h 5060781"/>
              <a:gd name="connsiteX7425" fmla="*/ 4468540 w 4692539"/>
              <a:gd name="connsiteY7425" fmla="*/ 1595725 h 5060781"/>
              <a:gd name="connsiteX7426" fmla="*/ 4471853 w 4692539"/>
              <a:gd name="connsiteY7426" fmla="*/ 1597179 h 5060781"/>
              <a:gd name="connsiteX7427" fmla="*/ 4471853 w 4692539"/>
              <a:gd name="connsiteY7427" fmla="*/ 1604212 h 5060781"/>
              <a:gd name="connsiteX7428" fmla="*/ 4475654 w 4692539"/>
              <a:gd name="connsiteY7428" fmla="*/ 1604212 h 5060781"/>
              <a:gd name="connsiteX7429" fmla="*/ 4478868 w 4692539"/>
              <a:gd name="connsiteY7429" fmla="*/ 1604212 h 5060781"/>
              <a:gd name="connsiteX7430" fmla="*/ 4478868 w 4692539"/>
              <a:gd name="connsiteY7430" fmla="*/ 1600260 h 5060781"/>
              <a:gd name="connsiteX7431" fmla="*/ 4480344 w 4692539"/>
              <a:gd name="connsiteY7431" fmla="*/ 1600910 h 5060781"/>
              <a:gd name="connsiteX7432" fmla="*/ 4490843 w 4692539"/>
              <a:gd name="connsiteY7432" fmla="*/ 1567284 h 5060781"/>
              <a:gd name="connsiteX7433" fmla="*/ 4488904 w 4692539"/>
              <a:gd name="connsiteY7433" fmla="*/ 1572552 h 5060781"/>
              <a:gd name="connsiteX7434" fmla="*/ 4487935 w 4692539"/>
              <a:gd name="connsiteY7434" fmla="*/ 1562018 h 5060781"/>
              <a:gd name="connsiteX7435" fmla="*/ 4490843 w 4692539"/>
              <a:gd name="connsiteY7435" fmla="*/ 1563070 h 5060781"/>
              <a:gd name="connsiteX7436" fmla="*/ 4498874 w 4692539"/>
              <a:gd name="connsiteY7436" fmla="*/ 1567777 h 5060781"/>
              <a:gd name="connsiteX7437" fmla="*/ 4504250 w 4692539"/>
              <a:gd name="connsiteY7437" fmla="*/ 1563825 h 5060781"/>
              <a:gd name="connsiteX7438" fmla="*/ 4506606 w 4692539"/>
              <a:gd name="connsiteY7438" fmla="*/ 1562632 h 5060781"/>
              <a:gd name="connsiteX7439" fmla="*/ 4506659 w 4692539"/>
              <a:gd name="connsiteY7439" fmla="*/ 1562605 h 5060781"/>
              <a:gd name="connsiteX7440" fmla="*/ 4506583 w 4692539"/>
              <a:gd name="connsiteY7440" fmla="*/ 1562594 h 5060781"/>
              <a:gd name="connsiteX7441" fmla="*/ 4505797 w 4692539"/>
              <a:gd name="connsiteY7441" fmla="*/ 1562478 h 5060781"/>
              <a:gd name="connsiteX7442" fmla="*/ 4511382 w 4692539"/>
              <a:gd name="connsiteY7442" fmla="*/ 1551331 h 5060781"/>
              <a:gd name="connsiteX7443" fmla="*/ 4516404 w 4692539"/>
              <a:gd name="connsiteY7443" fmla="*/ 1565683 h 5060781"/>
              <a:gd name="connsiteX7444" fmla="*/ 4521226 w 4692539"/>
              <a:gd name="connsiteY7444" fmla="*/ 1566734 h 5060781"/>
              <a:gd name="connsiteX7445" fmla="*/ 4520430 w 4692539"/>
              <a:gd name="connsiteY7445" fmla="*/ 1572811 h 5060781"/>
              <a:gd name="connsiteX7446" fmla="*/ 4520162 w 4692539"/>
              <a:gd name="connsiteY7446" fmla="*/ 1572614 h 5060781"/>
              <a:gd name="connsiteX7447" fmla="*/ 4516918 w 4692539"/>
              <a:gd name="connsiteY7447" fmla="*/ 1570235 h 5060781"/>
              <a:gd name="connsiteX7448" fmla="*/ 4516111 w 4692539"/>
              <a:gd name="connsiteY7448" fmla="*/ 1568214 h 5060781"/>
              <a:gd name="connsiteX7449" fmla="*/ 4516503 w 4692539"/>
              <a:gd name="connsiteY7449" fmla="*/ 1569930 h 5060781"/>
              <a:gd name="connsiteX7450" fmla="*/ 4517585 w 4692539"/>
              <a:gd name="connsiteY7450" fmla="*/ 1574682 h 5060781"/>
              <a:gd name="connsiteX7451" fmla="*/ 4519757 w 4692539"/>
              <a:gd name="connsiteY7451" fmla="*/ 1577933 h 5060781"/>
              <a:gd name="connsiteX7452" fmla="*/ 4519300 w 4692539"/>
              <a:gd name="connsiteY7452" fmla="*/ 1581426 h 5060781"/>
              <a:gd name="connsiteX7453" fmla="*/ 4516404 w 4692539"/>
              <a:gd name="connsiteY7453" fmla="*/ 1579327 h 5060781"/>
              <a:gd name="connsiteX7454" fmla="*/ 4525492 w 4692539"/>
              <a:gd name="connsiteY7454" fmla="*/ 1596154 h 5060781"/>
              <a:gd name="connsiteX7455" fmla="*/ 4528941 w 4692539"/>
              <a:gd name="connsiteY7455" fmla="*/ 1586674 h 5060781"/>
              <a:gd name="connsiteX7456" fmla="*/ 4524119 w 4692539"/>
              <a:gd name="connsiteY7456" fmla="*/ 1584575 h 5060781"/>
              <a:gd name="connsiteX7457" fmla="*/ 4528645 w 4692539"/>
              <a:gd name="connsiteY7457" fmla="*/ 1579651 h 5060781"/>
              <a:gd name="connsiteX7458" fmla="*/ 4537918 w 4692539"/>
              <a:gd name="connsiteY7458" fmla="*/ 1580955 h 5060781"/>
              <a:gd name="connsiteX7459" fmla="*/ 4538777 w 4692539"/>
              <a:gd name="connsiteY7459" fmla="*/ 1586108 h 5060781"/>
              <a:gd name="connsiteX7460" fmla="*/ 4541010 w 4692539"/>
              <a:gd name="connsiteY7460" fmla="*/ 1595812 h 5060781"/>
              <a:gd name="connsiteX7461" fmla="*/ 4541510 w 4692539"/>
              <a:gd name="connsiteY7461" fmla="*/ 1597990 h 5060781"/>
              <a:gd name="connsiteX7462" fmla="*/ 4537210 w 4692539"/>
              <a:gd name="connsiteY7462" fmla="*/ 1606961 h 5060781"/>
              <a:gd name="connsiteX7463" fmla="*/ 4534962 w 4692539"/>
              <a:gd name="connsiteY7463" fmla="*/ 1618413 h 5060781"/>
              <a:gd name="connsiteX7464" fmla="*/ 4534908 w 4692539"/>
              <a:gd name="connsiteY7464" fmla="*/ 1618116 h 5060781"/>
              <a:gd name="connsiteX7465" fmla="*/ 4534560 w 4692539"/>
              <a:gd name="connsiteY7465" fmla="*/ 1618778 h 5060781"/>
              <a:gd name="connsiteX7466" fmla="*/ 4531044 w 4692539"/>
              <a:gd name="connsiteY7466" fmla="*/ 1620761 h 5060781"/>
              <a:gd name="connsiteX7467" fmla="*/ 4524830 w 4692539"/>
              <a:gd name="connsiteY7467" fmla="*/ 1624262 h 5060781"/>
              <a:gd name="connsiteX7468" fmla="*/ 4532562 w 4692539"/>
              <a:gd name="connsiteY7468" fmla="*/ 1620890 h 5060781"/>
              <a:gd name="connsiteX7469" fmla="*/ 4533976 w 4692539"/>
              <a:gd name="connsiteY7469" fmla="*/ 1619893 h 5060781"/>
              <a:gd name="connsiteX7470" fmla="*/ 4531062 w 4692539"/>
              <a:gd name="connsiteY7470" fmla="*/ 1625463 h 5060781"/>
              <a:gd name="connsiteX7471" fmla="*/ 4531062 w 4692539"/>
              <a:gd name="connsiteY7471" fmla="*/ 1626277 h 5060781"/>
              <a:gd name="connsiteX7472" fmla="*/ 4526511 w 4692539"/>
              <a:gd name="connsiteY7472" fmla="*/ 1627692 h 5060781"/>
              <a:gd name="connsiteX7473" fmla="*/ 4524150 w 4692539"/>
              <a:gd name="connsiteY7473" fmla="*/ 1625660 h 5060781"/>
              <a:gd name="connsiteX7474" fmla="*/ 4521280 w 4692539"/>
              <a:gd name="connsiteY7474" fmla="*/ 1618032 h 5060781"/>
              <a:gd name="connsiteX7475" fmla="*/ 4517952 w 4692539"/>
              <a:gd name="connsiteY7475" fmla="*/ 1617085 h 5060781"/>
              <a:gd name="connsiteX7476" fmla="*/ 4517610 w 4692539"/>
              <a:gd name="connsiteY7476" fmla="*/ 1615833 h 5060781"/>
              <a:gd name="connsiteX7477" fmla="*/ 4517365 w 4692539"/>
              <a:gd name="connsiteY7477" fmla="*/ 1614926 h 5060781"/>
              <a:gd name="connsiteX7478" fmla="*/ 4522316 w 4692539"/>
              <a:gd name="connsiteY7478" fmla="*/ 1610777 h 5060781"/>
              <a:gd name="connsiteX7479" fmla="*/ 4519221 w 4692539"/>
              <a:gd name="connsiteY7479" fmla="*/ 1604164 h 5060781"/>
              <a:gd name="connsiteX7480" fmla="*/ 4519080 w 4692539"/>
              <a:gd name="connsiteY7480" fmla="*/ 1604238 h 5060781"/>
              <a:gd name="connsiteX7481" fmla="*/ 4519170 w 4692539"/>
              <a:gd name="connsiteY7481" fmla="*/ 1603662 h 5060781"/>
              <a:gd name="connsiteX7482" fmla="*/ 4519661 w 4692539"/>
              <a:gd name="connsiteY7482" fmla="*/ 1600652 h 5060781"/>
              <a:gd name="connsiteX7483" fmla="*/ 4517572 w 4692539"/>
              <a:gd name="connsiteY7483" fmla="*/ 1605011 h 5060781"/>
              <a:gd name="connsiteX7484" fmla="*/ 4512414 w 4692539"/>
              <a:gd name="connsiteY7484" fmla="*/ 1607665 h 5060781"/>
              <a:gd name="connsiteX7485" fmla="*/ 4514138 w 4692539"/>
              <a:gd name="connsiteY7485" fmla="*/ 1612183 h 5060781"/>
              <a:gd name="connsiteX7486" fmla="*/ 4513972 w 4692539"/>
              <a:gd name="connsiteY7486" fmla="*/ 1612531 h 5060781"/>
              <a:gd name="connsiteX7487" fmla="*/ 4509906 w 4692539"/>
              <a:gd name="connsiteY7487" fmla="*/ 1607483 h 5060781"/>
              <a:gd name="connsiteX7488" fmla="*/ 4512584 w 4692539"/>
              <a:gd name="connsiteY7488" fmla="*/ 1605371 h 5060781"/>
              <a:gd name="connsiteX7489" fmla="*/ 4503466 w 4692539"/>
              <a:gd name="connsiteY7489" fmla="*/ 1598169 h 5060781"/>
              <a:gd name="connsiteX7490" fmla="*/ 4503466 w 4692539"/>
              <a:gd name="connsiteY7490" fmla="*/ 1608455 h 5060781"/>
              <a:gd name="connsiteX7491" fmla="*/ 4508584 w 4692539"/>
              <a:gd name="connsiteY7491" fmla="*/ 1608109 h 5060781"/>
              <a:gd name="connsiteX7492" fmla="*/ 4513079 w 4692539"/>
              <a:gd name="connsiteY7492" fmla="*/ 1611908 h 5060781"/>
              <a:gd name="connsiteX7493" fmla="*/ 4513926 w 4692539"/>
              <a:gd name="connsiteY7493" fmla="*/ 1612625 h 5060781"/>
              <a:gd name="connsiteX7494" fmla="*/ 4513914 w 4692539"/>
              <a:gd name="connsiteY7494" fmla="*/ 1612652 h 5060781"/>
              <a:gd name="connsiteX7495" fmla="*/ 4510062 w 4692539"/>
              <a:gd name="connsiteY7495" fmla="*/ 1611036 h 5060781"/>
              <a:gd name="connsiteX7496" fmla="*/ 4509443 w 4692539"/>
              <a:gd name="connsiteY7496" fmla="*/ 1610777 h 5060781"/>
              <a:gd name="connsiteX7497" fmla="*/ 4510680 w 4692539"/>
              <a:gd name="connsiteY7497" fmla="*/ 1620761 h 5060781"/>
              <a:gd name="connsiteX7498" fmla="*/ 4512796 w 4692539"/>
              <a:gd name="connsiteY7498" fmla="*/ 1621110 h 5060781"/>
              <a:gd name="connsiteX7499" fmla="*/ 4513794 w 4692539"/>
              <a:gd name="connsiteY7499" fmla="*/ 1632060 h 5060781"/>
              <a:gd name="connsiteX7500" fmla="*/ 4508907 w 4692539"/>
              <a:gd name="connsiteY7500" fmla="*/ 1629965 h 5060781"/>
              <a:gd name="connsiteX7501" fmla="*/ 4505850 w 4692539"/>
              <a:gd name="connsiteY7501" fmla="*/ 1635314 h 5060781"/>
              <a:gd name="connsiteX7502" fmla="*/ 4511949 w 4692539"/>
              <a:gd name="connsiteY7502" fmla="*/ 1640149 h 5060781"/>
              <a:gd name="connsiteX7503" fmla="*/ 4513069 w 4692539"/>
              <a:gd name="connsiteY7503" fmla="*/ 1641036 h 5060781"/>
              <a:gd name="connsiteX7504" fmla="*/ 4515750 w 4692539"/>
              <a:gd name="connsiteY7504" fmla="*/ 1651950 h 5060781"/>
              <a:gd name="connsiteX7505" fmla="*/ 4521800 w 4692539"/>
              <a:gd name="connsiteY7505" fmla="*/ 1645047 h 5060781"/>
              <a:gd name="connsiteX7506" fmla="*/ 4522617 w 4692539"/>
              <a:gd name="connsiteY7506" fmla="*/ 1641890 h 5060781"/>
              <a:gd name="connsiteX7507" fmla="*/ 4525272 w 4692539"/>
              <a:gd name="connsiteY7507" fmla="*/ 1643815 h 5060781"/>
              <a:gd name="connsiteX7508" fmla="*/ 4525272 w 4692539"/>
              <a:gd name="connsiteY7508" fmla="*/ 1635421 h 5060781"/>
              <a:gd name="connsiteX7509" fmla="*/ 4525298 w 4692539"/>
              <a:gd name="connsiteY7509" fmla="*/ 1635439 h 5060781"/>
              <a:gd name="connsiteX7510" fmla="*/ 4525298 w 4692539"/>
              <a:gd name="connsiteY7510" fmla="*/ 1638582 h 5060781"/>
              <a:gd name="connsiteX7511" fmla="*/ 4528180 w 4692539"/>
              <a:gd name="connsiteY7511" fmla="*/ 1642255 h 5060781"/>
              <a:gd name="connsiteX7512" fmla="*/ 4532964 w 4692539"/>
              <a:gd name="connsiteY7512" fmla="*/ 1641000 h 5060781"/>
              <a:gd name="connsiteX7513" fmla="*/ 4533955 w 4692539"/>
              <a:gd name="connsiteY7513" fmla="*/ 1641718 h 5060781"/>
              <a:gd name="connsiteX7514" fmla="*/ 4529130 w 4692539"/>
              <a:gd name="connsiteY7514" fmla="*/ 1643815 h 5060781"/>
              <a:gd name="connsiteX7515" fmla="*/ 4516589 w 4692539"/>
              <a:gd name="connsiteY7515" fmla="*/ 1664801 h 5060781"/>
              <a:gd name="connsiteX7516" fmla="*/ 4512730 w 4692539"/>
              <a:gd name="connsiteY7516" fmla="*/ 1664801 h 5060781"/>
              <a:gd name="connsiteX7517" fmla="*/ 4512730 w 4692539"/>
              <a:gd name="connsiteY7517" fmla="*/ 1661652 h 5060781"/>
              <a:gd name="connsiteX7518" fmla="*/ 4508634 w 4692539"/>
              <a:gd name="connsiteY7518" fmla="*/ 1669575 h 5060781"/>
              <a:gd name="connsiteX7519" fmla="*/ 4506707 w 4692539"/>
              <a:gd name="connsiteY7519" fmla="*/ 1656223 h 5060781"/>
              <a:gd name="connsiteX7520" fmla="*/ 4491980 w 4692539"/>
              <a:gd name="connsiteY7520" fmla="*/ 1662510 h 5060781"/>
              <a:gd name="connsiteX7521" fmla="*/ 4506586 w 4692539"/>
              <a:gd name="connsiteY7521" fmla="*/ 1668926 h 5060781"/>
              <a:gd name="connsiteX7522" fmla="*/ 4508528 w 4692539"/>
              <a:gd name="connsiteY7522" fmla="*/ 1669780 h 5060781"/>
              <a:gd name="connsiteX7523" fmla="*/ 4507304 w 4692539"/>
              <a:gd name="connsiteY7523" fmla="*/ 1672144 h 5060781"/>
              <a:gd name="connsiteX7524" fmla="*/ 4509838 w 4692539"/>
              <a:gd name="connsiteY7524" fmla="*/ 1685785 h 5060781"/>
              <a:gd name="connsiteX7525" fmla="*/ 4504050 w 4692539"/>
              <a:gd name="connsiteY7525" fmla="*/ 1678442 h 5060781"/>
              <a:gd name="connsiteX7526" fmla="*/ 4502120 w 4692539"/>
              <a:gd name="connsiteY7526" fmla="*/ 1684736 h 5060781"/>
              <a:gd name="connsiteX7527" fmla="*/ 4501642 w 4692539"/>
              <a:gd name="connsiteY7527" fmla="*/ 1684528 h 5060781"/>
              <a:gd name="connsiteX7528" fmla="*/ 4497898 w 4692539"/>
              <a:gd name="connsiteY7528" fmla="*/ 1682901 h 5060781"/>
              <a:gd name="connsiteX7529" fmla="*/ 4497296 w 4692539"/>
              <a:gd name="connsiteY7529" fmla="*/ 1682638 h 5060781"/>
              <a:gd name="connsiteX7530" fmla="*/ 4496211 w 4692539"/>
              <a:gd name="connsiteY7530" fmla="*/ 1687097 h 5060781"/>
              <a:gd name="connsiteX7531" fmla="*/ 4497296 w 4692539"/>
              <a:gd name="connsiteY7531" fmla="*/ 1689982 h 5060781"/>
              <a:gd name="connsiteX7532" fmla="*/ 4501372 w 4692539"/>
              <a:gd name="connsiteY7532" fmla="*/ 1688208 h 5060781"/>
              <a:gd name="connsiteX7533" fmla="*/ 4498436 w 4692539"/>
              <a:gd name="connsiteY7533" fmla="*/ 1693736 h 5060781"/>
              <a:gd name="connsiteX7534" fmla="*/ 4497599 w 4692539"/>
              <a:gd name="connsiteY7534" fmla="*/ 1695312 h 5060781"/>
              <a:gd name="connsiteX7535" fmla="*/ 4496770 w 4692539"/>
              <a:gd name="connsiteY7535" fmla="*/ 1696871 h 5060781"/>
              <a:gd name="connsiteX7536" fmla="*/ 4496070 w 4692539"/>
              <a:gd name="connsiteY7536" fmla="*/ 1698190 h 5060781"/>
              <a:gd name="connsiteX7537" fmla="*/ 4497599 w 4692539"/>
              <a:gd name="connsiteY7537" fmla="*/ 1695312 h 5060781"/>
              <a:gd name="connsiteX7538" fmla="*/ 4501372 w 4692539"/>
              <a:gd name="connsiteY7538" fmla="*/ 1688208 h 5060781"/>
              <a:gd name="connsiteX7539" fmla="*/ 4501516 w 4692539"/>
              <a:gd name="connsiteY7539" fmla="*/ 1688146 h 5060781"/>
              <a:gd name="connsiteX7540" fmla="*/ 4502120 w 4692539"/>
              <a:gd name="connsiteY7540" fmla="*/ 1687883 h 5060781"/>
              <a:gd name="connsiteX7541" fmla="*/ 4504050 w 4692539"/>
              <a:gd name="connsiteY7541" fmla="*/ 1693130 h 5060781"/>
              <a:gd name="connsiteX7542" fmla="*/ 4510560 w 4692539"/>
              <a:gd name="connsiteY7542" fmla="*/ 1693375 h 5060781"/>
              <a:gd name="connsiteX7543" fmla="*/ 4512920 w 4692539"/>
              <a:gd name="connsiteY7543" fmla="*/ 1698092 h 5060781"/>
              <a:gd name="connsiteX7544" fmla="*/ 4508796 w 4692539"/>
              <a:gd name="connsiteY7544" fmla="*/ 1695492 h 5060781"/>
              <a:gd name="connsiteX7545" fmla="*/ 4513974 w 4692539"/>
              <a:gd name="connsiteY7545" fmla="*/ 1703109 h 5060781"/>
              <a:gd name="connsiteX7546" fmla="*/ 4512730 w 4692539"/>
              <a:gd name="connsiteY7546" fmla="*/ 1718312 h 5060781"/>
              <a:gd name="connsiteX7547" fmla="*/ 4514662 w 4692539"/>
              <a:gd name="connsiteY7547" fmla="*/ 1723558 h 5060781"/>
              <a:gd name="connsiteX7548" fmla="*/ 4509838 w 4692539"/>
              <a:gd name="connsiteY7548" fmla="*/ 1721459 h 5060781"/>
              <a:gd name="connsiteX7549" fmla="*/ 4506942 w 4692539"/>
              <a:gd name="connsiteY7549" fmla="*/ 1728805 h 5060781"/>
              <a:gd name="connsiteX7550" fmla="*/ 4508872 w 4692539"/>
              <a:gd name="connsiteY7550" fmla="*/ 1734050 h 5060781"/>
              <a:gd name="connsiteX7551" fmla="*/ 4504050 w 4692539"/>
              <a:gd name="connsiteY7551" fmla="*/ 1735099 h 5060781"/>
              <a:gd name="connsiteX7552" fmla="*/ 4504050 w 4692539"/>
              <a:gd name="connsiteY7552" fmla="*/ 1739296 h 5060781"/>
              <a:gd name="connsiteX7553" fmla="*/ 4508818 w 4692539"/>
              <a:gd name="connsiteY7553" fmla="*/ 1737566 h 5060781"/>
              <a:gd name="connsiteX7554" fmla="*/ 4504937 w 4692539"/>
              <a:gd name="connsiteY7554" fmla="*/ 1743641 h 5060781"/>
              <a:gd name="connsiteX7555" fmla="*/ 4502212 w 4692539"/>
              <a:gd name="connsiteY7555" fmla="*/ 1747904 h 5060781"/>
              <a:gd name="connsiteX7556" fmla="*/ 4501964 w 4692539"/>
              <a:gd name="connsiteY7556" fmla="*/ 1747066 h 5060781"/>
              <a:gd name="connsiteX7557" fmla="*/ 4500026 w 4692539"/>
              <a:gd name="connsiteY7557" fmla="*/ 1735761 h 5060781"/>
              <a:gd name="connsiteX7558" fmla="*/ 4492461 w 4692539"/>
              <a:gd name="connsiteY7558" fmla="*/ 1740329 h 5060781"/>
              <a:gd name="connsiteX7559" fmla="*/ 4492348 w 4692539"/>
              <a:gd name="connsiteY7559" fmla="*/ 1742011 h 5060781"/>
              <a:gd name="connsiteX7560" fmla="*/ 4480078 w 4692539"/>
              <a:gd name="connsiteY7560" fmla="*/ 1737821 h 5060781"/>
              <a:gd name="connsiteX7561" fmla="*/ 4478238 w 4692539"/>
              <a:gd name="connsiteY7561" fmla="*/ 1737193 h 5060781"/>
              <a:gd name="connsiteX7562" fmla="*/ 4492348 w 4692539"/>
              <a:gd name="connsiteY7562" fmla="*/ 1742011 h 5060781"/>
              <a:gd name="connsiteX7563" fmla="*/ 4492087 w 4692539"/>
              <a:gd name="connsiteY7563" fmla="*/ 1745884 h 5060781"/>
              <a:gd name="connsiteX7564" fmla="*/ 4490777 w 4692539"/>
              <a:gd name="connsiteY7564" fmla="*/ 1744851 h 5060781"/>
              <a:gd name="connsiteX7565" fmla="*/ 4488120 w 4692539"/>
              <a:gd name="connsiteY7565" fmla="*/ 1752001 h 5060781"/>
              <a:gd name="connsiteX7566" fmla="*/ 4488736 w 4692539"/>
              <a:gd name="connsiteY7566" fmla="*/ 1756212 h 5060781"/>
              <a:gd name="connsiteX7567" fmla="*/ 4495270 w 4692539"/>
              <a:gd name="connsiteY7567" fmla="*/ 1755829 h 5060781"/>
              <a:gd name="connsiteX7568" fmla="*/ 4496214 w 4692539"/>
              <a:gd name="connsiteY7568" fmla="*/ 1757351 h 5060781"/>
              <a:gd name="connsiteX7569" fmla="*/ 4503900 w 4692539"/>
              <a:gd name="connsiteY7569" fmla="*/ 1753638 h 5060781"/>
              <a:gd name="connsiteX7570" fmla="*/ 4502249 w 4692539"/>
              <a:gd name="connsiteY7570" fmla="*/ 1748033 h 5060781"/>
              <a:gd name="connsiteX7571" fmla="*/ 4505900 w 4692539"/>
              <a:gd name="connsiteY7571" fmla="*/ 1743521 h 5060781"/>
              <a:gd name="connsiteX7572" fmla="*/ 4508962 w 4692539"/>
              <a:gd name="connsiteY7572" fmla="*/ 1737514 h 5060781"/>
              <a:gd name="connsiteX7573" fmla="*/ 4509114 w 4692539"/>
              <a:gd name="connsiteY7573" fmla="*/ 1737460 h 5060781"/>
              <a:gd name="connsiteX7574" fmla="*/ 4509838 w 4692539"/>
              <a:gd name="connsiteY7574" fmla="*/ 1737197 h 5060781"/>
              <a:gd name="connsiteX7575" fmla="*/ 4512730 w 4692539"/>
              <a:gd name="connsiteY7575" fmla="*/ 1742442 h 5060781"/>
              <a:gd name="connsiteX7576" fmla="*/ 4519484 w 4692539"/>
              <a:gd name="connsiteY7576" fmla="*/ 1742442 h 5060781"/>
              <a:gd name="connsiteX7577" fmla="*/ 4522380 w 4692539"/>
              <a:gd name="connsiteY7577" fmla="*/ 1757132 h 5060781"/>
              <a:gd name="connsiteX7578" fmla="*/ 4534918 w 4692539"/>
              <a:gd name="connsiteY7578" fmla="*/ 1752936 h 5060781"/>
              <a:gd name="connsiteX7579" fmla="*/ 4525032 w 4692539"/>
              <a:gd name="connsiteY7579" fmla="*/ 1769068 h 5060781"/>
              <a:gd name="connsiteX7580" fmla="*/ 4520290 w 4692539"/>
              <a:gd name="connsiteY7580" fmla="*/ 1775918 h 5060781"/>
              <a:gd name="connsiteX7581" fmla="*/ 4522349 w 4692539"/>
              <a:gd name="connsiteY7581" fmla="*/ 1764024 h 5060781"/>
              <a:gd name="connsiteX7582" fmla="*/ 4506920 w 4692539"/>
              <a:gd name="connsiteY7582" fmla="*/ 1756713 h 5060781"/>
              <a:gd name="connsiteX7583" fmla="*/ 4518382 w 4692539"/>
              <a:gd name="connsiteY7583" fmla="*/ 1778676 h 5060781"/>
              <a:gd name="connsiteX7584" fmla="*/ 4516589 w 4692539"/>
              <a:gd name="connsiteY7584" fmla="*/ 1781265 h 5060781"/>
              <a:gd name="connsiteX7585" fmla="*/ 4525272 w 4692539"/>
              <a:gd name="connsiteY7585" fmla="*/ 1788611 h 5060781"/>
              <a:gd name="connsiteX7586" fmla="*/ 4527202 w 4692539"/>
              <a:gd name="connsiteY7586" fmla="*/ 1782314 h 5060781"/>
              <a:gd name="connsiteX7587" fmla="*/ 4530096 w 4692539"/>
              <a:gd name="connsiteY7587" fmla="*/ 1797003 h 5060781"/>
              <a:gd name="connsiteX7588" fmla="*/ 4525272 w 4692539"/>
              <a:gd name="connsiteY7588" fmla="*/ 1795955 h 5060781"/>
              <a:gd name="connsiteX7589" fmla="*/ 4519484 w 4692539"/>
              <a:gd name="connsiteY7589" fmla="*/ 1802250 h 5060781"/>
              <a:gd name="connsiteX7590" fmla="*/ 4521414 w 4692539"/>
              <a:gd name="connsiteY7590" fmla="*/ 1808545 h 5060781"/>
              <a:gd name="connsiteX7591" fmla="*/ 4516589 w 4692539"/>
              <a:gd name="connsiteY7591" fmla="*/ 1806447 h 5060781"/>
              <a:gd name="connsiteX7592" fmla="*/ 4518561 w 4692539"/>
              <a:gd name="connsiteY7592" fmla="*/ 1814918 h 5060781"/>
              <a:gd name="connsiteX7593" fmla="*/ 4514746 w 4692539"/>
              <a:gd name="connsiteY7593" fmla="*/ 1815751 h 5060781"/>
              <a:gd name="connsiteX7594" fmla="*/ 4514336 w 4692539"/>
              <a:gd name="connsiteY7594" fmla="*/ 1814019 h 5060781"/>
              <a:gd name="connsiteX7595" fmla="*/ 4515196 w 4692539"/>
              <a:gd name="connsiteY7595" fmla="*/ 1810262 h 5060781"/>
              <a:gd name="connsiteX7596" fmla="*/ 4515818 w 4692539"/>
              <a:gd name="connsiteY7596" fmla="*/ 1810686 h 5060781"/>
              <a:gd name="connsiteX7597" fmla="*/ 4515939 w 4692539"/>
              <a:gd name="connsiteY7597" fmla="*/ 1809769 h 5060781"/>
              <a:gd name="connsiteX7598" fmla="*/ 4516488 w 4692539"/>
              <a:gd name="connsiteY7598" fmla="*/ 1805566 h 5060781"/>
              <a:gd name="connsiteX7599" fmla="*/ 4519752 w 4692539"/>
              <a:gd name="connsiteY7599" fmla="*/ 1807428 h 5060781"/>
              <a:gd name="connsiteX7600" fmla="*/ 4521330 w 4692539"/>
              <a:gd name="connsiteY7600" fmla="*/ 1808328 h 5060781"/>
              <a:gd name="connsiteX7601" fmla="*/ 4517029 w 4692539"/>
              <a:gd name="connsiteY7601" fmla="*/ 1802879 h 5060781"/>
              <a:gd name="connsiteX7602" fmla="*/ 4518918 w 4692539"/>
              <a:gd name="connsiteY7602" fmla="*/ 1796788 h 5060781"/>
              <a:gd name="connsiteX7603" fmla="*/ 4518652 w 4692539"/>
              <a:gd name="connsiteY7603" fmla="*/ 1797636 h 5060781"/>
              <a:gd name="connsiteX7604" fmla="*/ 4517029 w 4692539"/>
              <a:gd name="connsiteY7604" fmla="*/ 1802879 h 5060781"/>
              <a:gd name="connsiteX7605" fmla="*/ 4515747 w 4692539"/>
              <a:gd name="connsiteY7605" fmla="*/ 1801256 h 5060781"/>
              <a:gd name="connsiteX7606" fmla="*/ 4508704 w 4692539"/>
              <a:gd name="connsiteY7606" fmla="*/ 1801127 h 5060781"/>
              <a:gd name="connsiteX7607" fmla="*/ 4516293 w 4692539"/>
              <a:gd name="connsiteY7607" fmla="*/ 1805456 h 5060781"/>
              <a:gd name="connsiteX7608" fmla="*/ 4515196 w 4692539"/>
              <a:gd name="connsiteY7608" fmla="*/ 1810262 h 5060781"/>
              <a:gd name="connsiteX7609" fmla="*/ 4513110 w 4692539"/>
              <a:gd name="connsiteY7609" fmla="*/ 1808835 h 5060781"/>
              <a:gd name="connsiteX7610" fmla="*/ 4512584 w 4692539"/>
              <a:gd name="connsiteY7610" fmla="*/ 1806618 h 5060781"/>
              <a:gd name="connsiteX7611" fmla="*/ 4505450 w 4692539"/>
              <a:gd name="connsiteY7611" fmla="*/ 1798396 h 5060781"/>
              <a:gd name="connsiteX7612" fmla="*/ 4506320 w 4692539"/>
              <a:gd name="connsiteY7612" fmla="*/ 1798086 h 5060781"/>
              <a:gd name="connsiteX7613" fmla="*/ 4512938 w 4692539"/>
              <a:gd name="connsiteY7613" fmla="*/ 1779185 h 5060781"/>
              <a:gd name="connsiteX7614" fmla="*/ 4493730 w 4692539"/>
              <a:gd name="connsiteY7614" fmla="*/ 1761332 h 5060781"/>
              <a:gd name="connsiteX7615" fmla="*/ 4487970 w 4692539"/>
              <a:gd name="connsiteY7615" fmla="*/ 1782335 h 5060781"/>
              <a:gd name="connsiteX7616" fmla="*/ 4481247 w 4692539"/>
              <a:gd name="connsiteY7616" fmla="*/ 1782335 h 5060781"/>
              <a:gd name="connsiteX7617" fmla="*/ 4478367 w 4692539"/>
              <a:gd name="connsiteY7617" fmla="*/ 1782335 h 5060781"/>
              <a:gd name="connsiteX7618" fmla="*/ 4476445 w 4692539"/>
              <a:gd name="connsiteY7618" fmla="*/ 1787585 h 5060781"/>
              <a:gd name="connsiteX7619" fmla="*/ 4476119 w 4692539"/>
              <a:gd name="connsiteY7619" fmla="*/ 1787495 h 5060781"/>
              <a:gd name="connsiteX7620" fmla="*/ 4475484 w 4692539"/>
              <a:gd name="connsiteY7620" fmla="*/ 1774539 h 5060781"/>
              <a:gd name="connsiteX7621" fmla="*/ 4474167 w 4692539"/>
              <a:gd name="connsiteY7621" fmla="*/ 1747754 h 5060781"/>
              <a:gd name="connsiteX7622" fmla="*/ 4471820 w 4692539"/>
              <a:gd name="connsiteY7622" fmla="*/ 1778381 h 5060781"/>
              <a:gd name="connsiteX7623" fmla="*/ 4476005 w 4692539"/>
              <a:gd name="connsiteY7623" fmla="*/ 1787465 h 5060781"/>
              <a:gd name="connsiteX7624" fmla="*/ 4473084 w 4692539"/>
              <a:gd name="connsiteY7624" fmla="*/ 1786666 h 5060781"/>
              <a:gd name="connsiteX7625" fmla="*/ 4472604 w 4692539"/>
              <a:gd name="connsiteY7625" fmla="*/ 1786535 h 5060781"/>
              <a:gd name="connsiteX7626" fmla="*/ 4478367 w 4692539"/>
              <a:gd name="connsiteY7626" fmla="*/ 1818037 h 5060781"/>
              <a:gd name="connsiteX7627" fmla="*/ 4484127 w 4692539"/>
              <a:gd name="connsiteY7627" fmla="*/ 1807536 h 5060781"/>
              <a:gd name="connsiteX7628" fmla="*/ 4490850 w 4692539"/>
              <a:gd name="connsiteY7628" fmla="*/ 1871592 h 5060781"/>
              <a:gd name="connsiteX7629" fmla="*/ 4495652 w 4692539"/>
              <a:gd name="connsiteY7629" fmla="*/ 1869492 h 5060781"/>
              <a:gd name="connsiteX7630" fmla="*/ 4489890 w 4692539"/>
              <a:gd name="connsiteY7630" fmla="*/ 1873691 h 5060781"/>
              <a:gd name="connsiteX7631" fmla="*/ 4496613 w 4692539"/>
              <a:gd name="connsiteY7631" fmla="*/ 1892593 h 5060781"/>
              <a:gd name="connsiteX7632" fmla="*/ 4505256 w 4692539"/>
              <a:gd name="connsiteY7632" fmla="*/ 1868442 h 5060781"/>
              <a:gd name="connsiteX7633" fmla="*/ 4509096 w 4692539"/>
              <a:gd name="connsiteY7633" fmla="*/ 1877892 h 5060781"/>
              <a:gd name="connsiteX7634" fmla="*/ 4512938 w 4692539"/>
              <a:gd name="connsiteY7634" fmla="*/ 1877892 h 5060781"/>
              <a:gd name="connsiteX7635" fmla="*/ 4511018 w 4692539"/>
              <a:gd name="connsiteY7635" fmla="*/ 1872642 h 5060781"/>
              <a:gd name="connsiteX7636" fmla="*/ 4511337 w 4692539"/>
              <a:gd name="connsiteY7636" fmla="*/ 1872572 h 5060781"/>
              <a:gd name="connsiteX7637" fmla="*/ 4514890 w 4692539"/>
              <a:gd name="connsiteY7637" fmla="*/ 1881636 h 5060781"/>
              <a:gd name="connsiteX7638" fmla="*/ 4514374 w 4692539"/>
              <a:gd name="connsiteY7638" fmla="*/ 1882566 h 5060781"/>
              <a:gd name="connsiteX7639" fmla="*/ 4515046 w 4692539"/>
              <a:gd name="connsiteY7639" fmla="*/ 1882033 h 5060781"/>
              <a:gd name="connsiteX7640" fmla="*/ 4518523 w 4692539"/>
              <a:gd name="connsiteY7640" fmla="*/ 1890899 h 5060781"/>
              <a:gd name="connsiteX7641" fmla="*/ 4518718 w 4692539"/>
              <a:gd name="connsiteY7641" fmla="*/ 1891399 h 5060781"/>
              <a:gd name="connsiteX7642" fmla="*/ 4517554 w 4692539"/>
              <a:gd name="connsiteY7642" fmla="*/ 1897730 h 5060781"/>
              <a:gd name="connsiteX7643" fmla="*/ 4518958 w 4692539"/>
              <a:gd name="connsiteY7643" fmla="*/ 1892009 h 5060781"/>
              <a:gd name="connsiteX7644" fmla="*/ 4523861 w 4692539"/>
              <a:gd name="connsiteY7644" fmla="*/ 1904518 h 5060781"/>
              <a:gd name="connsiteX7645" fmla="*/ 4517876 w 4692539"/>
              <a:gd name="connsiteY7645" fmla="*/ 1933484 h 5060781"/>
              <a:gd name="connsiteX7646" fmla="*/ 4512834 w 4692539"/>
              <a:gd name="connsiteY7646" fmla="*/ 1913102 h 5060781"/>
              <a:gd name="connsiteX7647" fmla="*/ 4496416 w 4692539"/>
              <a:gd name="connsiteY7647" fmla="*/ 1909945 h 5060781"/>
              <a:gd name="connsiteX7648" fmla="*/ 4493880 w 4692539"/>
              <a:gd name="connsiteY7648" fmla="*/ 1910865 h 5060781"/>
              <a:gd name="connsiteX7649" fmla="*/ 4493768 w 4692539"/>
              <a:gd name="connsiteY7649" fmla="*/ 1910905 h 5060781"/>
              <a:gd name="connsiteX7650" fmla="*/ 4493518 w 4692539"/>
              <a:gd name="connsiteY7650" fmla="*/ 1910997 h 5060781"/>
              <a:gd name="connsiteX7651" fmla="*/ 4490620 w 4692539"/>
              <a:gd name="connsiteY7651" fmla="*/ 1913102 h 5060781"/>
              <a:gd name="connsiteX7652" fmla="*/ 4484324 w 4692539"/>
              <a:gd name="connsiteY7652" fmla="*/ 1918825 h 5060781"/>
              <a:gd name="connsiteX7653" fmla="*/ 4480167 w 4692539"/>
              <a:gd name="connsiteY7653" fmla="*/ 1909441 h 5060781"/>
              <a:gd name="connsiteX7654" fmla="*/ 4479823 w 4692539"/>
              <a:gd name="connsiteY7654" fmla="*/ 1908660 h 5060781"/>
              <a:gd name="connsiteX7655" fmla="*/ 4481512 w 4692539"/>
              <a:gd name="connsiteY7655" fmla="*/ 1908660 h 5060781"/>
              <a:gd name="connsiteX7656" fmla="*/ 4483442 w 4692539"/>
              <a:gd name="connsiteY7656" fmla="*/ 1903416 h 5060781"/>
              <a:gd name="connsiteX7657" fmla="*/ 4483460 w 4692539"/>
              <a:gd name="connsiteY7657" fmla="*/ 1903421 h 5060781"/>
              <a:gd name="connsiteX7658" fmla="*/ 4484068 w 4692539"/>
              <a:gd name="connsiteY7658" fmla="*/ 1909320 h 5060781"/>
              <a:gd name="connsiteX7659" fmla="*/ 4484157 w 4692539"/>
              <a:gd name="connsiteY7659" fmla="*/ 1910168 h 5060781"/>
              <a:gd name="connsiteX7660" fmla="*/ 4483460 w 4692539"/>
              <a:gd name="connsiteY7660" fmla="*/ 1903421 h 5060781"/>
              <a:gd name="connsiteX7661" fmla="*/ 4487662 w 4692539"/>
              <a:gd name="connsiteY7661" fmla="*/ 1904334 h 5060781"/>
              <a:gd name="connsiteX7662" fmla="*/ 4488264 w 4692539"/>
              <a:gd name="connsiteY7662" fmla="*/ 1904464 h 5060781"/>
              <a:gd name="connsiteX7663" fmla="*/ 4488210 w 4692539"/>
              <a:gd name="connsiteY7663" fmla="*/ 1902050 h 5060781"/>
              <a:gd name="connsiteX7664" fmla="*/ 4487780 w 4692539"/>
              <a:gd name="connsiteY7664" fmla="*/ 1882308 h 5060781"/>
              <a:gd name="connsiteX7665" fmla="*/ 4481512 w 4692539"/>
              <a:gd name="connsiteY7665" fmla="*/ 1865660 h 5060781"/>
              <a:gd name="connsiteX7666" fmla="*/ 4478620 w 4692539"/>
              <a:gd name="connsiteY7666" fmla="*/ 1867758 h 5060781"/>
              <a:gd name="connsiteX7667" fmla="*/ 4478521 w 4692539"/>
              <a:gd name="connsiteY7667" fmla="*/ 1867831 h 5060781"/>
              <a:gd name="connsiteX7668" fmla="*/ 4476088 w 4692539"/>
              <a:gd name="connsiteY7668" fmla="*/ 1869594 h 5060781"/>
              <a:gd name="connsiteX7669" fmla="*/ 4475727 w 4692539"/>
              <a:gd name="connsiteY7669" fmla="*/ 1869856 h 5060781"/>
              <a:gd name="connsiteX7670" fmla="*/ 4468976 w 4692539"/>
              <a:gd name="connsiteY7670" fmla="*/ 1883489 h 5060781"/>
              <a:gd name="connsiteX7671" fmla="*/ 4466083 w 4692539"/>
              <a:gd name="connsiteY7671" fmla="*/ 1883489 h 5060781"/>
              <a:gd name="connsiteX7672" fmla="*/ 4467049 w 4692539"/>
              <a:gd name="connsiteY7672" fmla="*/ 1885587 h 5060781"/>
              <a:gd name="connsiteX7673" fmla="*/ 4466083 w 4692539"/>
              <a:gd name="connsiteY7673" fmla="*/ 1886636 h 5060781"/>
              <a:gd name="connsiteX7674" fmla="*/ 4468976 w 4692539"/>
              <a:gd name="connsiteY7674" fmla="*/ 1886636 h 5060781"/>
              <a:gd name="connsiteX7675" fmla="*/ 4471871 w 4692539"/>
              <a:gd name="connsiteY7675" fmla="*/ 1908660 h 5060781"/>
              <a:gd name="connsiteX7676" fmla="*/ 4475727 w 4692539"/>
              <a:gd name="connsiteY7676" fmla="*/ 1906563 h 5060781"/>
              <a:gd name="connsiteX7677" fmla="*/ 4478620 w 4692539"/>
              <a:gd name="connsiteY7677" fmla="*/ 1908660 h 5060781"/>
              <a:gd name="connsiteX7678" fmla="*/ 4479603 w 4692539"/>
              <a:gd name="connsiteY7678" fmla="*/ 1908660 h 5060781"/>
              <a:gd name="connsiteX7679" fmla="*/ 4481672 w 4692539"/>
              <a:gd name="connsiteY7679" fmla="*/ 1916570 h 5060781"/>
              <a:gd name="connsiteX7680" fmla="*/ 4483646 w 4692539"/>
              <a:gd name="connsiteY7680" fmla="*/ 1919441 h 5060781"/>
              <a:gd name="connsiteX7681" fmla="*/ 4481972 w 4692539"/>
              <a:gd name="connsiteY7681" fmla="*/ 1920963 h 5060781"/>
              <a:gd name="connsiteX7682" fmla="*/ 4486054 w 4692539"/>
              <a:gd name="connsiteY7682" fmla="*/ 1929783 h 5060781"/>
              <a:gd name="connsiteX7683" fmla="*/ 4481674 w 4692539"/>
              <a:gd name="connsiteY7683" fmla="*/ 1929783 h 5060781"/>
              <a:gd name="connsiteX7684" fmla="*/ 4481674 w 4692539"/>
              <a:gd name="connsiteY7684" fmla="*/ 1937327 h 5060781"/>
              <a:gd name="connsiteX7685" fmla="*/ 4488686 w 4692539"/>
              <a:gd name="connsiteY7685" fmla="*/ 1937327 h 5060781"/>
              <a:gd name="connsiteX7686" fmla="*/ 4488686 w 4692539"/>
              <a:gd name="connsiteY7686" fmla="*/ 1935466 h 5060781"/>
              <a:gd name="connsiteX7687" fmla="*/ 4489629 w 4692539"/>
              <a:gd name="connsiteY7687" fmla="*/ 1937505 h 5060781"/>
              <a:gd name="connsiteX7688" fmla="*/ 4493518 w 4692539"/>
              <a:gd name="connsiteY7688" fmla="*/ 1952048 h 5060781"/>
              <a:gd name="connsiteX7689" fmla="*/ 4504262 w 4692539"/>
              <a:gd name="connsiteY7689" fmla="*/ 1950075 h 5060781"/>
              <a:gd name="connsiteX7690" fmla="*/ 4504692 w 4692539"/>
              <a:gd name="connsiteY7690" fmla="*/ 1950332 h 5060781"/>
              <a:gd name="connsiteX7691" fmla="*/ 4510412 w 4692539"/>
              <a:gd name="connsiteY7691" fmla="*/ 1953755 h 5060781"/>
              <a:gd name="connsiteX7692" fmla="*/ 4510172 w 4692539"/>
              <a:gd name="connsiteY7692" fmla="*/ 1953807 h 5060781"/>
              <a:gd name="connsiteX7693" fmla="*/ 4509562 w 4692539"/>
              <a:gd name="connsiteY7693" fmla="*/ 1953937 h 5060781"/>
              <a:gd name="connsiteX7694" fmla="*/ 4512485 w 4692539"/>
              <a:gd name="connsiteY7694" fmla="*/ 1958101 h 5060781"/>
              <a:gd name="connsiteX7695" fmla="*/ 4512806 w 4692539"/>
              <a:gd name="connsiteY7695" fmla="*/ 1958024 h 5060781"/>
              <a:gd name="connsiteX7696" fmla="*/ 4510452 w 4692539"/>
              <a:gd name="connsiteY7696" fmla="*/ 1969417 h 5060781"/>
              <a:gd name="connsiteX7697" fmla="*/ 4509524 w 4692539"/>
              <a:gd name="connsiteY7697" fmla="*/ 1968574 h 5060781"/>
              <a:gd name="connsiteX7698" fmla="*/ 4506894 w 4692539"/>
              <a:gd name="connsiteY7698" fmla="*/ 1977330 h 5060781"/>
              <a:gd name="connsiteX7699" fmla="*/ 4508454 w 4692539"/>
              <a:gd name="connsiteY7699" fmla="*/ 1979084 h 5060781"/>
              <a:gd name="connsiteX7700" fmla="*/ 4506986 w 4692539"/>
              <a:gd name="connsiteY7700" fmla="*/ 1986189 h 5060781"/>
              <a:gd name="connsiteX7701" fmla="*/ 4505212 w 4692539"/>
              <a:gd name="connsiteY7701" fmla="*/ 1985931 h 5060781"/>
              <a:gd name="connsiteX7702" fmla="*/ 4497250 w 4692539"/>
              <a:gd name="connsiteY7702" fmla="*/ 1982382 h 5060781"/>
              <a:gd name="connsiteX7703" fmla="*/ 4491490 w 4692539"/>
              <a:gd name="connsiteY7703" fmla="*/ 1997104 h 5060781"/>
              <a:gd name="connsiteX7704" fmla="*/ 4497250 w 4692539"/>
              <a:gd name="connsiteY7704" fmla="*/ 2004464 h 5060781"/>
              <a:gd name="connsiteX7705" fmla="*/ 4503488 w 4692539"/>
              <a:gd name="connsiteY7705" fmla="*/ 1995526 h 5060781"/>
              <a:gd name="connsiteX7706" fmla="*/ 4505718 w 4692539"/>
              <a:gd name="connsiteY7706" fmla="*/ 1992331 h 5060781"/>
              <a:gd name="connsiteX7707" fmla="*/ 4503673 w 4692539"/>
              <a:gd name="connsiteY7707" fmla="*/ 2002224 h 5060781"/>
              <a:gd name="connsiteX7708" fmla="*/ 4507170 w 4692539"/>
              <a:gd name="connsiteY7708" fmla="*/ 2047333 h 5060781"/>
              <a:gd name="connsiteX7709" fmla="*/ 4493996 w 4692539"/>
              <a:gd name="connsiteY7709" fmla="*/ 2042937 h 5060781"/>
              <a:gd name="connsiteX7710" fmla="*/ 4495936 w 4692539"/>
              <a:gd name="connsiteY7710" fmla="*/ 2048204 h 5060781"/>
              <a:gd name="connsiteX7711" fmla="*/ 4493996 w 4692539"/>
              <a:gd name="connsiteY7711" fmla="*/ 2053471 h 5060781"/>
              <a:gd name="connsiteX7712" fmla="*/ 4500785 w 4692539"/>
              <a:gd name="connsiteY7712" fmla="*/ 2071378 h 5060781"/>
              <a:gd name="connsiteX7713" fmla="*/ 4496909 w 4692539"/>
              <a:gd name="connsiteY7713" fmla="*/ 2069694 h 5060781"/>
              <a:gd name="connsiteX7714" fmla="*/ 4491088 w 4692539"/>
              <a:gd name="connsiteY7714" fmla="*/ 2067164 h 5060781"/>
              <a:gd name="connsiteX7715" fmla="*/ 4487816 w 4692539"/>
              <a:gd name="connsiteY7715" fmla="*/ 2068587 h 5060781"/>
              <a:gd name="connsiteX7716" fmla="*/ 4485988 w 4692539"/>
              <a:gd name="connsiteY7716" fmla="*/ 2068587 h 5060781"/>
              <a:gd name="connsiteX7717" fmla="*/ 4484302 w 4692539"/>
              <a:gd name="connsiteY7717" fmla="*/ 2064005 h 5060781"/>
              <a:gd name="connsiteX7718" fmla="*/ 4479494 w 4692539"/>
              <a:gd name="connsiteY7718" fmla="*/ 2066614 h 5060781"/>
              <a:gd name="connsiteX7719" fmla="*/ 4479128 w 4692539"/>
              <a:gd name="connsiteY7719" fmla="*/ 2064413 h 5060781"/>
              <a:gd name="connsiteX7720" fmla="*/ 4471512 w 4692539"/>
              <a:gd name="connsiteY7720" fmla="*/ 2062566 h 5060781"/>
              <a:gd name="connsiteX7721" fmla="*/ 4470452 w 4692539"/>
              <a:gd name="connsiteY7721" fmla="*/ 2061748 h 5060781"/>
              <a:gd name="connsiteX7722" fmla="*/ 4469393 w 4692539"/>
              <a:gd name="connsiteY7722" fmla="*/ 2051485 h 5060781"/>
              <a:gd name="connsiteX7723" fmla="*/ 4475070 w 4692539"/>
              <a:gd name="connsiteY7723" fmla="*/ 2053980 h 5060781"/>
              <a:gd name="connsiteX7724" fmla="*/ 4477156 w 4692539"/>
              <a:gd name="connsiteY7724" fmla="*/ 2054897 h 5060781"/>
              <a:gd name="connsiteX7725" fmla="*/ 4475194 w 4692539"/>
              <a:gd name="connsiteY7725" fmla="*/ 2041275 h 5060781"/>
              <a:gd name="connsiteX7726" fmla="*/ 4468222 w 4692539"/>
              <a:gd name="connsiteY7726" fmla="*/ 2040174 h 5060781"/>
              <a:gd name="connsiteX7727" fmla="*/ 4468058 w 4692539"/>
              <a:gd name="connsiteY7727" fmla="*/ 2038565 h 5060781"/>
              <a:gd name="connsiteX7728" fmla="*/ 4467959 w 4692539"/>
              <a:gd name="connsiteY7728" fmla="*/ 2037625 h 5060781"/>
              <a:gd name="connsiteX7729" fmla="*/ 4467752 w 4692539"/>
              <a:gd name="connsiteY7729" fmla="*/ 2035594 h 5060781"/>
              <a:gd name="connsiteX7730" fmla="*/ 4467706 w 4692539"/>
              <a:gd name="connsiteY7730" fmla="*/ 2035169 h 5060781"/>
              <a:gd name="connsiteX7731" fmla="*/ 4467959 w 4692539"/>
              <a:gd name="connsiteY7731" fmla="*/ 2037625 h 5060781"/>
              <a:gd name="connsiteX7732" fmla="*/ 4468222 w 4692539"/>
              <a:gd name="connsiteY7732" fmla="*/ 2040174 h 5060781"/>
              <a:gd name="connsiteX7733" fmla="*/ 4465251 w 4692539"/>
              <a:gd name="connsiteY7733" fmla="*/ 2039704 h 5060781"/>
              <a:gd name="connsiteX7734" fmla="*/ 4460464 w 4692539"/>
              <a:gd name="connsiteY7734" fmla="*/ 2047563 h 5060781"/>
              <a:gd name="connsiteX7735" fmla="*/ 4469390 w 4692539"/>
              <a:gd name="connsiteY7735" fmla="*/ 2051485 h 5060781"/>
              <a:gd name="connsiteX7736" fmla="*/ 4470452 w 4692539"/>
              <a:gd name="connsiteY7736" fmla="*/ 2061748 h 5060781"/>
              <a:gd name="connsiteX7737" fmla="*/ 4466614 w 4692539"/>
              <a:gd name="connsiteY7737" fmla="*/ 2058778 h 5060781"/>
              <a:gd name="connsiteX7738" fmla="*/ 4469648 w 4692539"/>
              <a:gd name="connsiteY7738" fmla="*/ 2062976 h 5060781"/>
              <a:gd name="connsiteX7739" fmla="*/ 4475206 w 4692539"/>
              <a:gd name="connsiteY7739" fmla="*/ 2070661 h 5060781"/>
              <a:gd name="connsiteX7740" fmla="*/ 4475434 w 4692539"/>
              <a:gd name="connsiteY7740" fmla="*/ 2070976 h 5060781"/>
              <a:gd name="connsiteX7741" fmla="*/ 4474778 w 4692539"/>
              <a:gd name="connsiteY7741" fmla="*/ 2072047 h 5060781"/>
              <a:gd name="connsiteX7742" fmla="*/ 4471694 w 4692539"/>
              <a:gd name="connsiteY7742" fmla="*/ 2071378 h 5060781"/>
              <a:gd name="connsiteX7743" fmla="*/ 4472602 w 4692539"/>
              <a:gd name="connsiteY7743" fmla="*/ 2078642 h 5060781"/>
              <a:gd name="connsiteX7744" fmla="*/ 4474362 w 4692539"/>
              <a:gd name="connsiteY7744" fmla="*/ 2092708 h 5060781"/>
              <a:gd name="connsiteX7745" fmla="*/ 4475360 w 4692539"/>
              <a:gd name="connsiteY7745" fmla="*/ 2093425 h 5060781"/>
              <a:gd name="connsiteX7746" fmla="*/ 4475302 w 4692539"/>
              <a:gd name="connsiteY7746" fmla="*/ 2093626 h 5060781"/>
              <a:gd name="connsiteX7747" fmla="*/ 4476258 w 4692539"/>
              <a:gd name="connsiteY7747" fmla="*/ 2098841 h 5060781"/>
              <a:gd name="connsiteX7748" fmla="*/ 4475318 w 4692539"/>
              <a:gd name="connsiteY7748" fmla="*/ 2098329 h 5060781"/>
              <a:gd name="connsiteX7749" fmla="*/ 4474668 w 4692539"/>
              <a:gd name="connsiteY7749" fmla="*/ 2097974 h 5060781"/>
              <a:gd name="connsiteX7750" fmla="*/ 4474738 w 4692539"/>
              <a:gd name="connsiteY7750" fmla="*/ 2097635 h 5060781"/>
              <a:gd name="connsiteX7751" fmla="*/ 4475158 w 4692539"/>
              <a:gd name="connsiteY7751" fmla="*/ 2095632 h 5060781"/>
              <a:gd name="connsiteX7752" fmla="*/ 4473610 w 4692539"/>
              <a:gd name="connsiteY7752" fmla="*/ 2096286 h 5060781"/>
              <a:gd name="connsiteX7753" fmla="*/ 4463498 w 4692539"/>
              <a:gd name="connsiteY7753" fmla="*/ 2084203 h 5060781"/>
              <a:gd name="connsiteX7754" fmla="*/ 4470798 w 4692539"/>
              <a:gd name="connsiteY7754" fmla="*/ 2092927 h 5060781"/>
              <a:gd name="connsiteX7755" fmla="*/ 4473610 w 4692539"/>
              <a:gd name="connsiteY7755" fmla="*/ 2096286 h 5060781"/>
              <a:gd name="connsiteX7756" fmla="*/ 4472462 w 4692539"/>
              <a:gd name="connsiteY7756" fmla="*/ 2096770 h 5060781"/>
              <a:gd name="connsiteX7757" fmla="*/ 4472432 w 4692539"/>
              <a:gd name="connsiteY7757" fmla="*/ 2096755 h 5060781"/>
              <a:gd name="connsiteX7758" fmla="*/ 4472442 w 4692539"/>
              <a:gd name="connsiteY7758" fmla="*/ 2096780 h 5060781"/>
              <a:gd name="connsiteX7759" fmla="*/ 4466500 w 4692539"/>
              <a:gd name="connsiteY7759" fmla="*/ 2099289 h 5060781"/>
              <a:gd name="connsiteX7760" fmla="*/ 4459976 w 4692539"/>
              <a:gd name="connsiteY7760" fmla="*/ 2106078 h 5060781"/>
              <a:gd name="connsiteX7761" fmla="*/ 4467891 w 4692539"/>
              <a:gd name="connsiteY7761" fmla="*/ 2108089 h 5060781"/>
              <a:gd name="connsiteX7762" fmla="*/ 4466667 w 4692539"/>
              <a:gd name="connsiteY7762" fmla="*/ 2109632 h 5060781"/>
              <a:gd name="connsiteX7763" fmla="*/ 4468245 w 4692539"/>
              <a:gd name="connsiteY7763" fmla="*/ 2108179 h 5060781"/>
              <a:gd name="connsiteX7764" fmla="*/ 4472311 w 4692539"/>
              <a:gd name="connsiteY7764" fmla="*/ 2109212 h 5060781"/>
              <a:gd name="connsiteX7765" fmla="*/ 4473552 w 4692539"/>
              <a:gd name="connsiteY7765" fmla="*/ 2103284 h 5060781"/>
              <a:gd name="connsiteX7766" fmla="*/ 4474614 w 4692539"/>
              <a:gd name="connsiteY7766" fmla="*/ 2102306 h 5060781"/>
              <a:gd name="connsiteX7767" fmla="*/ 4475302 w 4692539"/>
              <a:gd name="connsiteY7767" fmla="*/ 2104058 h 5060781"/>
              <a:gd name="connsiteX7768" fmla="*/ 4481040 w 4692539"/>
              <a:gd name="connsiteY7768" fmla="*/ 2104058 h 5060781"/>
              <a:gd name="connsiteX7769" fmla="*/ 4481040 w 4692539"/>
              <a:gd name="connsiteY7769" fmla="*/ 2111361 h 5060781"/>
              <a:gd name="connsiteX7770" fmla="*/ 4485065 w 4692539"/>
              <a:gd name="connsiteY7770" fmla="*/ 2106307 h 5060781"/>
              <a:gd name="connsiteX7771" fmla="*/ 4483330 w 4692539"/>
              <a:gd name="connsiteY7771" fmla="*/ 2116673 h 5060781"/>
              <a:gd name="connsiteX7772" fmla="*/ 4486238 w 4692539"/>
              <a:gd name="connsiteY7772" fmla="*/ 2136686 h 5060781"/>
              <a:gd name="connsiteX7773" fmla="*/ 4481391 w 4692539"/>
              <a:gd name="connsiteY7773" fmla="*/ 2134580 h 5060781"/>
              <a:gd name="connsiteX7774" fmla="*/ 4479884 w 4692539"/>
              <a:gd name="connsiteY7774" fmla="*/ 2143661 h 5060781"/>
              <a:gd name="connsiteX7775" fmla="*/ 4475404 w 4692539"/>
              <a:gd name="connsiteY7775" fmla="*/ 2141765 h 5060781"/>
              <a:gd name="connsiteX7776" fmla="*/ 4479042 w 4692539"/>
              <a:gd name="connsiteY7776" fmla="*/ 2148738 h 5060781"/>
              <a:gd name="connsiteX7777" fmla="*/ 4478966 w 4692539"/>
              <a:gd name="connsiteY7777" fmla="*/ 2149195 h 5060781"/>
              <a:gd name="connsiteX7778" fmla="*/ 4479760 w 4692539"/>
              <a:gd name="connsiteY7778" fmla="*/ 2150114 h 5060781"/>
              <a:gd name="connsiteX7779" fmla="*/ 4486350 w 4692539"/>
              <a:gd name="connsiteY7779" fmla="*/ 2162742 h 5060781"/>
              <a:gd name="connsiteX7780" fmla="*/ 4484261 w 4692539"/>
              <a:gd name="connsiteY7780" fmla="*/ 2164690 h 5060781"/>
              <a:gd name="connsiteX7781" fmla="*/ 4481750 w 4692539"/>
              <a:gd name="connsiteY7781" fmla="*/ 2167032 h 5060781"/>
              <a:gd name="connsiteX7782" fmla="*/ 4481740 w 4692539"/>
              <a:gd name="connsiteY7782" fmla="*/ 2167032 h 5060781"/>
              <a:gd name="connsiteX7783" fmla="*/ 4481374 w 4692539"/>
              <a:gd name="connsiteY7783" fmla="*/ 2167032 h 5060781"/>
              <a:gd name="connsiteX7784" fmla="*/ 4481374 w 4692539"/>
              <a:gd name="connsiteY7784" fmla="*/ 2162882 h 5060781"/>
              <a:gd name="connsiteX7785" fmla="*/ 4475482 w 4692539"/>
              <a:gd name="connsiteY7785" fmla="*/ 2177404 h 5060781"/>
              <a:gd name="connsiteX7786" fmla="*/ 4484316 w 4692539"/>
              <a:gd name="connsiteY7786" fmla="*/ 2167032 h 5060781"/>
              <a:gd name="connsiteX7787" fmla="*/ 4481750 w 4692539"/>
              <a:gd name="connsiteY7787" fmla="*/ 2167032 h 5060781"/>
              <a:gd name="connsiteX7788" fmla="*/ 4482660 w 4692539"/>
              <a:gd name="connsiteY7788" fmla="*/ 2166184 h 5060781"/>
              <a:gd name="connsiteX7789" fmla="*/ 4484261 w 4692539"/>
              <a:gd name="connsiteY7789" fmla="*/ 2164690 h 5060781"/>
              <a:gd name="connsiteX7790" fmla="*/ 4485783 w 4692539"/>
              <a:gd name="connsiteY7790" fmla="*/ 2163271 h 5060781"/>
              <a:gd name="connsiteX7791" fmla="*/ 4486350 w 4692539"/>
              <a:gd name="connsiteY7791" fmla="*/ 2162742 h 5060781"/>
              <a:gd name="connsiteX7792" fmla="*/ 4487940 w 4692539"/>
              <a:gd name="connsiteY7792" fmla="*/ 2165789 h 5060781"/>
              <a:gd name="connsiteX7793" fmla="*/ 4488876 w 4692539"/>
              <a:gd name="connsiteY7793" fmla="*/ 2160388 h 5060781"/>
              <a:gd name="connsiteX7794" fmla="*/ 4489050 w 4692539"/>
              <a:gd name="connsiteY7794" fmla="*/ 2159387 h 5060781"/>
              <a:gd name="connsiteX7795" fmla="*/ 4491210 w 4692539"/>
              <a:gd name="connsiteY7795" fmla="*/ 2158215 h 5060781"/>
              <a:gd name="connsiteX7796" fmla="*/ 4491574 w 4692539"/>
              <a:gd name="connsiteY7796" fmla="*/ 2158017 h 5060781"/>
              <a:gd name="connsiteX7797" fmla="*/ 4492059 w 4692539"/>
              <a:gd name="connsiteY7797" fmla="*/ 2157753 h 5060781"/>
              <a:gd name="connsiteX7798" fmla="*/ 4491088 w 4692539"/>
              <a:gd name="connsiteY7798" fmla="*/ 2163020 h 5060781"/>
              <a:gd name="connsiteX7799" fmla="*/ 4488178 w 4692539"/>
              <a:gd name="connsiteY7799" fmla="*/ 2173553 h 5060781"/>
              <a:gd name="connsiteX7800" fmla="*/ 4492059 w 4692539"/>
              <a:gd name="connsiteY7800" fmla="*/ 2175661 h 5060781"/>
              <a:gd name="connsiteX7801" fmla="*/ 4491088 w 4692539"/>
              <a:gd name="connsiteY7801" fmla="*/ 2180928 h 5060781"/>
              <a:gd name="connsiteX7802" fmla="*/ 4493996 w 4692539"/>
              <a:gd name="connsiteY7802" fmla="*/ 2185142 h 5060781"/>
              <a:gd name="connsiteX7803" fmla="*/ 4498239 w 4692539"/>
              <a:gd name="connsiteY7803" fmla="*/ 2187907 h 5060781"/>
              <a:gd name="connsiteX7804" fmla="*/ 4498438 w 4692539"/>
              <a:gd name="connsiteY7804" fmla="*/ 2188037 h 5060781"/>
              <a:gd name="connsiteX7805" fmla="*/ 4498846 w 4692539"/>
              <a:gd name="connsiteY7805" fmla="*/ 2188301 h 5060781"/>
              <a:gd name="connsiteX7806" fmla="*/ 4496906 w 4692539"/>
              <a:gd name="connsiteY7806" fmla="*/ 2195674 h 5060781"/>
              <a:gd name="connsiteX7807" fmla="*/ 4508707 w 4692539"/>
              <a:gd name="connsiteY7807" fmla="*/ 2200859 h 5060781"/>
              <a:gd name="connsiteX7808" fmla="*/ 4512698 w 4692539"/>
              <a:gd name="connsiteY7808" fmla="*/ 2197972 h 5060781"/>
              <a:gd name="connsiteX7809" fmla="*/ 4516599 w 4692539"/>
              <a:gd name="connsiteY7809" fmla="*/ 2203570 h 5060781"/>
              <a:gd name="connsiteX7810" fmla="*/ 4516925 w 4692539"/>
              <a:gd name="connsiteY7810" fmla="*/ 2205810 h 5060781"/>
              <a:gd name="connsiteX7811" fmla="*/ 4513984 w 4692539"/>
              <a:gd name="connsiteY7811" fmla="*/ 2204707 h 5060781"/>
              <a:gd name="connsiteX7812" fmla="*/ 4513276 w 4692539"/>
              <a:gd name="connsiteY7812" fmla="*/ 2204440 h 5060781"/>
              <a:gd name="connsiteX7813" fmla="*/ 4517474 w 4692539"/>
              <a:gd name="connsiteY7813" fmla="*/ 2209532 h 5060781"/>
              <a:gd name="connsiteX7814" fmla="*/ 4519342 w 4692539"/>
              <a:gd name="connsiteY7814" fmla="*/ 2216443 h 5060781"/>
              <a:gd name="connsiteX7815" fmla="*/ 4520270 w 4692539"/>
              <a:gd name="connsiteY7815" fmla="*/ 2216443 h 5060781"/>
              <a:gd name="connsiteX7816" fmla="*/ 4522584 w 4692539"/>
              <a:gd name="connsiteY7816" fmla="*/ 2246271 h 5060781"/>
              <a:gd name="connsiteX7817" fmla="*/ 4519105 w 4692539"/>
              <a:gd name="connsiteY7817" fmla="*/ 2269658 h 5060781"/>
              <a:gd name="connsiteX7818" fmla="*/ 4518346 w 4692539"/>
              <a:gd name="connsiteY7818" fmla="*/ 2270227 h 5060781"/>
              <a:gd name="connsiteX7819" fmla="*/ 4516991 w 4692539"/>
              <a:gd name="connsiteY7819" fmla="*/ 2271247 h 5060781"/>
              <a:gd name="connsiteX7820" fmla="*/ 4510103 w 4692539"/>
              <a:gd name="connsiteY7820" fmla="*/ 2263837 h 5060781"/>
              <a:gd name="connsiteX7821" fmla="*/ 4510619 w 4692539"/>
              <a:gd name="connsiteY7821" fmla="*/ 2263604 h 5060781"/>
              <a:gd name="connsiteX7822" fmla="*/ 4509656 w 4692539"/>
              <a:gd name="connsiteY7822" fmla="*/ 2244675 h 5060781"/>
              <a:gd name="connsiteX7823" fmla="*/ 4508692 w 4692539"/>
              <a:gd name="connsiteY7823" fmla="*/ 2239488 h 5060781"/>
              <a:gd name="connsiteX7824" fmla="*/ 4512548 w 4692539"/>
              <a:gd name="connsiteY7824" fmla="*/ 2241562 h 5060781"/>
              <a:gd name="connsiteX7825" fmla="*/ 4504978 w 4692539"/>
              <a:gd name="connsiteY7825" fmla="*/ 2227820 h 5060781"/>
              <a:gd name="connsiteX7826" fmla="*/ 4506692 w 4692539"/>
              <a:gd name="connsiteY7826" fmla="*/ 2211917 h 5060781"/>
              <a:gd name="connsiteX7827" fmla="*/ 4502600 w 4692539"/>
              <a:gd name="connsiteY7827" fmla="*/ 2220185 h 5060781"/>
              <a:gd name="connsiteX7828" fmla="*/ 4504333 w 4692539"/>
              <a:gd name="connsiteY7828" fmla="*/ 2227270 h 5060781"/>
              <a:gd name="connsiteX7829" fmla="*/ 4491334 w 4692539"/>
              <a:gd name="connsiteY7829" fmla="*/ 2219779 h 5060781"/>
              <a:gd name="connsiteX7830" fmla="*/ 4489644 w 4692539"/>
              <a:gd name="connsiteY7830" fmla="*/ 2226132 h 5060781"/>
              <a:gd name="connsiteX7831" fmla="*/ 4489444 w 4692539"/>
              <a:gd name="connsiteY7831" fmla="*/ 2226883 h 5060781"/>
              <a:gd name="connsiteX7832" fmla="*/ 4488332 w 4692539"/>
              <a:gd name="connsiteY7832" fmla="*/ 2226454 h 5060781"/>
              <a:gd name="connsiteX7833" fmla="*/ 4486522 w 4692539"/>
              <a:gd name="connsiteY7833" fmla="*/ 2219308 h 5060781"/>
              <a:gd name="connsiteX7834" fmla="*/ 4486258 w 4692539"/>
              <a:gd name="connsiteY7834" fmla="*/ 2218271 h 5060781"/>
              <a:gd name="connsiteX7835" fmla="*/ 4488332 w 4692539"/>
              <a:gd name="connsiteY7835" fmla="*/ 2226454 h 5060781"/>
              <a:gd name="connsiteX7836" fmla="*/ 4486390 w 4692539"/>
              <a:gd name="connsiteY7836" fmla="*/ 2225705 h 5060781"/>
              <a:gd name="connsiteX7837" fmla="*/ 4478046 w 4692539"/>
              <a:gd name="connsiteY7837" fmla="*/ 2226894 h 5060781"/>
              <a:gd name="connsiteX7838" fmla="*/ 4484797 w 4692539"/>
              <a:gd name="connsiteY7838" fmla="*/ 2232175 h 5060781"/>
              <a:gd name="connsiteX7839" fmla="*/ 4487240 w 4692539"/>
              <a:gd name="connsiteY7839" fmla="*/ 2234319 h 5060781"/>
              <a:gd name="connsiteX7840" fmla="*/ 4485786 w 4692539"/>
              <a:gd name="connsiteY7840" fmla="*/ 2243118 h 5060781"/>
              <a:gd name="connsiteX7841" fmla="*/ 4487474 w 4692539"/>
              <a:gd name="connsiteY7841" fmla="*/ 2259195 h 5060781"/>
              <a:gd name="connsiteX7842" fmla="*/ 4491334 w 4692539"/>
              <a:gd name="connsiteY7842" fmla="*/ 2261270 h 5060781"/>
              <a:gd name="connsiteX7843" fmla="*/ 4496156 w 4692539"/>
              <a:gd name="connsiteY7843" fmla="*/ 2257122 h 5060781"/>
              <a:gd name="connsiteX7844" fmla="*/ 4497118 w 4692539"/>
              <a:gd name="connsiteY7844" fmla="*/ 2262308 h 5060781"/>
              <a:gd name="connsiteX7845" fmla="*/ 4506672 w 4692539"/>
              <a:gd name="connsiteY7845" fmla="*/ 2265386 h 5060781"/>
              <a:gd name="connsiteX7846" fmla="*/ 4509010 w 4692539"/>
              <a:gd name="connsiteY7846" fmla="*/ 2264329 h 5060781"/>
              <a:gd name="connsiteX7847" fmla="*/ 4513218 w 4692539"/>
              <a:gd name="connsiteY7847" fmla="*/ 2271118 h 5060781"/>
              <a:gd name="connsiteX7848" fmla="*/ 4515274 w 4692539"/>
              <a:gd name="connsiteY7848" fmla="*/ 2272540 h 5060781"/>
              <a:gd name="connsiteX7849" fmla="*/ 4512210 w 4692539"/>
              <a:gd name="connsiteY7849" fmla="*/ 2274849 h 5060781"/>
              <a:gd name="connsiteX7850" fmla="*/ 4515276 w 4692539"/>
              <a:gd name="connsiteY7850" fmla="*/ 2272540 h 5060781"/>
              <a:gd name="connsiteX7851" fmla="*/ 4518359 w 4692539"/>
              <a:gd name="connsiteY7851" fmla="*/ 2274671 h 5060781"/>
              <a:gd name="connsiteX7852" fmla="*/ 4517120 w 4692539"/>
              <a:gd name="connsiteY7852" fmla="*/ 2282999 h 5060781"/>
              <a:gd name="connsiteX7853" fmla="*/ 4516394 w 4692539"/>
              <a:gd name="connsiteY7853" fmla="*/ 2280634 h 5060781"/>
              <a:gd name="connsiteX7854" fmla="*/ 4506748 w 4692539"/>
              <a:gd name="connsiteY7854" fmla="*/ 2277485 h 5060781"/>
              <a:gd name="connsiteX7855" fmla="*/ 4497101 w 4692539"/>
              <a:gd name="connsiteY7855" fmla="*/ 2290077 h 5060781"/>
              <a:gd name="connsiteX7856" fmla="*/ 4499994 w 4692539"/>
              <a:gd name="connsiteY7856" fmla="*/ 2305816 h 5060781"/>
              <a:gd name="connsiteX7857" fmla="*/ 4499994 w 4692539"/>
              <a:gd name="connsiteY7857" fmla="*/ 2313159 h 5060781"/>
              <a:gd name="connsiteX7858" fmla="*/ 4499994 w 4692539"/>
              <a:gd name="connsiteY7858" fmla="*/ 2316225 h 5060781"/>
              <a:gd name="connsiteX7859" fmla="*/ 4499301 w 4692539"/>
              <a:gd name="connsiteY7859" fmla="*/ 2314029 h 5060781"/>
              <a:gd name="connsiteX7860" fmla="*/ 4493976 w 4692539"/>
              <a:gd name="connsiteY7860" fmla="*/ 2297160 h 5060781"/>
              <a:gd name="connsiteX7861" fmla="*/ 4496888 w 4692539"/>
              <a:gd name="connsiteY7861" fmla="*/ 2327673 h 5060781"/>
              <a:gd name="connsiteX7862" fmla="*/ 4499240 w 4692539"/>
              <a:gd name="connsiteY7862" fmla="*/ 2329966 h 5060781"/>
              <a:gd name="connsiteX7863" fmla="*/ 4500710 w 4692539"/>
              <a:gd name="connsiteY7863" fmla="*/ 2331400 h 5060781"/>
              <a:gd name="connsiteX7864" fmla="*/ 4502646 w 4692539"/>
              <a:gd name="connsiteY7864" fmla="*/ 2343849 h 5060781"/>
              <a:gd name="connsiteX7865" fmla="*/ 4503852 w 4692539"/>
              <a:gd name="connsiteY7865" fmla="*/ 2359326 h 5060781"/>
              <a:gd name="connsiteX7866" fmla="*/ 4505931 w 4692539"/>
              <a:gd name="connsiteY7866" fmla="*/ 2358195 h 5060781"/>
              <a:gd name="connsiteX7867" fmla="*/ 4505718 w 4692539"/>
              <a:gd name="connsiteY7867" fmla="*/ 2359635 h 5060781"/>
              <a:gd name="connsiteX7868" fmla="*/ 4503263 w 4692539"/>
              <a:gd name="connsiteY7868" fmla="*/ 2362604 h 5060781"/>
              <a:gd name="connsiteX7869" fmla="*/ 4503086 w 4692539"/>
              <a:gd name="connsiteY7869" fmla="*/ 2359003 h 5060781"/>
              <a:gd name="connsiteX7870" fmla="*/ 4502532 w 4692539"/>
              <a:gd name="connsiteY7870" fmla="*/ 2347704 h 5060781"/>
              <a:gd name="connsiteX7871" fmla="*/ 4501198 w 4692539"/>
              <a:gd name="connsiteY7871" fmla="*/ 2365098 h 5060781"/>
              <a:gd name="connsiteX7872" fmla="*/ 4500115 w 4692539"/>
              <a:gd name="connsiteY7872" fmla="*/ 2366408 h 5060781"/>
              <a:gd name="connsiteX7873" fmla="*/ 4499030 w 4692539"/>
              <a:gd name="connsiteY7873" fmla="*/ 2367719 h 5060781"/>
              <a:gd name="connsiteX7874" fmla="*/ 4500378 w 4692539"/>
              <a:gd name="connsiteY7874" fmla="*/ 2375790 h 5060781"/>
              <a:gd name="connsiteX7875" fmla="*/ 4500184 w 4692539"/>
              <a:gd name="connsiteY7875" fmla="*/ 2378332 h 5060781"/>
              <a:gd name="connsiteX7876" fmla="*/ 4501304 w 4692539"/>
              <a:gd name="connsiteY7876" fmla="*/ 2380759 h 5060781"/>
              <a:gd name="connsiteX7877" fmla="*/ 4502075 w 4692539"/>
              <a:gd name="connsiteY7877" fmla="*/ 2384120 h 5060781"/>
              <a:gd name="connsiteX7878" fmla="*/ 4501696 w 4692539"/>
              <a:gd name="connsiteY7878" fmla="*/ 2386682 h 5060781"/>
              <a:gd name="connsiteX7879" fmla="*/ 4501448 w 4692539"/>
              <a:gd name="connsiteY7879" fmla="*/ 2386615 h 5060781"/>
              <a:gd name="connsiteX7880" fmla="*/ 4500970 w 4692539"/>
              <a:gd name="connsiteY7880" fmla="*/ 2386484 h 5060781"/>
              <a:gd name="connsiteX7881" fmla="*/ 4501384 w 4692539"/>
              <a:gd name="connsiteY7881" fmla="*/ 2388762 h 5060781"/>
              <a:gd name="connsiteX7882" fmla="*/ 4499940 w 4692539"/>
              <a:gd name="connsiteY7882" fmla="*/ 2398473 h 5060781"/>
              <a:gd name="connsiteX7883" fmla="*/ 4494957 w 4692539"/>
              <a:gd name="connsiteY7883" fmla="*/ 2385571 h 5060781"/>
              <a:gd name="connsiteX7884" fmla="*/ 4500722 w 4692539"/>
              <a:gd name="connsiteY7884" fmla="*/ 2384706 h 5060781"/>
              <a:gd name="connsiteX7885" fmla="*/ 4494087 w 4692539"/>
              <a:gd name="connsiteY7885" fmla="*/ 2383315 h 5060781"/>
              <a:gd name="connsiteX7886" fmla="*/ 4490780 w 4692539"/>
              <a:gd name="connsiteY7886" fmla="*/ 2374750 h 5060781"/>
              <a:gd name="connsiteX7887" fmla="*/ 4489821 w 4692539"/>
              <a:gd name="connsiteY7887" fmla="*/ 2379261 h 5060781"/>
              <a:gd name="connsiteX7888" fmla="*/ 4486302 w 4692539"/>
              <a:gd name="connsiteY7888" fmla="*/ 2377729 h 5060781"/>
              <a:gd name="connsiteX7889" fmla="*/ 4495946 w 4692539"/>
              <a:gd name="connsiteY7889" fmla="*/ 2367234 h 5060781"/>
              <a:gd name="connsiteX7890" fmla="*/ 4496909 w 4692539"/>
              <a:gd name="connsiteY7890" fmla="*/ 2372481 h 5060781"/>
              <a:gd name="connsiteX7891" fmla="*/ 4498838 w 4692539"/>
              <a:gd name="connsiteY7891" fmla="*/ 2367234 h 5060781"/>
              <a:gd name="connsiteX7892" fmla="*/ 4499802 w 4692539"/>
              <a:gd name="connsiteY7892" fmla="*/ 2361986 h 5060781"/>
              <a:gd name="connsiteX7893" fmla="*/ 4481480 w 4692539"/>
              <a:gd name="connsiteY7893" fmla="*/ 2294814 h 5060781"/>
              <a:gd name="connsiteX7894" fmla="*/ 4468942 w 4692539"/>
              <a:gd name="connsiteY7894" fmla="*/ 2297962 h 5060781"/>
              <a:gd name="connsiteX7895" fmla="*/ 4471714 w 4692539"/>
              <a:gd name="connsiteY7895" fmla="*/ 2287860 h 5060781"/>
              <a:gd name="connsiteX7896" fmla="*/ 4463122 w 4692539"/>
              <a:gd name="connsiteY7896" fmla="*/ 2282502 h 5060781"/>
              <a:gd name="connsiteX7897" fmla="*/ 4464124 w 4692539"/>
              <a:gd name="connsiteY7897" fmla="*/ 2272418 h 5060781"/>
              <a:gd name="connsiteX7898" fmla="*/ 4465691 w 4692539"/>
              <a:gd name="connsiteY7898" fmla="*/ 2249369 h 5060781"/>
              <a:gd name="connsiteX7899" fmla="*/ 4458730 w 4692539"/>
              <a:gd name="connsiteY7899" fmla="*/ 2244642 h 5060781"/>
              <a:gd name="connsiteX7900" fmla="*/ 4458902 w 4692539"/>
              <a:gd name="connsiteY7900" fmla="*/ 2240583 h 5060781"/>
              <a:gd name="connsiteX7901" fmla="*/ 4458813 w 4692539"/>
              <a:gd name="connsiteY7901" fmla="*/ 2242658 h 5060781"/>
              <a:gd name="connsiteX7902" fmla="*/ 4458730 w 4692539"/>
              <a:gd name="connsiteY7902" fmla="*/ 2244642 h 5060781"/>
              <a:gd name="connsiteX7903" fmla="*/ 4457976 w 4692539"/>
              <a:gd name="connsiteY7903" fmla="*/ 2244130 h 5060781"/>
              <a:gd name="connsiteX7904" fmla="*/ 4455084 w 4692539"/>
              <a:gd name="connsiteY7904" fmla="*/ 2300708 h 5060781"/>
              <a:gd name="connsiteX7905" fmla="*/ 4459086 w 4692539"/>
              <a:gd name="connsiteY7905" fmla="*/ 2297602 h 5060781"/>
              <a:gd name="connsiteX7906" fmla="*/ 4459056 w 4692539"/>
              <a:gd name="connsiteY7906" fmla="*/ 2299947 h 5060781"/>
              <a:gd name="connsiteX7907" fmla="*/ 4459428 w 4692539"/>
              <a:gd name="connsiteY7907" fmla="*/ 2301124 h 5060781"/>
              <a:gd name="connsiteX7908" fmla="*/ 4447746 w 4692539"/>
              <a:gd name="connsiteY7908" fmla="*/ 2314322 h 5060781"/>
              <a:gd name="connsiteX7909" fmla="*/ 4445576 w 4692539"/>
              <a:gd name="connsiteY7909" fmla="*/ 2316773 h 5060781"/>
              <a:gd name="connsiteX7910" fmla="*/ 4458113 w 4692539"/>
              <a:gd name="connsiteY7910" fmla="*/ 2314709 h 5060781"/>
              <a:gd name="connsiteX7911" fmla="*/ 4463302 w 4692539"/>
              <a:gd name="connsiteY7911" fmla="*/ 2313475 h 5060781"/>
              <a:gd name="connsiteX7912" fmla="*/ 4466609 w 4692539"/>
              <a:gd name="connsiteY7912" fmla="*/ 2324024 h 5060781"/>
              <a:gd name="connsiteX7913" fmla="*/ 4466038 w 4692539"/>
              <a:gd name="connsiteY7913" fmla="*/ 2324398 h 5060781"/>
              <a:gd name="connsiteX7914" fmla="*/ 4459230 w 4692539"/>
              <a:gd name="connsiteY7914" fmla="*/ 2322378 h 5060781"/>
              <a:gd name="connsiteX7915" fmla="*/ 4463190 w 4692539"/>
              <a:gd name="connsiteY7915" fmla="*/ 2336388 h 5060781"/>
              <a:gd name="connsiteX7916" fmla="*/ 4470728 w 4692539"/>
              <a:gd name="connsiteY7916" fmla="*/ 2336388 h 5060781"/>
              <a:gd name="connsiteX7917" fmla="*/ 4475196 w 4692539"/>
              <a:gd name="connsiteY7917" fmla="*/ 2349149 h 5060781"/>
              <a:gd name="connsiteX7918" fmla="*/ 4475226 w 4692539"/>
              <a:gd name="connsiteY7918" fmla="*/ 2355563 h 5060781"/>
              <a:gd name="connsiteX7919" fmla="*/ 4471798 w 4692539"/>
              <a:gd name="connsiteY7919" fmla="*/ 2358202 h 5060781"/>
              <a:gd name="connsiteX7920" fmla="*/ 4468882 w 4692539"/>
              <a:gd name="connsiteY7920" fmla="*/ 2361408 h 5060781"/>
              <a:gd name="connsiteX7921" fmla="*/ 4477378 w 4692539"/>
              <a:gd name="connsiteY7921" fmla="*/ 2355389 h 5060781"/>
              <a:gd name="connsiteX7922" fmla="*/ 4477434 w 4692539"/>
              <a:gd name="connsiteY7922" fmla="*/ 2355544 h 5060781"/>
              <a:gd name="connsiteX7923" fmla="*/ 4475378 w 4692539"/>
              <a:gd name="connsiteY7923" fmla="*/ 2362384 h 5060781"/>
              <a:gd name="connsiteX7924" fmla="*/ 4481014 w 4692539"/>
              <a:gd name="connsiteY7924" fmla="*/ 2368715 h 5060781"/>
              <a:gd name="connsiteX7925" fmla="*/ 4483348 w 4692539"/>
              <a:gd name="connsiteY7925" fmla="*/ 2359873 h 5060781"/>
              <a:gd name="connsiteX7926" fmla="*/ 4483409 w 4692539"/>
              <a:gd name="connsiteY7926" fmla="*/ 2359887 h 5060781"/>
              <a:gd name="connsiteX7927" fmla="*/ 4481480 w 4692539"/>
              <a:gd name="connsiteY7927" fmla="*/ 2374579 h 5060781"/>
              <a:gd name="connsiteX7928" fmla="*/ 4478587 w 4692539"/>
              <a:gd name="connsiteY7928" fmla="*/ 2372481 h 5060781"/>
              <a:gd name="connsiteX7929" fmla="*/ 4487672 w 4692539"/>
              <a:gd name="connsiteY7929" fmla="*/ 2389307 h 5060781"/>
              <a:gd name="connsiteX7930" fmla="*/ 4487720 w 4692539"/>
              <a:gd name="connsiteY7930" fmla="*/ 2389175 h 5060781"/>
              <a:gd name="connsiteX7931" fmla="*/ 4485558 w 4692539"/>
              <a:gd name="connsiteY7931" fmla="*/ 2399372 h 5060781"/>
              <a:gd name="connsiteX7932" fmla="*/ 4484048 w 4692539"/>
              <a:gd name="connsiteY7932" fmla="*/ 2402975 h 5060781"/>
              <a:gd name="connsiteX7933" fmla="*/ 4481401 w 4692539"/>
              <a:gd name="connsiteY7933" fmla="*/ 2397318 h 5060781"/>
              <a:gd name="connsiteX7934" fmla="*/ 4474594 w 4692539"/>
              <a:gd name="connsiteY7934" fmla="*/ 2400818 h 5060781"/>
              <a:gd name="connsiteX7935" fmla="*/ 4476574 w 4692539"/>
              <a:gd name="connsiteY7935" fmla="*/ 2406004 h 5060781"/>
              <a:gd name="connsiteX7936" fmla="*/ 4476328 w 4692539"/>
              <a:gd name="connsiteY7936" fmla="*/ 2405902 h 5060781"/>
              <a:gd name="connsiteX7937" fmla="*/ 4471578 w 4692539"/>
              <a:gd name="connsiteY7937" fmla="*/ 2400007 h 5060781"/>
              <a:gd name="connsiteX7938" fmla="*/ 4466670 w 4692539"/>
              <a:gd name="connsiteY7938" fmla="*/ 2397802 h 5060781"/>
              <a:gd name="connsiteX7939" fmla="*/ 4475262 w 4692539"/>
              <a:gd name="connsiteY7939" fmla="*/ 2405063 h 5060781"/>
              <a:gd name="connsiteX7940" fmla="*/ 4476180 w 4692539"/>
              <a:gd name="connsiteY7940" fmla="*/ 2405840 h 5060781"/>
              <a:gd name="connsiteX7941" fmla="*/ 4472242 w 4692539"/>
              <a:gd name="connsiteY7941" fmla="*/ 2404190 h 5060781"/>
              <a:gd name="connsiteX7942" fmla="*/ 4471623 w 4692539"/>
              <a:gd name="connsiteY7942" fmla="*/ 2403931 h 5060781"/>
              <a:gd name="connsiteX7943" fmla="*/ 4472862 w 4692539"/>
              <a:gd name="connsiteY7943" fmla="*/ 2413915 h 5060781"/>
              <a:gd name="connsiteX7944" fmla="*/ 4479040 w 4692539"/>
              <a:gd name="connsiteY7944" fmla="*/ 2414930 h 5060781"/>
              <a:gd name="connsiteX7945" fmla="*/ 4475242 w 4692539"/>
              <a:gd name="connsiteY7945" fmla="*/ 2423994 h 5060781"/>
              <a:gd name="connsiteX7946" fmla="*/ 4482645 w 4692539"/>
              <a:gd name="connsiteY7946" fmla="*/ 2426875 h 5060781"/>
              <a:gd name="connsiteX7947" fmla="*/ 4484635 w 4692539"/>
              <a:gd name="connsiteY7947" fmla="*/ 2428572 h 5060781"/>
              <a:gd name="connsiteX7948" fmla="*/ 4485492 w 4692539"/>
              <a:gd name="connsiteY7948" fmla="*/ 2429304 h 5060781"/>
              <a:gd name="connsiteX7949" fmla="*/ 4481664 w 4692539"/>
              <a:gd name="connsiteY7949" fmla="*/ 2432772 h 5060781"/>
              <a:gd name="connsiteX7950" fmla="*/ 4487452 w 4692539"/>
              <a:gd name="connsiteY7950" fmla="*/ 2436968 h 5060781"/>
              <a:gd name="connsiteX7951" fmla="*/ 4487452 w 4692539"/>
              <a:gd name="connsiteY7951" fmla="*/ 2430977 h 5060781"/>
              <a:gd name="connsiteX7952" fmla="*/ 4487864 w 4692539"/>
              <a:gd name="connsiteY7952" fmla="*/ 2431328 h 5060781"/>
              <a:gd name="connsiteX7953" fmla="*/ 4488112 w 4692539"/>
              <a:gd name="connsiteY7953" fmla="*/ 2430662 h 5060781"/>
              <a:gd name="connsiteX7954" fmla="*/ 4492479 w 4692539"/>
              <a:gd name="connsiteY7954" fmla="*/ 2436461 h 5060781"/>
              <a:gd name="connsiteX7955" fmla="*/ 4491313 w 4692539"/>
              <a:gd name="connsiteY7955" fmla="*/ 2436968 h 5060781"/>
              <a:gd name="connsiteX7956" fmla="*/ 4478772 w 4692539"/>
              <a:gd name="connsiteY7956" fmla="*/ 2457954 h 5060781"/>
              <a:gd name="connsiteX7957" fmla="*/ 4478648 w 4692539"/>
              <a:gd name="connsiteY7957" fmla="*/ 2457954 h 5060781"/>
              <a:gd name="connsiteX7958" fmla="*/ 4480142 w 4692539"/>
              <a:gd name="connsiteY7958" fmla="*/ 2454189 h 5060781"/>
              <a:gd name="connsiteX7959" fmla="*/ 4475785 w 4692539"/>
              <a:gd name="connsiteY7959" fmla="*/ 2447810 h 5060781"/>
              <a:gd name="connsiteX7960" fmla="*/ 4474912 w 4692539"/>
              <a:gd name="connsiteY7960" fmla="*/ 2449985 h 5060781"/>
              <a:gd name="connsiteX7961" fmla="*/ 4474912 w 4692539"/>
              <a:gd name="connsiteY7961" fmla="*/ 2447461 h 5060781"/>
              <a:gd name="connsiteX7962" fmla="*/ 4472018 w 4692539"/>
              <a:gd name="connsiteY7962" fmla="*/ 2447461 h 5060781"/>
              <a:gd name="connsiteX7963" fmla="*/ 4474738 w 4692539"/>
              <a:gd name="connsiteY7963" fmla="*/ 2450420 h 5060781"/>
              <a:gd name="connsiteX7964" fmla="*/ 4472154 w 4692539"/>
              <a:gd name="connsiteY7964" fmla="*/ 2456868 h 5060781"/>
              <a:gd name="connsiteX7965" fmla="*/ 4472930 w 4692539"/>
              <a:gd name="connsiteY7965" fmla="*/ 2458641 h 5060781"/>
              <a:gd name="connsiteX7966" fmla="*/ 4469486 w 4692539"/>
              <a:gd name="connsiteY7966" fmla="*/ 2465298 h 5060781"/>
              <a:gd name="connsiteX7967" fmla="*/ 4472018 w 4692539"/>
              <a:gd name="connsiteY7967" fmla="*/ 2478939 h 5060781"/>
              <a:gd name="connsiteX7968" fmla="*/ 4466230 w 4692539"/>
              <a:gd name="connsiteY7968" fmla="*/ 2471595 h 5060781"/>
              <a:gd name="connsiteX7969" fmla="*/ 4464300 w 4692539"/>
              <a:gd name="connsiteY7969" fmla="*/ 2477890 h 5060781"/>
              <a:gd name="connsiteX7970" fmla="*/ 4463825 w 4692539"/>
              <a:gd name="connsiteY7970" fmla="*/ 2477682 h 5060781"/>
              <a:gd name="connsiteX7971" fmla="*/ 4460080 w 4692539"/>
              <a:gd name="connsiteY7971" fmla="*/ 2476054 h 5060781"/>
              <a:gd name="connsiteX7972" fmla="*/ 4459478 w 4692539"/>
              <a:gd name="connsiteY7972" fmla="*/ 2475791 h 5060781"/>
              <a:gd name="connsiteX7973" fmla="*/ 4458391 w 4692539"/>
              <a:gd name="connsiteY7973" fmla="*/ 2480250 h 5060781"/>
              <a:gd name="connsiteX7974" fmla="*/ 4459478 w 4692539"/>
              <a:gd name="connsiteY7974" fmla="*/ 2483136 h 5060781"/>
              <a:gd name="connsiteX7975" fmla="*/ 4463554 w 4692539"/>
              <a:gd name="connsiteY7975" fmla="*/ 2481361 h 5060781"/>
              <a:gd name="connsiteX7976" fmla="*/ 4459779 w 4692539"/>
              <a:gd name="connsiteY7976" fmla="*/ 2488465 h 5060781"/>
              <a:gd name="connsiteX7977" fmla="*/ 4458952 w 4692539"/>
              <a:gd name="connsiteY7977" fmla="*/ 2490024 h 5060781"/>
              <a:gd name="connsiteX7978" fmla="*/ 4458252 w 4692539"/>
              <a:gd name="connsiteY7978" fmla="*/ 2491344 h 5060781"/>
              <a:gd name="connsiteX7979" fmla="*/ 4459779 w 4692539"/>
              <a:gd name="connsiteY7979" fmla="*/ 2488465 h 5060781"/>
              <a:gd name="connsiteX7980" fmla="*/ 4460618 w 4692539"/>
              <a:gd name="connsiteY7980" fmla="*/ 2486889 h 5060781"/>
              <a:gd name="connsiteX7981" fmla="*/ 4463554 w 4692539"/>
              <a:gd name="connsiteY7981" fmla="*/ 2481361 h 5060781"/>
              <a:gd name="connsiteX7982" fmla="*/ 4463698 w 4692539"/>
              <a:gd name="connsiteY7982" fmla="*/ 2481299 h 5060781"/>
              <a:gd name="connsiteX7983" fmla="*/ 4464300 w 4692539"/>
              <a:gd name="connsiteY7983" fmla="*/ 2481038 h 5060781"/>
              <a:gd name="connsiteX7984" fmla="*/ 4466230 w 4692539"/>
              <a:gd name="connsiteY7984" fmla="*/ 2486283 h 5060781"/>
              <a:gd name="connsiteX7985" fmla="*/ 4476359 w 4692539"/>
              <a:gd name="connsiteY7985" fmla="*/ 2493759 h 5060781"/>
              <a:gd name="connsiteX7986" fmla="*/ 4476164 w 4692539"/>
              <a:gd name="connsiteY7986" fmla="*/ 2496128 h 5060781"/>
              <a:gd name="connsiteX7987" fmla="*/ 4472434 w 4692539"/>
              <a:gd name="connsiteY7987" fmla="*/ 2495449 h 5060781"/>
              <a:gd name="connsiteX7988" fmla="*/ 4475436 w 4692539"/>
              <a:gd name="connsiteY7988" fmla="*/ 2505050 h 5060781"/>
              <a:gd name="connsiteX7989" fmla="*/ 4474912 w 4692539"/>
              <a:gd name="connsiteY7989" fmla="*/ 2511465 h 5060781"/>
              <a:gd name="connsiteX7990" fmla="*/ 4476842 w 4692539"/>
              <a:gd name="connsiteY7990" fmla="*/ 2516711 h 5060781"/>
              <a:gd name="connsiteX7991" fmla="*/ 4472018 w 4692539"/>
              <a:gd name="connsiteY7991" fmla="*/ 2514612 h 5060781"/>
              <a:gd name="connsiteX7992" fmla="*/ 4471547 w 4692539"/>
              <a:gd name="connsiteY7992" fmla="*/ 2515804 h 5060781"/>
              <a:gd name="connsiteX7993" fmla="*/ 4470824 w 4692539"/>
              <a:gd name="connsiteY7993" fmla="*/ 2515173 h 5060781"/>
              <a:gd name="connsiteX7994" fmla="*/ 4471446 w 4692539"/>
              <a:gd name="connsiteY7994" fmla="*/ 2516066 h 5060781"/>
              <a:gd name="connsiteX7995" fmla="*/ 4469125 w 4692539"/>
              <a:gd name="connsiteY7995" fmla="*/ 2521958 h 5060781"/>
              <a:gd name="connsiteX7996" fmla="*/ 4471054 w 4692539"/>
              <a:gd name="connsiteY7996" fmla="*/ 2527203 h 5060781"/>
              <a:gd name="connsiteX7997" fmla="*/ 4466230 w 4692539"/>
              <a:gd name="connsiteY7997" fmla="*/ 2528253 h 5060781"/>
              <a:gd name="connsiteX7998" fmla="*/ 4466230 w 4692539"/>
              <a:gd name="connsiteY7998" fmla="*/ 2532450 h 5060781"/>
              <a:gd name="connsiteX7999" fmla="*/ 4471001 w 4692539"/>
              <a:gd name="connsiteY7999" fmla="*/ 2530720 h 5060781"/>
              <a:gd name="connsiteX8000" fmla="*/ 4467117 w 4692539"/>
              <a:gd name="connsiteY8000" fmla="*/ 2536794 h 5060781"/>
              <a:gd name="connsiteX8001" fmla="*/ 4465196 w 4692539"/>
              <a:gd name="connsiteY8001" fmla="*/ 2539798 h 5060781"/>
              <a:gd name="connsiteX8002" fmla="*/ 4463863 w 4692539"/>
              <a:gd name="connsiteY8002" fmla="*/ 2541887 h 5060781"/>
              <a:gd name="connsiteX8003" fmla="*/ 4465512 w 4692539"/>
              <a:gd name="connsiteY8003" fmla="*/ 2539852 h 5060781"/>
              <a:gd name="connsiteX8004" fmla="*/ 4470702 w 4692539"/>
              <a:gd name="connsiteY8004" fmla="*/ 2540729 h 5060781"/>
              <a:gd name="connsiteX8005" fmla="*/ 4472063 w 4692539"/>
              <a:gd name="connsiteY8005" fmla="*/ 2540957 h 5060781"/>
              <a:gd name="connsiteX8006" fmla="*/ 4474660 w 4692539"/>
              <a:gd name="connsiteY8006" fmla="*/ 2541396 h 5060781"/>
              <a:gd name="connsiteX8007" fmla="*/ 4475444 w 4692539"/>
              <a:gd name="connsiteY8007" fmla="*/ 2542945 h 5060781"/>
              <a:gd name="connsiteX8008" fmla="*/ 4476830 w 4692539"/>
              <a:gd name="connsiteY8008" fmla="*/ 2545672 h 5060781"/>
              <a:gd name="connsiteX8009" fmla="*/ 4474144 w 4692539"/>
              <a:gd name="connsiteY8009" fmla="*/ 2549142 h 5060781"/>
              <a:gd name="connsiteX8010" fmla="*/ 4469630 w 4692539"/>
              <a:gd name="connsiteY8010" fmla="*/ 2554976 h 5060781"/>
              <a:gd name="connsiteX8011" fmla="*/ 4472116 w 4692539"/>
              <a:gd name="connsiteY8011" fmla="*/ 2558795 h 5060781"/>
              <a:gd name="connsiteX8012" fmla="*/ 4480584 w 4692539"/>
              <a:gd name="connsiteY8012" fmla="*/ 2571797 h 5060781"/>
              <a:gd name="connsiteX8013" fmla="*/ 4478772 w 4692539"/>
              <a:gd name="connsiteY8013" fmla="*/ 2574419 h 5060781"/>
              <a:gd name="connsiteX8014" fmla="*/ 4485186 w 4692539"/>
              <a:gd name="connsiteY8014" fmla="*/ 2579847 h 5060781"/>
              <a:gd name="connsiteX8015" fmla="*/ 4487715 w 4692539"/>
              <a:gd name="connsiteY8015" fmla="*/ 2584607 h 5060781"/>
              <a:gd name="connsiteX8016" fmla="*/ 4488588 w 4692539"/>
              <a:gd name="connsiteY8016" fmla="*/ 2589356 h 5060781"/>
              <a:gd name="connsiteX8017" fmla="*/ 4487452 w 4692539"/>
              <a:gd name="connsiteY8017" fmla="*/ 2589109 h 5060781"/>
              <a:gd name="connsiteX8018" fmla="*/ 4485518 w 4692539"/>
              <a:gd name="connsiteY8018" fmla="*/ 2591216 h 5060781"/>
              <a:gd name="connsiteX8019" fmla="*/ 4475558 w 4692539"/>
              <a:gd name="connsiteY8019" fmla="*/ 2578069 h 5060781"/>
              <a:gd name="connsiteX8020" fmla="*/ 4473628 w 4692539"/>
              <a:gd name="connsiteY8020" fmla="*/ 2575523 h 5060781"/>
              <a:gd name="connsiteX8021" fmla="*/ 4485518 w 4692539"/>
              <a:gd name="connsiteY8021" fmla="*/ 2591216 h 5060781"/>
              <a:gd name="connsiteX8022" fmla="*/ 4481664 w 4692539"/>
              <a:gd name="connsiteY8022" fmla="*/ 2595403 h 5060781"/>
              <a:gd name="connsiteX8023" fmla="*/ 4483596 w 4692539"/>
              <a:gd name="connsiteY8023" fmla="*/ 2601699 h 5060781"/>
              <a:gd name="connsiteX8024" fmla="*/ 4478772 w 4692539"/>
              <a:gd name="connsiteY8024" fmla="*/ 2599600 h 5060781"/>
              <a:gd name="connsiteX8025" fmla="*/ 4481664 w 4692539"/>
              <a:gd name="connsiteY8025" fmla="*/ 2623733 h 5060781"/>
              <a:gd name="connsiteX8026" fmla="*/ 4478958 w 4692539"/>
              <a:gd name="connsiteY8026" fmla="*/ 2622849 h 5060781"/>
              <a:gd name="connsiteX8027" fmla="*/ 4473317 w 4692539"/>
              <a:gd name="connsiteY8027" fmla="*/ 2612612 h 5060781"/>
              <a:gd name="connsiteX8028" fmla="*/ 4459817 w 4692539"/>
              <a:gd name="connsiteY8028" fmla="*/ 2604833 h 5060781"/>
              <a:gd name="connsiteX8029" fmla="*/ 4457888 w 4692539"/>
              <a:gd name="connsiteY8029" fmla="*/ 2612094 h 5060781"/>
              <a:gd name="connsiteX8030" fmla="*/ 4457888 w 4692539"/>
              <a:gd name="connsiteY8030" fmla="*/ 2614169 h 5060781"/>
              <a:gd name="connsiteX8031" fmla="*/ 4456924 w 4692539"/>
              <a:gd name="connsiteY8031" fmla="*/ 2612094 h 5060781"/>
              <a:gd name="connsiteX8032" fmla="*/ 4454272 w 4692539"/>
              <a:gd name="connsiteY8032" fmla="*/ 2628171 h 5060781"/>
              <a:gd name="connsiteX8033" fmla="*/ 4455958 w 4692539"/>
              <a:gd name="connsiteY8033" fmla="*/ 2644249 h 5060781"/>
              <a:gd name="connsiteX8034" fmla="*/ 4459817 w 4692539"/>
              <a:gd name="connsiteY8034" fmla="*/ 2646323 h 5060781"/>
              <a:gd name="connsiteX8035" fmla="*/ 4463956 w 4692539"/>
              <a:gd name="connsiteY8035" fmla="*/ 2642762 h 5060781"/>
              <a:gd name="connsiteX8036" fmla="*/ 4465190 w 4692539"/>
              <a:gd name="connsiteY8036" fmla="*/ 2645136 h 5060781"/>
              <a:gd name="connsiteX8037" fmla="*/ 4465602 w 4692539"/>
              <a:gd name="connsiteY8037" fmla="*/ 2647361 h 5060781"/>
              <a:gd name="connsiteX8038" fmla="*/ 4466384 w 4692539"/>
              <a:gd name="connsiteY8038" fmla="*/ 2647437 h 5060781"/>
              <a:gd name="connsiteX8039" fmla="*/ 4469605 w 4692539"/>
              <a:gd name="connsiteY8039" fmla="*/ 2653636 h 5060781"/>
              <a:gd name="connsiteX8040" fmla="*/ 4481472 w 4692539"/>
              <a:gd name="connsiteY8040" fmla="*/ 2659315 h 5060781"/>
              <a:gd name="connsiteX8041" fmla="*/ 4481664 w 4692539"/>
              <a:gd name="connsiteY8041" fmla="*/ 2659408 h 5060781"/>
              <a:gd name="connsiteX8042" fmla="*/ 4478772 w 4692539"/>
              <a:gd name="connsiteY8042" fmla="*/ 2677244 h 5060781"/>
              <a:gd name="connsiteX8043" fmla="*/ 4483596 w 4692539"/>
              <a:gd name="connsiteY8043" fmla="*/ 2675146 h 5060781"/>
              <a:gd name="connsiteX8044" fmla="*/ 4482364 w 4692539"/>
              <a:gd name="connsiteY8044" fmla="*/ 2680165 h 5060781"/>
              <a:gd name="connsiteX8045" fmla="*/ 4481664 w 4692539"/>
              <a:gd name="connsiteY8045" fmla="*/ 2680391 h 5060781"/>
              <a:gd name="connsiteX8046" fmla="*/ 4479734 w 4692539"/>
              <a:gd name="connsiteY8046" fmla="*/ 2690883 h 5060781"/>
              <a:gd name="connsiteX8047" fmla="*/ 4482364 w 4692539"/>
              <a:gd name="connsiteY8047" fmla="*/ 2680165 h 5060781"/>
              <a:gd name="connsiteX8048" fmla="*/ 4491313 w 4692539"/>
              <a:gd name="connsiteY8048" fmla="*/ 2677244 h 5060781"/>
              <a:gd name="connsiteX8049" fmla="*/ 4492158 w 4692539"/>
              <a:gd name="connsiteY8049" fmla="*/ 2684508 h 5060781"/>
              <a:gd name="connsiteX8050" fmla="*/ 4492398 w 4692539"/>
              <a:gd name="connsiteY8050" fmla="*/ 2686556 h 5060781"/>
              <a:gd name="connsiteX8051" fmla="*/ 4492678 w 4692539"/>
              <a:gd name="connsiteY8051" fmla="*/ 2687254 h 5060781"/>
              <a:gd name="connsiteX8052" fmla="*/ 4488385 w 4692539"/>
              <a:gd name="connsiteY8052" fmla="*/ 2693291 h 5060781"/>
              <a:gd name="connsiteX8053" fmla="*/ 4478460 w 4692539"/>
              <a:gd name="connsiteY8053" fmla="*/ 2707250 h 5060781"/>
              <a:gd name="connsiteX8054" fmla="*/ 4486832 w 4692539"/>
              <a:gd name="connsiteY8054" fmla="*/ 2709250 h 5060781"/>
              <a:gd name="connsiteX8055" fmla="*/ 4495458 w 4692539"/>
              <a:gd name="connsiteY8055" fmla="*/ 2723474 h 5060781"/>
              <a:gd name="connsiteX8056" fmla="*/ 4496148 w 4692539"/>
              <a:gd name="connsiteY8056" fmla="*/ 2724612 h 5060781"/>
              <a:gd name="connsiteX8057" fmla="*/ 4491788 w 4692539"/>
              <a:gd name="connsiteY8057" fmla="*/ 2722267 h 5060781"/>
              <a:gd name="connsiteX8058" fmla="*/ 4491052 w 4692539"/>
              <a:gd name="connsiteY8058" fmla="*/ 2721872 h 5060781"/>
              <a:gd name="connsiteX8059" fmla="*/ 4488107 w 4692539"/>
              <a:gd name="connsiteY8059" fmla="*/ 2729264 h 5060781"/>
              <a:gd name="connsiteX8060" fmla="*/ 4491543 w 4692539"/>
              <a:gd name="connsiteY8060" fmla="*/ 2727416 h 5060781"/>
              <a:gd name="connsiteX8061" fmla="*/ 4491776 w 4692539"/>
              <a:gd name="connsiteY8061" fmla="*/ 2727290 h 5060781"/>
              <a:gd name="connsiteX8062" fmla="*/ 4492034 w 4692539"/>
              <a:gd name="connsiteY8062" fmla="*/ 2727152 h 5060781"/>
              <a:gd name="connsiteX8063" fmla="*/ 4493998 w 4692539"/>
              <a:gd name="connsiteY8063" fmla="*/ 2732433 h 5060781"/>
              <a:gd name="connsiteX8064" fmla="*/ 4496942 w 4692539"/>
              <a:gd name="connsiteY8064" fmla="*/ 2732433 h 5060781"/>
              <a:gd name="connsiteX8065" fmla="*/ 4496942 w 4692539"/>
              <a:gd name="connsiteY8065" fmla="*/ 2725964 h 5060781"/>
              <a:gd name="connsiteX8066" fmla="*/ 4496942 w 4692539"/>
              <a:gd name="connsiteY8066" fmla="*/ 2725643 h 5060781"/>
              <a:gd name="connsiteX8067" fmla="*/ 4497126 w 4692539"/>
              <a:gd name="connsiteY8067" fmla="*/ 2725643 h 5060781"/>
              <a:gd name="connsiteX8068" fmla="*/ 4498785 w 4692539"/>
              <a:gd name="connsiteY8068" fmla="*/ 2732351 h 5060781"/>
              <a:gd name="connsiteX8069" fmla="*/ 4499508 w 4692539"/>
              <a:gd name="connsiteY8069" fmla="*/ 2735274 h 5060781"/>
              <a:gd name="connsiteX8070" fmla="*/ 4497126 w 4692539"/>
              <a:gd name="connsiteY8070" fmla="*/ 2725643 h 5060781"/>
              <a:gd name="connsiteX8071" fmla="*/ 4498737 w 4692539"/>
              <a:gd name="connsiteY8071" fmla="*/ 2725643 h 5060781"/>
              <a:gd name="connsiteX8072" fmla="*/ 4504504 w 4692539"/>
              <a:gd name="connsiteY8072" fmla="*/ 2718594 h 5060781"/>
              <a:gd name="connsiteX8073" fmla="*/ 4504960 w 4692539"/>
              <a:gd name="connsiteY8073" fmla="*/ 2716351 h 5060781"/>
              <a:gd name="connsiteX8074" fmla="*/ 4505274 w 4692539"/>
              <a:gd name="connsiteY8074" fmla="*/ 2716468 h 5060781"/>
              <a:gd name="connsiteX8075" fmla="*/ 4509640 w 4692539"/>
              <a:gd name="connsiteY8075" fmla="*/ 2719212 h 5060781"/>
              <a:gd name="connsiteX8076" fmla="*/ 4511608 w 4692539"/>
              <a:gd name="connsiteY8076" fmla="*/ 2718785 h 5060781"/>
              <a:gd name="connsiteX8077" fmla="*/ 4512672 w 4692539"/>
              <a:gd name="connsiteY8077" fmla="*/ 2719173 h 5060781"/>
              <a:gd name="connsiteX8078" fmla="*/ 4512842 w 4692539"/>
              <a:gd name="connsiteY8078" fmla="*/ 2718517 h 5060781"/>
              <a:gd name="connsiteX8079" fmla="*/ 4514465 w 4692539"/>
              <a:gd name="connsiteY8079" fmla="*/ 2718163 h 5060781"/>
              <a:gd name="connsiteX8080" fmla="*/ 4508677 w 4692539"/>
              <a:gd name="connsiteY8080" fmla="*/ 2734952 h 5060781"/>
              <a:gd name="connsiteX8081" fmla="*/ 4511572 w 4692539"/>
              <a:gd name="connsiteY8081" fmla="*/ 2736002 h 5060781"/>
              <a:gd name="connsiteX8082" fmla="*/ 4513502 w 4692539"/>
              <a:gd name="connsiteY8082" fmla="*/ 2723411 h 5060781"/>
              <a:gd name="connsiteX8083" fmla="*/ 4516778 w 4692539"/>
              <a:gd name="connsiteY8083" fmla="*/ 2731211 h 5060781"/>
              <a:gd name="connsiteX8084" fmla="*/ 4515936 w 4692539"/>
              <a:gd name="connsiteY8084" fmla="*/ 2733180 h 5060781"/>
              <a:gd name="connsiteX8085" fmla="*/ 4521400 w 4692539"/>
              <a:gd name="connsiteY8085" fmla="*/ 2748820 h 5060781"/>
              <a:gd name="connsiteX8086" fmla="*/ 4518895 w 4692539"/>
              <a:gd name="connsiteY8086" fmla="*/ 2752351 h 5060781"/>
              <a:gd name="connsiteX8087" fmla="*/ 4518895 w 4692539"/>
              <a:gd name="connsiteY8087" fmla="*/ 2747076 h 5060781"/>
              <a:gd name="connsiteX8088" fmla="*/ 4515898 w 4692539"/>
              <a:gd name="connsiteY8088" fmla="*/ 2747076 h 5060781"/>
              <a:gd name="connsiteX8089" fmla="*/ 4514020 w 4692539"/>
              <a:gd name="connsiteY8089" fmla="*/ 2740661 h 5060781"/>
              <a:gd name="connsiteX8090" fmla="*/ 4510232 w 4692539"/>
              <a:gd name="connsiteY8090" fmla="*/ 2739583 h 5060781"/>
              <a:gd name="connsiteX8091" fmla="*/ 4499816 w 4692539"/>
              <a:gd name="connsiteY8091" fmla="*/ 2735274 h 5060781"/>
              <a:gd name="connsiteX8092" fmla="*/ 4498871 w 4692539"/>
              <a:gd name="connsiteY8092" fmla="*/ 2738505 h 5060781"/>
              <a:gd name="connsiteX8093" fmla="*/ 4502745 w 4692539"/>
              <a:gd name="connsiteY8093" fmla="*/ 2745037 h 5060781"/>
              <a:gd name="connsiteX8094" fmla="*/ 4499410 w 4692539"/>
              <a:gd name="connsiteY8094" fmla="*/ 2755342 h 5060781"/>
              <a:gd name="connsiteX8095" fmla="*/ 4498795 w 4692539"/>
              <a:gd name="connsiteY8095" fmla="*/ 2770184 h 5060781"/>
              <a:gd name="connsiteX8096" fmla="*/ 4493758 w 4692539"/>
              <a:gd name="connsiteY8096" fmla="*/ 2768620 h 5060781"/>
              <a:gd name="connsiteX8097" fmla="*/ 4492107 w 4692539"/>
              <a:gd name="connsiteY8097" fmla="*/ 2764238 h 5060781"/>
              <a:gd name="connsiteX8098" fmla="*/ 4492198 w 4692539"/>
              <a:gd name="connsiteY8098" fmla="*/ 2763747 h 5060781"/>
              <a:gd name="connsiteX8099" fmla="*/ 4497070 w 4692539"/>
              <a:gd name="connsiteY8099" fmla="*/ 2764788 h 5060781"/>
              <a:gd name="connsiteX8100" fmla="*/ 4474665 w 4692539"/>
              <a:gd name="connsiteY8100" fmla="*/ 2740844 h 5060781"/>
              <a:gd name="connsiteX8101" fmla="*/ 4476614 w 4692539"/>
              <a:gd name="connsiteY8101" fmla="*/ 2746050 h 5060781"/>
              <a:gd name="connsiteX8102" fmla="*/ 4476268 w 4692539"/>
              <a:gd name="connsiteY8102" fmla="*/ 2746123 h 5060781"/>
              <a:gd name="connsiteX8103" fmla="*/ 4470382 w 4692539"/>
              <a:gd name="connsiteY8103" fmla="*/ 2740216 h 5060781"/>
              <a:gd name="connsiteX8104" fmla="*/ 4466598 w 4692539"/>
              <a:gd name="connsiteY8104" fmla="*/ 2736418 h 5060781"/>
              <a:gd name="connsiteX8105" fmla="*/ 4467626 w 4692539"/>
              <a:gd name="connsiteY8105" fmla="*/ 2736777 h 5060781"/>
              <a:gd name="connsiteX8106" fmla="*/ 4463036 w 4692539"/>
              <a:gd name="connsiteY8106" fmla="*/ 2720440 h 5060781"/>
              <a:gd name="connsiteX8107" fmla="*/ 4461168 w 4692539"/>
              <a:gd name="connsiteY8107" fmla="*/ 2729346 h 5060781"/>
              <a:gd name="connsiteX8108" fmla="*/ 4458580 w 4692539"/>
              <a:gd name="connsiteY8108" fmla="*/ 2728352 h 5060781"/>
              <a:gd name="connsiteX8109" fmla="*/ 4458229 w 4692539"/>
              <a:gd name="connsiteY8109" fmla="*/ 2728217 h 5060781"/>
              <a:gd name="connsiteX8110" fmla="*/ 4458697 w 4692539"/>
              <a:gd name="connsiteY8110" fmla="*/ 2728690 h 5060781"/>
              <a:gd name="connsiteX8111" fmla="*/ 4458912 w 4692539"/>
              <a:gd name="connsiteY8111" fmla="*/ 2729317 h 5060781"/>
              <a:gd name="connsiteX8112" fmla="*/ 4459246 w 4692539"/>
              <a:gd name="connsiteY8112" fmla="*/ 2730286 h 5060781"/>
              <a:gd name="connsiteX8113" fmla="*/ 4459296 w 4692539"/>
              <a:gd name="connsiteY8113" fmla="*/ 2730437 h 5060781"/>
              <a:gd name="connsiteX8114" fmla="*/ 4460315 w 4692539"/>
              <a:gd name="connsiteY8114" fmla="*/ 2733413 h 5060781"/>
              <a:gd name="connsiteX8115" fmla="*/ 4460156 w 4692539"/>
              <a:gd name="connsiteY8115" fmla="*/ 2734170 h 5060781"/>
              <a:gd name="connsiteX8116" fmla="*/ 4460632 w 4692539"/>
              <a:gd name="connsiteY8116" fmla="*/ 2734335 h 5060781"/>
              <a:gd name="connsiteX8117" fmla="*/ 4466227 w 4692539"/>
              <a:gd name="connsiteY8117" fmla="*/ 2736289 h 5060781"/>
              <a:gd name="connsiteX8118" fmla="*/ 4469410 w 4692539"/>
              <a:gd name="connsiteY8118" fmla="*/ 2742229 h 5060781"/>
              <a:gd name="connsiteX8119" fmla="*/ 4476162 w 4692539"/>
              <a:gd name="connsiteY8119" fmla="*/ 2746146 h 5060781"/>
              <a:gd name="connsiteX8120" fmla="*/ 4472352 w 4692539"/>
              <a:gd name="connsiteY8120" fmla="*/ 2746960 h 5060781"/>
              <a:gd name="connsiteX8121" fmla="*/ 4471742 w 4692539"/>
              <a:gd name="connsiteY8121" fmla="*/ 2747090 h 5060781"/>
              <a:gd name="connsiteX8122" fmla="*/ 4474665 w 4692539"/>
              <a:gd name="connsiteY8122" fmla="*/ 2751255 h 5060781"/>
              <a:gd name="connsiteX8123" fmla="*/ 4483432 w 4692539"/>
              <a:gd name="connsiteY8123" fmla="*/ 2749174 h 5060781"/>
              <a:gd name="connsiteX8124" fmla="*/ 4483374 w 4692539"/>
              <a:gd name="connsiteY8124" fmla="*/ 2749449 h 5060781"/>
              <a:gd name="connsiteX8125" fmla="*/ 4477800 w 4692539"/>
              <a:gd name="connsiteY8125" fmla="*/ 2755446 h 5060781"/>
              <a:gd name="connsiteX8126" fmla="*/ 4473658 w 4692539"/>
              <a:gd name="connsiteY8126" fmla="*/ 2759900 h 5060781"/>
              <a:gd name="connsiteX8127" fmla="*/ 4475624 w 4692539"/>
              <a:gd name="connsiteY8127" fmla="*/ 2759900 h 5060781"/>
              <a:gd name="connsiteX8128" fmla="*/ 4483366 w 4692539"/>
              <a:gd name="connsiteY8128" fmla="*/ 2749490 h 5060781"/>
              <a:gd name="connsiteX8129" fmla="*/ 4481728 w 4692539"/>
              <a:gd name="connsiteY8129" fmla="*/ 2757370 h 5060781"/>
              <a:gd name="connsiteX8130" fmla="*/ 4481484 w 4692539"/>
              <a:gd name="connsiteY8130" fmla="*/ 2758541 h 5060781"/>
              <a:gd name="connsiteX8131" fmla="*/ 4484408 w 4692539"/>
              <a:gd name="connsiteY8131" fmla="*/ 2758541 h 5060781"/>
              <a:gd name="connsiteX8132" fmla="*/ 4490428 w 4692539"/>
              <a:gd name="connsiteY8132" fmla="*/ 2767736 h 5060781"/>
              <a:gd name="connsiteX8133" fmla="*/ 4483414 w 4692539"/>
              <a:gd name="connsiteY8133" fmla="*/ 2767011 h 5060781"/>
              <a:gd name="connsiteX8134" fmla="*/ 4479518 w 4692539"/>
              <a:gd name="connsiteY8134" fmla="*/ 2772743 h 5060781"/>
              <a:gd name="connsiteX8135" fmla="*/ 4478344 w 4692539"/>
              <a:gd name="connsiteY8135" fmla="*/ 2764604 h 5060781"/>
              <a:gd name="connsiteX8136" fmla="*/ 4463615 w 4692539"/>
              <a:gd name="connsiteY8136" fmla="*/ 2770892 h 5060781"/>
              <a:gd name="connsiteX8137" fmla="*/ 4476830 w 4692539"/>
              <a:gd name="connsiteY8137" fmla="*/ 2776696 h 5060781"/>
              <a:gd name="connsiteX8138" fmla="*/ 4463112 w 4692539"/>
              <a:gd name="connsiteY8138" fmla="*/ 2796874 h 5060781"/>
              <a:gd name="connsiteX8139" fmla="*/ 4490150 w 4692539"/>
              <a:gd name="connsiteY8139" fmla="*/ 2776720 h 5060781"/>
              <a:gd name="connsiteX8140" fmla="*/ 4492446 w 4692539"/>
              <a:gd name="connsiteY8140" fmla="*/ 2775008 h 5060781"/>
              <a:gd name="connsiteX8141" fmla="*/ 4492534 w 4692539"/>
              <a:gd name="connsiteY8141" fmla="*/ 2776869 h 5060781"/>
              <a:gd name="connsiteX8142" fmla="*/ 4492590 w 4692539"/>
              <a:gd name="connsiteY8142" fmla="*/ 2777958 h 5060781"/>
              <a:gd name="connsiteX8143" fmla="*/ 4492423 w 4692539"/>
              <a:gd name="connsiteY8143" fmla="*/ 2778006 h 5060781"/>
              <a:gd name="connsiteX8144" fmla="*/ 4488686 w 4692539"/>
              <a:gd name="connsiteY8144" fmla="*/ 2789011 h 5060781"/>
              <a:gd name="connsiteX8145" fmla="*/ 4493048 w 4692539"/>
              <a:gd name="connsiteY8145" fmla="*/ 2787430 h 5060781"/>
              <a:gd name="connsiteX8146" fmla="*/ 4493458 w 4692539"/>
              <a:gd name="connsiteY8146" fmla="*/ 2795839 h 5060781"/>
              <a:gd name="connsiteX8147" fmla="*/ 4491334 w 4692539"/>
              <a:gd name="connsiteY8147" fmla="*/ 2796591 h 5060781"/>
              <a:gd name="connsiteX8148" fmla="*/ 4493564 w 4692539"/>
              <a:gd name="connsiteY8148" fmla="*/ 2798031 h 5060781"/>
              <a:gd name="connsiteX8149" fmla="*/ 4493616 w 4692539"/>
              <a:gd name="connsiteY8149" fmla="*/ 2799098 h 5060781"/>
              <a:gd name="connsiteX8150" fmla="*/ 4489938 w 4692539"/>
              <a:gd name="connsiteY8150" fmla="*/ 2797911 h 5060781"/>
              <a:gd name="connsiteX8151" fmla="*/ 4489062 w 4692539"/>
              <a:gd name="connsiteY8151" fmla="*/ 2797629 h 5060781"/>
              <a:gd name="connsiteX8152" fmla="*/ 4493616 w 4692539"/>
              <a:gd name="connsiteY8152" fmla="*/ 2799098 h 5060781"/>
              <a:gd name="connsiteX8153" fmla="*/ 4493746 w 4692539"/>
              <a:gd name="connsiteY8153" fmla="*/ 2801774 h 5060781"/>
              <a:gd name="connsiteX8154" fmla="*/ 4492712 w 4692539"/>
              <a:gd name="connsiteY8154" fmla="*/ 2802664 h 5060781"/>
              <a:gd name="connsiteX8155" fmla="*/ 4485484 w 4692539"/>
              <a:gd name="connsiteY8155" fmla="*/ 2797112 h 5060781"/>
              <a:gd name="connsiteX8156" fmla="*/ 4479270 w 4692539"/>
              <a:gd name="connsiteY8156" fmla="*/ 2792339 h 5060781"/>
              <a:gd name="connsiteX8157" fmla="*/ 4485161 w 4692539"/>
              <a:gd name="connsiteY8157" fmla="*/ 2799539 h 5060781"/>
              <a:gd name="connsiteX8158" fmla="*/ 4492418 w 4692539"/>
              <a:gd name="connsiteY8158" fmla="*/ 2802917 h 5060781"/>
              <a:gd name="connsiteX8159" fmla="*/ 4491935 w 4692539"/>
              <a:gd name="connsiteY8159" fmla="*/ 2803332 h 5060781"/>
              <a:gd name="connsiteX8160" fmla="*/ 4491334 w 4692539"/>
              <a:gd name="connsiteY8160" fmla="*/ 2803852 h 5060781"/>
              <a:gd name="connsiteX8161" fmla="*/ 4491334 w 4692539"/>
              <a:gd name="connsiteY8161" fmla="*/ 2810076 h 5060781"/>
              <a:gd name="connsiteX8162" fmla="*/ 4494734 w 4692539"/>
              <a:gd name="connsiteY8162" fmla="*/ 2809342 h 5060781"/>
              <a:gd name="connsiteX8163" fmla="*/ 4495551 w 4692539"/>
              <a:gd name="connsiteY8163" fmla="*/ 2809168 h 5060781"/>
              <a:gd name="connsiteX8164" fmla="*/ 4496032 w 4692539"/>
              <a:gd name="connsiteY8164" fmla="*/ 2809064 h 5060781"/>
              <a:gd name="connsiteX8165" fmla="*/ 4495726 w 4692539"/>
              <a:gd name="connsiteY8165" fmla="*/ 2809886 h 5060781"/>
              <a:gd name="connsiteX8166" fmla="*/ 4495043 w 4692539"/>
              <a:gd name="connsiteY8166" fmla="*/ 2811723 h 5060781"/>
              <a:gd name="connsiteX8167" fmla="*/ 4496032 w 4692539"/>
              <a:gd name="connsiteY8167" fmla="*/ 2809064 h 5060781"/>
              <a:gd name="connsiteX8168" fmla="*/ 4496153 w 4692539"/>
              <a:gd name="connsiteY8168" fmla="*/ 2809038 h 5060781"/>
              <a:gd name="connsiteX8169" fmla="*/ 4497118 w 4692539"/>
              <a:gd name="connsiteY8169" fmla="*/ 2814224 h 5060781"/>
              <a:gd name="connsiteX8170" fmla="*/ 4500328 w 4692539"/>
              <a:gd name="connsiteY8170" fmla="*/ 2810308 h 5060781"/>
              <a:gd name="connsiteX8171" fmla="*/ 4500328 w 4692539"/>
              <a:gd name="connsiteY8171" fmla="*/ 2816417 h 5060781"/>
              <a:gd name="connsiteX8172" fmla="*/ 4495232 w 4692539"/>
              <a:gd name="connsiteY8172" fmla="*/ 2813205 h 5060781"/>
              <a:gd name="connsiteX8173" fmla="*/ 4494630 w 4692539"/>
              <a:gd name="connsiteY8173" fmla="*/ 2812827 h 5060781"/>
              <a:gd name="connsiteX8174" fmla="*/ 4480432 w 4692539"/>
              <a:gd name="connsiteY8174" fmla="*/ 2803873 h 5060781"/>
              <a:gd name="connsiteX8175" fmla="*/ 4489148 w 4692539"/>
              <a:gd name="connsiteY8175" fmla="*/ 2816698 h 5060781"/>
              <a:gd name="connsiteX8176" fmla="*/ 4495685 w 4692539"/>
              <a:gd name="connsiteY8176" fmla="*/ 2816698 h 5060781"/>
              <a:gd name="connsiteX8177" fmla="*/ 4496630 w 4692539"/>
              <a:gd name="connsiteY8177" fmla="*/ 2824022 h 5060781"/>
              <a:gd name="connsiteX8178" fmla="*/ 4496302 w 4692539"/>
              <a:gd name="connsiteY8178" fmla="*/ 2821476 h 5060781"/>
              <a:gd name="connsiteX8179" fmla="*/ 4495685 w 4692539"/>
              <a:gd name="connsiteY8179" fmla="*/ 2816698 h 5060781"/>
              <a:gd name="connsiteX8180" fmla="*/ 4500328 w 4692539"/>
              <a:gd name="connsiteY8180" fmla="*/ 2816698 h 5060781"/>
              <a:gd name="connsiteX8181" fmla="*/ 4500770 w 4692539"/>
              <a:gd name="connsiteY8181" fmla="*/ 2816698 h 5060781"/>
              <a:gd name="connsiteX8182" fmla="*/ 4500641 w 4692539"/>
              <a:gd name="connsiteY8182" fmla="*/ 2816615 h 5060781"/>
              <a:gd name="connsiteX8183" fmla="*/ 4502343 w 4692539"/>
              <a:gd name="connsiteY8183" fmla="*/ 2816161 h 5060781"/>
              <a:gd name="connsiteX8184" fmla="*/ 4502100 w 4692539"/>
              <a:gd name="connsiteY8184" fmla="*/ 2816644 h 5060781"/>
              <a:gd name="connsiteX8185" fmla="*/ 4503046 w 4692539"/>
              <a:gd name="connsiteY8185" fmla="*/ 2822286 h 5060781"/>
              <a:gd name="connsiteX8186" fmla="*/ 4509883 w 4692539"/>
              <a:gd name="connsiteY8186" fmla="*/ 2814612 h 5060781"/>
              <a:gd name="connsiteX8187" fmla="*/ 4509714 w 4692539"/>
              <a:gd name="connsiteY8187" fmla="*/ 2814201 h 5060781"/>
              <a:gd name="connsiteX8188" fmla="*/ 4516399 w 4692539"/>
              <a:gd name="connsiteY8188" fmla="*/ 2812424 h 5060781"/>
              <a:gd name="connsiteX8189" fmla="*/ 4521795 w 4692539"/>
              <a:gd name="connsiteY8189" fmla="*/ 2810989 h 5060781"/>
              <a:gd name="connsiteX8190" fmla="*/ 4526660 w 4692539"/>
              <a:gd name="connsiteY8190" fmla="*/ 2809695 h 5060781"/>
              <a:gd name="connsiteX8191" fmla="*/ 4528124 w 4692539"/>
              <a:gd name="connsiteY8191" fmla="*/ 2809306 h 5060781"/>
              <a:gd name="connsiteX8192" fmla="*/ 4542995 w 4692539"/>
              <a:gd name="connsiteY8192" fmla="*/ 2807566 h 5060781"/>
              <a:gd name="connsiteX8193" fmla="*/ 4546672 w 4692539"/>
              <a:gd name="connsiteY8193" fmla="*/ 2848404 h 5060781"/>
              <a:gd name="connsiteX8194" fmla="*/ 4545768 w 4692539"/>
              <a:gd name="connsiteY8194" fmla="*/ 2850849 h 5060781"/>
              <a:gd name="connsiteX8195" fmla="*/ 4543551 w 4692539"/>
              <a:gd name="connsiteY8195" fmla="*/ 2843148 h 5060781"/>
              <a:gd name="connsiteX8196" fmla="*/ 4542596 w 4692539"/>
              <a:gd name="connsiteY8196" fmla="*/ 2846839 h 5060781"/>
              <a:gd name="connsiteX8197" fmla="*/ 4542479 w 4692539"/>
              <a:gd name="connsiteY8197" fmla="*/ 2846625 h 5060781"/>
              <a:gd name="connsiteX8198" fmla="*/ 4529872 w 4692539"/>
              <a:gd name="connsiteY8198" fmla="*/ 2849785 h 5060781"/>
              <a:gd name="connsiteX8199" fmla="*/ 4531811 w 4692539"/>
              <a:gd name="connsiteY8199" fmla="*/ 2865584 h 5060781"/>
              <a:gd name="connsiteX8200" fmla="*/ 4528903 w 4692539"/>
              <a:gd name="connsiteY8200" fmla="*/ 2867692 h 5060781"/>
              <a:gd name="connsiteX8201" fmla="*/ 4524590 w 4692539"/>
              <a:gd name="connsiteY8201" fmla="*/ 2872379 h 5060781"/>
              <a:gd name="connsiteX8202" fmla="*/ 4523393 w 4692539"/>
              <a:gd name="connsiteY8202" fmla="*/ 2868328 h 5060781"/>
              <a:gd name="connsiteX8203" fmla="*/ 4521456 w 4692539"/>
              <a:gd name="connsiteY8203" fmla="*/ 2857024 h 5060781"/>
              <a:gd name="connsiteX8204" fmla="*/ 4513226 w 4692539"/>
              <a:gd name="connsiteY8204" fmla="*/ 2871484 h 5060781"/>
              <a:gd name="connsiteX8205" fmla="*/ 4517643 w 4692539"/>
              <a:gd name="connsiteY8205" fmla="*/ 2878613 h 5060781"/>
              <a:gd name="connsiteX8206" fmla="*/ 4521494 w 4692539"/>
              <a:gd name="connsiteY8206" fmla="*/ 2876754 h 5060781"/>
              <a:gd name="connsiteX8207" fmla="*/ 4520174 w 4692539"/>
              <a:gd name="connsiteY8207" fmla="*/ 2880332 h 5060781"/>
              <a:gd name="connsiteX8208" fmla="*/ 4512806 w 4692539"/>
              <a:gd name="connsiteY8208" fmla="*/ 2880332 h 5060781"/>
              <a:gd name="connsiteX8209" fmla="*/ 4511780 w 4692539"/>
              <a:gd name="connsiteY8209" fmla="*/ 2879818 h 5060781"/>
              <a:gd name="connsiteX8210" fmla="*/ 4512657 w 4692539"/>
              <a:gd name="connsiteY8210" fmla="*/ 2872164 h 5060781"/>
              <a:gd name="connsiteX8211" fmla="*/ 4512948 w 4692539"/>
              <a:gd name="connsiteY8211" fmla="*/ 2869618 h 5060781"/>
              <a:gd name="connsiteX8212" fmla="*/ 4511780 w 4692539"/>
              <a:gd name="connsiteY8212" fmla="*/ 2879818 h 5060781"/>
              <a:gd name="connsiteX8213" fmla="*/ 4509251 w 4692539"/>
              <a:gd name="connsiteY8213" fmla="*/ 2878556 h 5060781"/>
              <a:gd name="connsiteX8214" fmla="*/ 4509790 w 4692539"/>
              <a:gd name="connsiteY8214" fmla="*/ 2880332 h 5060781"/>
              <a:gd name="connsiteX8215" fmla="*/ 4506601 w 4692539"/>
              <a:gd name="connsiteY8215" fmla="*/ 2880332 h 5060781"/>
              <a:gd name="connsiteX8216" fmla="*/ 4506601 w 4692539"/>
              <a:gd name="connsiteY8216" fmla="*/ 2875065 h 5060781"/>
              <a:gd name="connsiteX8217" fmla="*/ 4504662 w 4692539"/>
              <a:gd name="connsiteY8217" fmla="*/ 2880332 h 5060781"/>
              <a:gd name="connsiteX8218" fmla="*/ 4492173 w 4692539"/>
              <a:gd name="connsiteY8218" fmla="*/ 2882876 h 5060781"/>
              <a:gd name="connsiteX8219" fmla="*/ 4493986 w 4692539"/>
              <a:gd name="connsiteY8219" fmla="*/ 2872405 h 5060781"/>
              <a:gd name="connsiteX8220" fmla="*/ 4492537 w 4692539"/>
              <a:gd name="connsiteY8220" fmla="*/ 2871645 h 5060781"/>
              <a:gd name="connsiteX8221" fmla="*/ 4493493 w 4692539"/>
              <a:gd name="connsiteY8221" fmla="*/ 2857593 h 5060781"/>
              <a:gd name="connsiteX8222" fmla="*/ 4493578 w 4692539"/>
              <a:gd name="connsiteY8222" fmla="*/ 2857956 h 5060781"/>
              <a:gd name="connsiteX8223" fmla="*/ 4496482 w 4692539"/>
              <a:gd name="connsiteY8223" fmla="*/ 2861090 h 5060781"/>
              <a:gd name="connsiteX8224" fmla="*/ 4506156 w 4692539"/>
              <a:gd name="connsiteY8224" fmla="*/ 2837066 h 5060781"/>
              <a:gd name="connsiteX8225" fmla="*/ 4499966 w 4692539"/>
              <a:gd name="connsiteY8225" fmla="*/ 2845970 h 5060781"/>
              <a:gd name="connsiteX8226" fmla="*/ 4493852 w 4692539"/>
              <a:gd name="connsiteY8226" fmla="*/ 2852316 h 5060781"/>
              <a:gd name="connsiteX8227" fmla="*/ 4494054 w 4692539"/>
              <a:gd name="connsiteY8227" fmla="*/ 2849318 h 5060781"/>
              <a:gd name="connsiteX8228" fmla="*/ 4486340 w 4692539"/>
              <a:gd name="connsiteY8228" fmla="*/ 2844080 h 5060781"/>
              <a:gd name="connsiteX8229" fmla="*/ 4485990 w 4692539"/>
              <a:gd name="connsiteY8229" fmla="*/ 2850914 h 5060781"/>
              <a:gd name="connsiteX8230" fmla="*/ 4484299 w 4692539"/>
              <a:gd name="connsiteY8230" fmla="*/ 2846625 h 5060781"/>
              <a:gd name="connsiteX8231" fmla="*/ 4456178 w 4692539"/>
              <a:gd name="connsiteY8231" fmla="*/ 2836091 h 5060781"/>
              <a:gd name="connsiteX8232" fmla="*/ 4458118 w 4692539"/>
              <a:gd name="connsiteY8232" fmla="*/ 2841357 h 5060781"/>
              <a:gd name="connsiteX8233" fmla="*/ 4456178 w 4692539"/>
              <a:gd name="connsiteY8233" fmla="*/ 2846625 h 5060781"/>
              <a:gd name="connsiteX8234" fmla="*/ 4462965 w 4692539"/>
              <a:gd name="connsiteY8234" fmla="*/ 2864533 h 5060781"/>
              <a:gd name="connsiteX8235" fmla="*/ 4453268 w 4692539"/>
              <a:gd name="connsiteY8235" fmla="*/ 2860319 h 5060781"/>
              <a:gd name="connsiteX8236" fmla="*/ 4449028 w 4692539"/>
              <a:gd name="connsiteY8236" fmla="*/ 2862162 h 5060781"/>
              <a:gd name="connsiteX8237" fmla="*/ 4448441 w 4692539"/>
              <a:gd name="connsiteY8237" fmla="*/ 2862415 h 5060781"/>
              <a:gd name="connsiteX8238" fmla="*/ 4448421 w 4692539"/>
              <a:gd name="connsiteY8238" fmla="*/ 2862425 h 5060781"/>
              <a:gd name="connsiteX8239" fmla="*/ 4446482 w 4692539"/>
              <a:gd name="connsiteY8239" fmla="*/ 2857158 h 5060781"/>
              <a:gd name="connsiteX8240" fmla="*/ 4440663 w 4692539"/>
              <a:gd name="connsiteY8240" fmla="*/ 2860319 h 5060781"/>
              <a:gd name="connsiteX8241" fmla="*/ 4438724 w 4692539"/>
              <a:gd name="connsiteY8241" fmla="*/ 2865584 h 5060781"/>
              <a:gd name="connsiteX8242" fmla="*/ 4433876 w 4692539"/>
              <a:gd name="connsiteY8242" fmla="*/ 2864533 h 5060781"/>
              <a:gd name="connsiteX8243" fmla="*/ 4446482 w 4692539"/>
              <a:gd name="connsiteY8243" fmla="*/ 2892973 h 5060781"/>
              <a:gd name="connsiteX8244" fmla="*/ 4448421 w 4692539"/>
              <a:gd name="connsiteY8244" fmla="*/ 2887706 h 5060781"/>
              <a:gd name="connsiteX8245" fmla="*/ 4447450 w 4692539"/>
              <a:gd name="connsiteY8245" fmla="*/ 2898240 h 5060781"/>
              <a:gd name="connsiteX8246" fmla="*/ 4445513 w 4692539"/>
              <a:gd name="connsiteY8246" fmla="*/ 2909826 h 5060781"/>
              <a:gd name="connsiteX8247" fmla="*/ 4448421 w 4692539"/>
              <a:gd name="connsiteY8247" fmla="*/ 2929840 h 5060781"/>
              <a:gd name="connsiteX8248" fmla="*/ 4443574 w 4692539"/>
              <a:gd name="connsiteY8248" fmla="*/ 2927733 h 5060781"/>
              <a:gd name="connsiteX8249" fmla="*/ 4450360 w 4692539"/>
              <a:gd name="connsiteY8249" fmla="*/ 2953014 h 5060781"/>
              <a:gd name="connsiteX8250" fmla="*/ 4453390 w 4692539"/>
              <a:gd name="connsiteY8250" fmla="*/ 2951369 h 5060781"/>
              <a:gd name="connsiteX8251" fmla="*/ 4445948 w 4692539"/>
              <a:gd name="connsiteY8251" fmla="*/ 2958306 h 5060781"/>
              <a:gd name="connsiteX8252" fmla="*/ 4444840 w 4692539"/>
              <a:gd name="connsiteY8252" fmla="*/ 2959337 h 5060781"/>
              <a:gd name="connsiteX8253" fmla="*/ 4443930 w 4692539"/>
              <a:gd name="connsiteY8253" fmla="*/ 2960186 h 5060781"/>
              <a:gd name="connsiteX8254" fmla="*/ 4443922 w 4692539"/>
              <a:gd name="connsiteY8254" fmla="*/ 2960186 h 5060781"/>
              <a:gd name="connsiteX8255" fmla="*/ 4443553 w 4692539"/>
              <a:gd name="connsiteY8255" fmla="*/ 2960186 h 5060781"/>
              <a:gd name="connsiteX8256" fmla="*/ 4443553 w 4692539"/>
              <a:gd name="connsiteY8256" fmla="*/ 2956036 h 5060781"/>
              <a:gd name="connsiteX8257" fmla="*/ 4437662 w 4692539"/>
              <a:gd name="connsiteY8257" fmla="*/ 2970559 h 5060781"/>
              <a:gd name="connsiteX8258" fmla="*/ 4446499 w 4692539"/>
              <a:gd name="connsiteY8258" fmla="*/ 2960186 h 5060781"/>
              <a:gd name="connsiteX8259" fmla="*/ 4443930 w 4692539"/>
              <a:gd name="connsiteY8259" fmla="*/ 2960186 h 5060781"/>
              <a:gd name="connsiteX8260" fmla="*/ 4445948 w 4692539"/>
              <a:gd name="connsiteY8260" fmla="*/ 2958306 h 5060781"/>
              <a:gd name="connsiteX8261" fmla="*/ 4447966 w 4692539"/>
              <a:gd name="connsiteY8261" fmla="*/ 2956425 h 5060781"/>
              <a:gd name="connsiteX8262" fmla="*/ 4453390 w 4692539"/>
              <a:gd name="connsiteY8262" fmla="*/ 2951369 h 5060781"/>
              <a:gd name="connsiteX8263" fmla="*/ 4453754 w 4692539"/>
              <a:gd name="connsiteY8263" fmla="*/ 2951171 h 5060781"/>
              <a:gd name="connsiteX8264" fmla="*/ 4454239 w 4692539"/>
              <a:gd name="connsiteY8264" fmla="*/ 2950908 h 5060781"/>
              <a:gd name="connsiteX8265" fmla="*/ 4453268 w 4692539"/>
              <a:gd name="connsiteY8265" fmla="*/ 2956173 h 5060781"/>
              <a:gd name="connsiteX8266" fmla="*/ 4450360 w 4692539"/>
              <a:gd name="connsiteY8266" fmla="*/ 2966708 h 5060781"/>
              <a:gd name="connsiteX8267" fmla="*/ 4454239 w 4692539"/>
              <a:gd name="connsiteY8267" fmla="*/ 2968815 h 5060781"/>
              <a:gd name="connsiteX8268" fmla="*/ 4453268 w 4692539"/>
              <a:gd name="connsiteY8268" fmla="*/ 2974081 h 5060781"/>
              <a:gd name="connsiteX8269" fmla="*/ 4456178 w 4692539"/>
              <a:gd name="connsiteY8269" fmla="*/ 2978295 h 5060781"/>
              <a:gd name="connsiteX8270" fmla="*/ 4460419 w 4692539"/>
              <a:gd name="connsiteY8270" fmla="*/ 2981060 h 5060781"/>
              <a:gd name="connsiteX8271" fmla="*/ 4460618 w 4692539"/>
              <a:gd name="connsiteY8271" fmla="*/ 2981190 h 5060781"/>
              <a:gd name="connsiteX8272" fmla="*/ 4461026 w 4692539"/>
              <a:gd name="connsiteY8272" fmla="*/ 2981456 h 5060781"/>
              <a:gd name="connsiteX8273" fmla="*/ 4459086 w 4692539"/>
              <a:gd name="connsiteY8273" fmla="*/ 2988829 h 5060781"/>
              <a:gd name="connsiteX8274" fmla="*/ 4488676 w 4692539"/>
              <a:gd name="connsiteY8274" fmla="*/ 2971201 h 5060781"/>
              <a:gd name="connsiteX8275" fmla="*/ 4482632 w 4692539"/>
              <a:gd name="connsiteY8275" fmla="*/ 2962233 h 5060781"/>
              <a:gd name="connsiteX8276" fmla="*/ 4482704 w 4692539"/>
              <a:gd name="connsiteY8276" fmla="*/ 2962122 h 5060781"/>
              <a:gd name="connsiteX8277" fmla="*/ 4483494 w 4692539"/>
              <a:gd name="connsiteY8277" fmla="*/ 2960897 h 5060781"/>
              <a:gd name="connsiteX8278" fmla="*/ 4482632 w 4692539"/>
              <a:gd name="connsiteY8278" fmla="*/ 2962233 h 5060781"/>
              <a:gd name="connsiteX8279" fmla="*/ 4481388 w 4692539"/>
              <a:gd name="connsiteY8279" fmla="*/ 2960387 h 5060781"/>
              <a:gd name="connsiteX8280" fmla="*/ 4479449 w 4692539"/>
              <a:gd name="connsiteY8280" fmla="*/ 2965654 h 5060781"/>
              <a:gd name="connsiteX8281" fmla="*/ 4479236 w 4692539"/>
              <a:gd name="connsiteY8281" fmla="*/ 2963353 h 5060781"/>
              <a:gd name="connsiteX8282" fmla="*/ 4479606 w 4692539"/>
              <a:gd name="connsiteY8282" fmla="*/ 2955529 h 5060781"/>
              <a:gd name="connsiteX8283" fmla="*/ 4481388 w 4692539"/>
              <a:gd name="connsiteY8283" fmla="*/ 2956173 h 5060781"/>
              <a:gd name="connsiteX8284" fmla="*/ 4485328 w 4692539"/>
              <a:gd name="connsiteY8284" fmla="*/ 2958485 h 5060781"/>
              <a:gd name="connsiteX8285" fmla="*/ 4489419 w 4692539"/>
              <a:gd name="connsiteY8285" fmla="*/ 2960882 h 5060781"/>
              <a:gd name="connsiteX8286" fmla="*/ 4491953 w 4692539"/>
              <a:gd name="connsiteY8286" fmla="*/ 2959018 h 5060781"/>
              <a:gd name="connsiteX8287" fmla="*/ 4493963 w 4692539"/>
              <a:gd name="connsiteY8287" fmla="*/ 2960783 h 5060781"/>
              <a:gd name="connsiteX8288" fmla="*/ 4497030 w 4692539"/>
              <a:gd name="connsiteY8288" fmla="*/ 2956691 h 5060781"/>
              <a:gd name="connsiteX8289" fmla="*/ 4499880 w 4692539"/>
              <a:gd name="connsiteY8289" fmla="*/ 2954218 h 5060781"/>
              <a:gd name="connsiteX8290" fmla="*/ 4500836 w 4692539"/>
              <a:gd name="connsiteY8290" fmla="*/ 2953391 h 5060781"/>
              <a:gd name="connsiteX8291" fmla="*/ 4497988 w 4692539"/>
              <a:gd name="connsiteY8291" fmla="*/ 2952293 h 5060781"/>
              <a:gd name="connsiteX8292" fmla="*/ 4506601 w 4692539"/>
              <a:gd name="connsiteY8292" fmla="*/ 2935108 h 5060781"/>
              <a:gd name="connsiteX8293" fmla="*/ 4512419 w 4692539"/>
              <a:gd name="connsiteY8293" fmla="*/ 2956173 h 5060781"/>
              <a:gd name="connsiteX8294" fmla="*/ 4518238 w 4692539"/>
              <a:gd name="connsiteY8294" fmla="*/ 2955122 h 5060781"/>
              <a:gd name="connsiteX8295" fmla="*/ 4522116 w 4692539"/>
              <a:gd name="connsiteY8295" fmla="*/ 2960387 h 5060781"/>
              <a:gd name="connsiteX8296" fmla="*/ 4525510 w 4692539"/>
              <a:gd name="connsiteY8296" fmla="*/ 2958677 h 5060781"/>
              <a:gd name="connsiteX8297" fmla="*/ 4528559 w 4692539"/>
              <a:gd name="connsiteY8297" fmla="*/ 2956428 h 5060781"/>
              <a:gd name="connsiteX8298" fmla="*/ 4529366 w 4692539"/>
              <a:gd name="connsiteY8298" fmla="*/ 2957640 h 5060781"/>
              <a:gd name="connsiteX8299" fmla="*/ 4529803 w 4692539"/>
              <a:gd name="connsiteY8299" fmla="*/ 2958299 h 5060781"/>
              <a:gd name="connsiteX8300" fmla="*/ 4528488 w 4692539"/>
              <a:gd name="connsiteY8300" fmla="*/ 2954867 h 5060781"/>
              <a:gd name="connsiteX8301" fmla="*/ 4527684 w 4692539"/>
              <a:gd name="connsiteY8301" fmla="*/ 2954191 h 5060781"/>
              <a:gd name="connsiteX8302" fmla="*/ 4527206 w 4692539"/>
              <a:gd name="connsiteY8302" fmla="*/ 2953408 h 5060781"/>
              <a:gd name="connsiteX8303" fmla="*/ 4526964 w 4692539"/>
              <a:gd name="connsiteY8303" fmla="*/ 2953014 h 5060781"/>
              <a:gd name="connsiteX8304" fmla="*/ 4528903 w 4692539"/>
              <a:gd name="connsiteY8304" fmla="*/ 2949853 h 5060781"/>
              <a:gd name="connsiteX8305" fmla="*/ 4541508 w 4692539"/>
              <a:gd name="connsiteY8305" fmla="*/ 2945641 h 5060781"/>
              <a:gd name="connsiteX8306" fmla="*/ 4539781 w 4692539"/>
              <a:gd name="connsiteY8306" fmla="*/ 2937262 h 5060781"/>
              <a:gd name="connsiteX8307" fmla="*/ 4539898 w 4692539"/>
              <a:gd name="connsiteY8307" fmla="*/ 2937272 h 5060781"/>
              <a:gd name="connsiteX8308" fmla="*/ 4540588 w 4692539"/>
              <a:gd name="connsiteY8308" fmla="*/ 2935893 h 5060781"/>
              <a:gd name="connsiteX8309" fmla="*/ 4544416 w 4692539"/>
              <a:gd name="connsiteY8309" fmla="*/ 2931947 h 5060781"/>
              <a:gd name="connsiteX8310" fmla="*/ 4546244 w 4692539"/>
              <a:gd name="connsiteY8310" fmla="*/ 2939444 h 5060781"/>
              <a:gd name="connsiteX8311" fmla="*/ 4545142 w 4692539"/>
              <a:gd name="connsiteY8311" fmla="*/ 2939131 h 5060781"/>
              <a:gd name="connsiteX8312" fmla="*/ 4546469 w 4692539"/>
              <a:gd name="connsiteY8312" fmla="*/ 2940367 h 5060781"/>
              <a:gd name="connsiteX8313" fmla="*/ 4546598 w 4692539"/>
              <a:gd name="connsiteY8313" fmla="*/ 2940900 h 5060781"/>
              <a:gd name="connsiteX8314" fmla="*/ 4547326 w 4692539"/>
              <a:gd name="connsiteY8314" fmla="*/ 2949853 h 5060781"/>
              <a:gd name="connsiteX8315" fmla="*/ 4549782 w 4692539"/>
              <a:gd name="connsiteY8315" fmla="*/ 2943455 h 5060781"/>
              <a:gd name="connsiteX8316" fmla="*/ 4552748 w 4692539"/>
              <a:gd name="connsiteY8316" fmla="*/ 2946220 h 5060781"/>
              <a:gd name="connsiteX8317" fmla="*/ 4549868 w 4692539"/>
              <a:gd name="connsiteY8317" fmla="*/ 2978725 h 5060781"/>
              <a:gd name="connsiteX8318" fmla="*/ 4541723 w 4692539"/>
              <a:gd name="connsiteY8318" fmla="*/ 2975975 h 5060781"/>
              <a:gd name="connsiteX8319" fmla="*/ 4531356 w 4692539"/>
              <a:gd name="connsiteY8319" fmla="*/ 2983151 h 5060781"/>
              <a:gd name="connsiteX8320" fmla="*/ 4535574 w 4692539"/>
              <a:gd name="connsiteY8320" fmla="*/ 2985011 h 5060781"/>
              <a:gd name="connsiteX8321" fmla="*/ 4535852 w 4692539"/>
              <a:gd name="connsiteY8321" fmla="*/ 2985133 h 5060781"/>
              <a:gd name="connsiteX8322" fmla="*/ 4530425 w 4692539"/>
              <a:gd name="connsiteY8322" fmla="*/ 2987217 h 5060781"/>
              <a:gd name="connsiteX8323" fmla="*/ 4527510 w 4692539"/>
              <a:gd name="connsiteY8323" fmla="*/ 2988337 h 5060781"/>
              <a:gd name="connsiteX8324" fmla="*/ 4526284 w 4692539"/>
              <a:gd name="connsiteY8324" fmla="*/ 2988809 h 5060781"/>
              <a:gd name="connsiteX8325" fmla="*/ 4525057 w 4692539"/>
              <a:gd name="connsiteY8325" fmla="*/ 2982208 h 5060781"/>
              <a:gd name="connsiteX8326" fmla="*/ 4524880 w 4692539"/>
              <a:gd name="connsiteY8326" fmla="*/ 2981265 h 5060781"/>
              <a:gd name="connsiteX8327" fmla="*/ 4526284 w 4692539"/>
              <a:gd name="connsiteY8327" fmla="*/ 2988809 h 5060781"/>
              <a:gd name="connsiteX8328" fmla="*/ 4535852 w 4692539"/>
              <a:gd name="connsiteY8328" fmla="*/ 2985133 h 5060781"/>
              <a:gd name="connsiteX8329" fmla="*/ 4536178 w 4692539"/>
              <a:gd name="connsiteY8329" fmla="*/ 2985277 h 5060781"/>
              <a:gd name="connsiteX8330" fmla="*/ 4535212 w 4692539"/>
              <a:gd name="connsiteY8330" fmla="*/ 2990591 h 5060781"/>
              <a:gd name="connsiteX8331" fmla="*/ 4538107 w 4692539"/>
              <a:gd name="connsiteY8331" fmla="*/ 2993780 h 5060781"/>
              <a:gd name="connsiteX8332" fmla="*/ 4538908 w 4692539"/>
              <a:gd name="connsiteY8332" fmla="*/ 2989360 h 5060781"/>
              <a:gd name="connsiteX8333" fmla="*/ 4538908 w 4692539"/>
              <a:gd name="connsiteY8333" fmla="*/ 2998238 h 5060781"/>
              <a:gd name="connsiteX8334" fmla="*/ 4535806 w 4692539"/>
              <a:gd name="connsiteY8334" fmla="*/ 3003830 h 5060781"/>
              <a:gd name="connsiteX8335" fmla="*/ 4538908 w 4692539"/>
              <a:gd name="connsiteY8335" fmla="*/ 3001362 h 5060781"/>
              <a:gd name="connsiteX8336" fmla="*/ 4538908 w 4692539"/>
              <a:gd name="connsiteY8336" fmla="*/ 3011050 h 5060781"/>
              <a:gd name="connsiteX8337" fmla="*/ 4538908 w 4692539"/>
              <a:gd name="connsiteY8337" fmla="*/ 3027282 h 5060781"/>
              <a:gd name="connsiteX8338" fmla="*/ 4539960 w 4692539"/>
              <a:gd name="connsiteY8338" fmla="*/ 3008045 h 5060781"/>
              <a:gd name="connsiteX8339" fmla="*/ 4539566 w 4692539"/>
              <a:gd name="connsiteY8339" fmla="*/ 3000838 h 5060781"/>
              <a:gd name="connsiteX8340" fmla="*/ 4547088 w 4692539"/>
              <a:gd name="connsiteY8340" fmla="*/ 2994860 h 5060781"/>
              <a:gd name="connsiteX8341" fmla="*/ 4548138 w 4692539"/>
              <a:gd name="connsiteY8341" fmla="*/ 2998264 h 5060781"/>
              <a:gd name="connsiteX8342" fmla="*/ 4541478 w 4692539"/>
              <a:gd name="connsiteY8342" fmla="*/ 3073500 h 5060781"/>
              <a:gd name="connsiteX8343" fmla="*/ 4541424 w 4692539"/>
              <a:gd name="connsiteY8343" fmla="*/ 3073568 h 5060781"/>
              <a:gd name="connsiteX8344" fmla="*/ 4539496 w 4692539"/>
              <a:gd name="connsiteY8344" fmla="*/ 3078848 h 5060781"/>
              <a:gd name="connsiteX8345" fmla="*/ 4538936 w 4692539"/>
              <a:gd name="connsiteY8345" fmla="*/ 3078604 h 5060781"/>
              <a:gd name="connsiteX8346" fmla="*/ 4537784 w 4692539"/>
              <a:gd name="connsiteY8346" fmla="*/ 3072399 h 5060781"/>
              <a:gd name="connsiteX8347" fmla="*/ 4537606 w 4692539"/>
              <a:gd name="connsiteY8347" fmla="*/ 3071455 h 5060781"/>
              <a:gd name="connsiteX8348" fmla="*/ 4538936 w 4692539"/>
              <a:gd name="connsiteY8348" fmla="*/ 3078604 h 5060781"/>
              <a:gd name="connsiteX8349" fmla="*/ 4535278 w 4692539"/>
              <a:gd name="connsiteY8349" fmla="*/ 3076999 h 5060781"/>
              <a:gd name="connsiteX8350" fmla="*/ 4534674 w 4692539"/>
              <a:gd name="connsiteY8350" fmla="*/ 3076736 h 5060781"/>
              <a:gd name="connsiteX8351" fmla="*/ 4531780 w 4692539"/>
              <a:gd name="connsiteY8351" fmla="*/ 3087297 h 5060781"/>
              <a:gd name="connsiteX8352" fmla="*/ 4538008 w 4692539"/>
              <a:gd name="connsiteY8352" fmla="*/ 3089234 h 5060781"/>
              <a:gd name="connsiteX8353" fmla="*/ 4539850 w 4692539"/>
              <a:gd name="connsiteY8353" fmla="*/ 3091875 h 5060781"/>
              <a:gd name="connsiteX8354" fmla="*/ 4537460 w 4692539"/>
              <a:gd name="connsiteY8354" fmla="*/ 3118847 h 5060781"/>
              <a:gd name="connsiteX8355" fmla="*/ 4521876 w 4692539"/>
              <a:gd name="connsiteY8355" fmla="*/ 3115875 h 5060781"/>
              <a:gd name="connsiteX8356" fmla="*/ 4528572 w 4692539"/>
              <a:gd name="connsiteY8356" fmla="*/ 3133450 h 5060781"/>
              <a:gd name="connsiteX8357" fmla="*/ 4533354 w 4692539"/>
              <a:gd name="connsiteY8357" fmla="*/ 3131381 h 5060781"/>
              <a:gd name="connsiteX8358" fmla="*/ 4534309 w 4692539"/>
              <a:gd name="connsiteY8358" fmla="*/ 3136551 h 5060781"/>
              <a:gd name="connsiteX8359" fmla="*/ 4535894 w 4692539"/>
              <a:gd name="connsiteY8359" fmla="*/ 3136551 h 5060781"/>
              <a:gd name="connsiteX8360" fmla="*/ 4535700 w 4692539"/>
              <a:gd name="connsiteY8360" fmla="*/ 3138728 h 5060781"/>
              <a:gd name="connsiteX8361" fmla="*/ 4534502 w 4692539"/>
              <a:gd name="connsiteY8361" fmla="*/ 3137057 h 5060781"/>
              <a:gd name="connsiteX8362" fmla="*/ 4529659 w 4692539"/>
              <a:gd name="connsiteY8362" fmla="*/ 3139142 h 5060781"/>
              <a:gd name="connsiteX8363" fmla="*/ 4525786 w 4692539"/>
              <a:gd name="connsiteY8363" fmla="*/ 3137057 h 5060781"/>
              <a:gd name="connsiteX8364" fmla="*/ 4506414 w 4692539"/>
              <a:gd name="connsiteY8364" fmla="*/ 3130804 h 5060781"/>
              <a:gd name="connsiteX8365" fmla="*/ 4507382 w 4692539"/>
              <a:gd name="connsiteY8365" fmla="*/ 3137057 h 5060781"/>
              <a:gd name="connsiteX8366" fmla="*/ 4503506 w 4692539"/>
              <a:gd name="connsiteY8366" fmla="*/ 3141227 h 5060781"/>
              <a:gd name="connsiteX8367" fmla="*/ 4501402 w 4692539"/>
              <a:gd name="connsiteY8367" fmla="*/ 3145689 h 5060781"/>
              <a:gd name="connsiteX8368" fmla="*/ 4503506 w 4692539"/>
              <a:gd name="connsiteY8368" fmla="*/ 3172492 h 5060781"/>
              <a:gd name="connsiteX8369" fmla="*/ 4521909 w 4692539"/>
              <a:gd name="connsiteY8369" fmla="*/ 3175620 h 5060781"/>
              <a:gd name="connsiteX8370" fmla="*/ 4523204 w 4692539"/>
              <a:gd name="connsiteY8370" fmla="*/ 3178057 h 5060781"/>
              <a:gd name="connsiteX8371" fmla="*/ 4522569 w 4692539"/>
              <a:gd name="connsiteY8371" fmla="*/ 3177667 h 5060781"/>
              <a:gd name="connsiteX8372" fmla="*/ 4522569 w 4692539"/>
              <a:gd name="connsiteY8372" fmla="*/ 3183088 h 5060781"/>
              <a:gd name="connsiteX8373" fmla="*/ 4527459 w 4692539"/>
              <a:gd name="connsiteY8373" fmla="*/ 3188472 h 5060781"/>
              <a:gd name="connsiteX8374" fmla="*/ 4528352 w 4692539"/>
              <a:gd name="connsiteY8374" fmla="*/ 3187663 h 5060781"/>
              <a:gd name="connsiteX8375" fmla="*/ 4531113 w 4692539"/>
              <a:gd name="connsiteY8375" fmla="*/ 3190545 h 5060781"/>
              <a:gd name="connsiteX8376" fmla="*/ 4528886 w 4692539"/>
              <a:gd name="connsiteY8376" fmla="*/ 3215682 h 5060781"/>
              <a:gd name="connsiteX8377" fmla="*/ 4529075 w 4692539"/>
              <a:gd name="connsiteY8377" fmla="*/ 3221768 h 5060781"/>
              <a:gd name="connsiteX8378" fmla="*/ 4527171 w 4692539"/>
              <a:gd name="connsiteY8378" fmla="*/ 3223979 h 5060781"/>
              <a:gd name="connsiteX8379" fmla="*/ 4521266 w 4692539"/>
              <a:gd name="connsiteY8379" fmla="*/ 3225497 h 5060781"/>
              <a:gd name="connsiteX8380" fmla="*/ 4521730 w 4692539"/>
              <a:gd name="connsiteY8380" fmla="*/ 3218491 h 5060781"/>
              <a:gd name="connsiteX8381" fmla="*/ 4510806 w 4692539"/>
              <a:gd name="connsiteY8381" fmla="*/ 3219936 h 5060781"/>
              <a:gd name="connsiteX8382" fmla="*/ 4509926 w 4692539"/>
              <a:gd name="connsiteY8382" fmla="*/ 3218284 h 5060781"/>
              <a:gd name="connsiteX8383" fmla="*/ 4516748 w 4692539"/>
              <a:gd name="connsiteY8383" fmla="*/ 3202479 h 5060781"/>
              <a:gd name="connsiteX8384" fmla="*/ 4516984 w 4692539"/>
              <a:gd name="connsiteY8384" fmla="*/ 3202422 h 5060781"/>
              <a:gd name="connsiteX8385" fmla="*/ 4522126 w 4692539"/>
              <a:gd name="connsiteY8385" fmla="*/ 3210079 h 5060781"/>
              <a:gd name="connsiteX8386" fmla="*/ 4525972 w 4692539"/>
              <a:gd name="connsiteY8386" fmla="*/ 3215808 h 5060781"/>
              <a:gd name="connsiteX8387" fmla="*/ 4521414 w 4692539"/>
              <a:gd name="connsiteY8387" fmla="*/ 3208235 h 5060781"/>
              <a:gd name="connsiteX8388" fmla="*/ 4516996 w 4692539"/>
              <a:gd name="connsiteY8388" fmla="*/ 3202417 h 5060781"/>
              <a:gd name="connsiteX8389" fmla="*/ 4517148 w 4692539"/>
              <a:gd name="connsiteY8389" fmla="*/ 3202380 h 5060781"/>
              <a:gd name="connsiteX8390" fmla="*/ 4524741 w 4692539"/>
              <a:gd name="connsiteY8390" fmla="*/ 3200268 h 5060781"/>
              <a:gd name="connsiteX8391" fmla="*/ 4524741 w 4692539"/>
              <a:gd name="connsiteY8391" fmla="*/ 3197099 h 5060781"/>
              <a:gd name="connsiteX8392" fmla="*/ 4517148 w 4692539"/>
              <a:gd name="connsiteY8392" fmla="*/ 3194988 h 5060781"/>
              <a:gd name="connsiteX8393" fmla="*/ 4508608 w 4692539"/>
              <a:gd name="connsiteY8393" fmla="*/ 3193931 h 5060781"/>
              <a:gd name="connsiteX8394" fmla="*/ 4508608 w 4692539"/>
              <a:gd name="connsiteY8394" fmla="*/ 3204493 h 5060781"/>
              <a:gd name="connsiteX8395" fmla="*/ 4516080 w 4692539"/>
              <a:gd name="connsiteY8395" fmla="*/ 3202645 h 5060781"/>
              <a:gd name="connsiteX8396" fmla="*/ 4516675 w 4692539"/>
              <a:gd name="connsiteY8396" fmla="*/ 3202497 h 5060781"/>
              <a:gd name="connsiteX8397" fmla="*/ 4510244 w 4692539"/>
              <a:gd name="connsiteY8397" fmla="*/ 3211998 h 5060781"/>
              <a:gd name="connsiteX8398" fmla="*/ 4509170 w 4692539"/>
              <a:gd name="connsiteY8398" fmla="*/ 3216865 h 5060781"/>
              <a:gd name="connsiteX8399" fmla="*/ 4509246 w 4692539"/>
              <a:gd name="connsiteY8399" fmla="*/ 3207991 h 5060781"/>
              <a:gd name="connsiteX8400" fmla="*/ 4504444 w 4692539"/>
              <a:gd name="connsiteY8400" fmla="*/ 3209041 h 5060781"/>
              <a:gd name="connsiteX8401" fmla="*/ 4505741 w 4692539"/>
              <a:gd name="connsiteY8401" fmla="*/ 3203364 h 5060781"/>
              <a:gd name="connsiteX8402" fmla="*/ 4506363 w 4692539"/>
              <a:gd name="connsiteY8402" fmla="*/ 3203790 h 5060781"/>
              <a:gd name="connsiteX8403" fmla="*/ 4507324 w 4692539"/>
              <a:gd name="connsiteY8403" fmla="*/ 3196439 h 5060781"/>
              <a:gd name="connsiteX8404" fmla="*/ 4505741 w 4692539"/>
              <a:gd name="connsiteY8404" fmla="*/ 3203364 h 5060781"/>
              <a:gd name="connsiteX8405" fmla="*/ 4491000 w 4692539"/>
              <a:gd name="connsiteY8405" fmla="*/ 3193289 h 5060781"/>
              <a:gd name="connsiteX8406" fmla="*/ 4503483 w 4692539"/>
              <a:gd name="connsiteY8406" fmla="*/ 3172288 h 5060781"/>
              <a:gd name="connsiteX8407" fmla="*/ 4497480 w 4692539"/>
              <a:gd name="connsiteY8407" fmla="*/ 3159423 h 5060781"/>
              <a:gd name="connsiteX8408" fmla="*/ 4493142 w 4692539"/>
              <a:gd name="connsiteY8408" fmla="*/ 3157785 h 5060781"/>
              <a:gd name="connsiteX8409" fmla="*/ 4493142 w 4692539"/>
              <a:gd name="connsiteY8409" fmla="*/ 3149940 h 5060781"/>
              <a:gd name="connsiteX8410" fmla="*/ 4495386 w 4692539"/>
              <a:gd name="connsiteY8410" fmla="*/ 3155977 h 5060781"/>
              <a:gd name="connsiteX8411" fmla="*/ 4495738 w 4692539"/>
              <a:gd name="connsiteY8411" fmla="*/ 3156919 h 5060781"/>
              <a:gd name="connsiteX8412" fmla="*/ 4493142 w 4692539"/>
              <a:gd name="connsiteY8412" fmla="*/ 3149940 h 5060781"/>
              <a:gd name="connsiteX8413" fmla="*/ 4493142 w 4692539"/>
              <a:gd name="connsiteY8413" fmla="*/ 3149516 h 5060781"/>
              <a:gd name="connsiteX8414" fmla="*/ 4496843 w 4692539"/>
              <a:gd name="connsiteY8414" fmla="*/ 3151513 h 5060781"/>
              <a:gd name="connsiteX8415" fmla="*/ 4500727 w 4692539"/>
              <a:gd name="connsiteY8415" fmla="*/ 3136845 h 5060781"/>
              <a:gd name="connsiteX8416" fmla="*/ 4499028 w 4692539"/>
              <a:gd name="connsiteY8416" fmla="*/ 3130427 h 5060781"/>
              <a:gd name="connsiteX8417" fmla="*/ 4498912 w 4692539"/>
              <a:gd name="connsiteY8417" fmla="*/ 3129988 h 5060781"/>
              <a:gd name="connsiteX8418" fmla="*/ 4498785 w 4692539"/>
              <a:gd name="connsiteY8418" fmla="*/ 3129510 h 5060781"/>
              <a:gd name="connsiteX8419" fmla="*/ 4503640 w 4692539"/>
              <a:gd name="connsiteY8419" fmla="*/ 3123223 h 5060781"/>
              <a:gd name="connsiteX8420" fmla="*/ 4497250 w 4692539"/>
              <a:gd name="connsiteY8420" fmla="*/ 3106676 h 5060781"/>
              <a:gd name="connsiteX8421" fmla="*/ 4496960 w 4692539"/>
              <a:gd name="connsiteY8421" fmla="*/ 3089139 h 5060781"/>
              <a:gd name="connsiteX8422" fmla="*/ 4495108 w 4692539"/>
              <a:gd name="connsiteY8422" fmla="*/ 3101130 h 5060781"/>
              <a:gd name="connsiteX8423" fmla="*/ 4493930 w 4692539"/>
              <a:gd name="connsiteY8423" fmla="*/ 3098078 h 5060781"/>
              <a:gd name="connsiteX8424" fmla="*/ 4488708 w 4692539"/>
              <a:gd name="connsiteY8424" fmla="*/ 3122701 h 5060781"/>
              <a:gd name="connsiteX8425" fmla="*/ 4483432 w 4692539"/>
              <a:gd name="connsiteY8425" fmla="*/ 3135298 h 5060781"/>
              <a:gd name="connsiteX8426" fmla="*/ 4482800 w 4692539"/>
              <a:gd name="connsiteY8426" fmla="*/ 3136803 h 5060781"/>
              <a:gd name="connsiteX8427" fmla="*/ 4479656 w 4692539"/>
              <a:gd name="connsiteY8427" fmla="*/ 3135948 h 5060781"/>
              <a:gd name="connsiteX8428" fmla="*/ 4478672 w 4692539"/>
              <a:gd name="connsiteY8428" fmla="*/ 3146653 h 5060781"/>
              <a:gd name="connsiteX8429" fmla="*/ 4478392 w 4692539"/>
              <a:gd name="connsiteY8429" fmla="*/ 3147322 h 5060781"/>
              <a:gd name="connsiteX8430" fmla="*/ 4478604 w 4692539"/>
              <a:gd name="connsiteY8430" fmla="*/ 3147404 h 5060781"/>
              <a:gd name="connsiteX8431" fmla="*/ 4477868 w 4692539"/>
              <a:gd name="connsiteY8431" fmla="*/ 3155408 h 5060781"/>
              <a:gd name="connsiteX8432" fmla="*/ 4467368 w 4692539"/>
              <a:gd name="connsiteY8432" fmla="*/ 3155408 h 5060781"/>
              <a:gd name="connsiteX8433" fmla="*/ 4469274 w 4692539"/>
              <a:gd name="connsiteY8433" fmla="*/ 3159614 h 5060781"/>
              <a:gd name="connsiteX8434" fmla="*/ 4470938 w 4692539"/>
              <a:gd name="connsiteY8434" fmla="*/ 3160073 h 5060781"/>
              <a:gd name="connsiteX8435" fmla="*/ 4468644 w 4692539"/>
              <a:gd name="connsiteY8435" fmla="*/ 3165080 h 5060781"/>
              <a:gd name="connsiteX8436" fmla="*/ 4468508 w 4692539"/>
              <a:gd name="connsiteY8436" fmla="*/ 3169208 h 5060781"/>
              <a:gd name="connsiteX8437" fmla="*/ 4471932 w 4692539"/>
              <a:gd name="connsiteY8437" fmla="*/ 3171477 h 5060781"/>
              <a:gd name="connsiteX8438" fmla="*/ 4474490 w 4692539"/>
              <a:gd name="connsiteY8438" fmla="*/ 3163120 h 5060781"/>
              <a:gd name="connsiteX8439" fmla="*/ 4473317 w 4692539"/>
              <a:gd name="connsiteY8439" fmla="*/ 3160728 h 5060781"/>
              <a:gd name="connsiteX8440" fmla="*/ 4477390 w 4692539"/>
              <a:gd name="connsiteY8440" fmla="*/ 3161851 h 5060781"/>
              <a:gd name="connsiteX8441" fmla="*/ 4482640 w 4692539"/>
              <a:gd name="connsiteY8441" fmla="*/ 3155408 h 5060781"/>
              <a:gd name="connsiteX8442" fmla="*/ 4483343 w 4692539"/>
              <a:gd name="connsiteY8442" fmla="*/ 3157344 h 5060781"/>
              <a:gd name="connsiteX8443" fmla="*/ 4481034 w 4692539"/>
              <a:gd name="connsiteY8443" fmla="*/ 3164543 h 5060781"/>
              <a:gd name="connsiteX8444" fmla="*/ 4478514 w 4692539"/>
              <a:gd name="connsiteY8444" fmla="*/ 3175438 h 5060781"/>
              <a:gd name="connsiteX8445" fmla="*/ 4471792 w 4692539"/>
              <a:gd name="connsiteY8445" fmla="*/ 3175438 h 5060781"/>
              <a:gd name="connsiteX8446" fmla="*/ 4468910 w 4692539"/>
              <a:gd name="connsiteY8446" fmla="*/ 3175438 h 5060781"/>
              <a:gd name="connsiteX8447" fmla="*/ 4467656 w 4692539"/>
              <a:gd name="connsiteY8447" fmla="*/ 3178872 h 5060781"/>
              <a:gd name="connsiteX8448" fmla="*/ 4466598 w 4692539"/>
              <a:gd name="connsiteY8448" fmla="*/ 3179245 h 5060781"/>
              <a:gd name="connsiteX8449" fmla="*/ 4466028 w 4692539"/>
              <a:gd name="connsiteY8449" fmla="*/ 3167641 h 5060781"/>
              <a:gd name="connsiteX8450" fmla="*/ 4465488 w 4692539"/>
              <a:gd name="connsiteY8450" fmla="*/ 3156664 h 5060781"/>
              <a:gd name="connsiteX8451" fmla="*/ 4466808 w 4692539"/>
              <a:gd name="connsiteY8451" fmla="*/ 3155681 h 5060781"/>
              <a:gd name="connsiteX8452" fmla="*/ 4467274 w 4692539"/>
              <a:gd name="connsiteY8452" fmla="*/ 3155333 h 5060781"/>
              <a:gd name="connsiteX8453" fmla="*/ 4467266 w 4692539"/>
              <a:gd name="connsiteY8453" fmla="*/ 3155526 h 5060781"/>
              <a:gd name="connsiteX8454" fmla="*/ 4467304 w 4692539"/>
              <a:gd name="connsiteY8454" fmla="*/ 3155311 h 5060781"/>
              <a:gd name="connsiteX8455" fmla="*/ 4467368 w 4692539"/>
              <a:gd name="connsiteY8455" fmla="*/ 3155264 h 5060781"/>
              <a:gd name="connsiteX8456" fmla="*/ 4467314 w 4692539"/>
              <a:gd name="connsiteY8456" fmla="*/ 3155249 h 5060781"/>
              <a:gd name="connsiteX8457" fmla="*/ 4470162 w 4692539"/>
              <a:gd name="connsiteY8457" fmla="*/ 3138952 h 5060781"/>
              <a:gd name="connsiteX8458" fmla="*/ 4471512 w 4692539"/>
              <a:gd name="connsiteY8458" fmla="*/ 3131229 h 5060781"/>
              <a:gd name="connsiteX8459" fmla="*/ 4472012 w 4692539"/>
              <a:gd name="connsiteY8459" fmla="*/ 3128370 h 5060781"/>
              <a:gd name="connsiteX8460" fmla="*/ 4472276 w 4692539"/>
              <a:gd name="connsiteY8460" fmla="*/ 3126859 h 5060781"/>
              <a:gd name="connsiteX8461" fmla="*/ 4470925 w 4692539"/>
              <a:gd name="connsiteY8461" fmla="*/ 3131027 h 5060781"/>
              <a:gd name="connsiteX8462" fmla="*/ 4468781 w 4692539"/>
              <a:gd name="connsiteY8462" fmla="*/ 3130297 h 5060781"/>
              <a:gd name="connsiteX8463" fmla="*/ 4466948 w 4692539"/>
              <a:gd name="connsiteY8463" fmla="*/ 3124494 h 5060781"/>
              <a:gd name="connsiteX8464" fmla="*/ 4469929 w 4692539"/>
              <a:gd name="connsiteY8464" fmla="*/ 3119471 h 5060781"/>
              <a:gd name="connsiteX8465" fmla="*/ 4466715 w 4692539"/>
              <a:gd name="connsiteY8465" fmla="*/ 3102075 h 5060781"/>
              <a:gd name="connsiteX8466" fmla="*/ 4464265 w 4692539"/>
              <a:gd name="connsiteY8466" fmla="*/ 3115996 h 5060781"/>
              <a:gd name="connsiteX8467" fmla="*/ 4461481 w 4692539"/>
              <a:gd name="connsiteY8467" fmla="*/ 3107182 h 5060781"/>
              <a:gd name="connsiteX8468" fmla="*/ 4456156 w 4692539"/>
              <a:gd name="connsiteY8468" fmla="*/ 3090315 h 5060781"/>
              <a:gd name="connsiteX8469" fmla="*/ 4459068 w 4692539"/>
              <a:gd name="connsiteY8469" fmla="*/ 3120827 h 5060781"/>
              <a:gd name="connsiteX8470" fmla="*/ 4462778 w 4692539"/>
              <a:gd name="connsiteY8470" fmla="*/ 3124443 h 5060781"/>
              <a:gd name="connsiteX8471" fmla="*/ 4461718 w 4692539"/>
              <a:gd name="connsiteY8471" fmla="*/ 3130459 h 5060781"/>
              <a:gd name="connsiteX8472" fmla="*/ 4461006 w 4692539"/>
              <a:gd name="connsiteY8472" fmla="*/ 3134513 h 5060781"/>
              <a:gd name="connsiteX8473" fmla="*/ 4465438 w 4692539"/>
              <a:gd name="connsiteY8473" fmla="*/ 3127037 h 5060781"/>
              <a:gd name="connsiteX8474" fmla="*/ 4468781 w 4692539"/>
              <a:gd name="connsiteY8474" fmla="*/ 3130297 h 5060781"/>
              <a:gd name="connsiteX8475" fmla="*/ 4470624 w 4692539"/>
              <a:gd name="connsiteY8475" fmla="*/ 3130925 h 5060781"/>
              <a:gd name="connsiteX8476" fmla="*/ 4470925 w 4692539"/>
              <a:gd name="connsiteY8476" fmla="*/ 3131029 h 5060781"/>
              <a:gd name="connsiteX8477" fmla="*/ 4467894 w 4692539"/>
              <a:gd name="connsiteY8477" fmla="*/ 3140396 h 5060781"/>
              <a:gd name="connsiteX8478" fmla="*/ 4467279 w 4692539"/>
              <a:gd name="connsiteY8478" fmla="*/ 3155237 h 5060781"/>
              <a:gd name="connsiteX8479" fmla="*/ 4465390 w 4692539"/>
              <a:gd name="connsiteY8479" fmla="*/ 3154651 h 5060781"/>
              <a:gd name="connsiteX8480" fmla="*/ 4465266 w 4692539"/>
              <a:gd name="connsiteY8480" fmla="*/ 3152156 h 5060781"/>
              <a:gd name="connsiteX8481" fmla="*/ 4464712 w 4692539"/>
              <a:gd name="connsiteY8481" fmla="*/ 3140857 h 5060781"/>
              <a:gd name="connsiteX8482" fmla="*/ 4463696 w 4692539"/>
              <a:gd name="connsiteY8482" fmla="*/ 3154125 h 5060781"/>
              <a:gd name="connsiteX8483" fmla="*/ 4459632 w 4692539"/>
              <a:gd name="connsiteY8483" fmla="*/ 3152864 h 5060781"/>
              <a:gd name="connsiteX8484" fmla="*/ 4451898 w 4692539"/>
              <a:gd name="connsiteY8484" fmla="*/ 3152065 h 5060781"/>
              <a:gd name="connsiteX8485" fmla="*/ 4431596 w 4692539"/>
              <a:gd name="connsiteY8485" fmla="*/ 3181927 h 5060781"/>
              <a:gd name="connsiteX8486" fmla="*/ 4458634 w 4692539"/>
              <a:gd name="connsiteY8486" fmla="*/ 3161774 h 5060781"/>
              <a:gd name="connsiteX8487" fmla="*/ 4463380 w 4692539"/>
              <a:gd name="connsiteY8487" fmla="*/ 3158235 h 5060781"/>
              <a:gd name="connsiteX8488" fmla="*/ 4462366 w 4692539"/>
              <a:gd name="connsiteY8488" fmla="*/ 3171485 h 5060781"/>
              <a:gd name="connsiteX8489" fmla="*/ 4466035 w 4692539"/>
              <a:gd name="connsiteY8489" fmla="*/ 3179445 h 5060781"/>
              <a:gd name="connsiteX8490" fmla="*/ 4464470 w 4692539"/>
              <a:gd name="connsiteY8490" fmla="*/ 3179999 h 5060781"/>
              <a:gd name="connsiteX8491" fmla="*/ 4463630 w 4692539"/>
              <a:gd name="connsiteY8491" fmla="*/ 3179770 h 5060781"/>
              <a:gd name="connsiteX8492" fmla="*/ 4463150 w 4692539"/>
              <a:gd name="connsiteY8492" fmla="*/ 3179638 h 5060781"/>
              <a:gd name="connsiteX8493" fmla="*/ 4463292 w 4692539"/>
              <a:gd name="connsiteY8493" fmla="*/ 3180416 h 5060781"/>
              <a:gd name="connsiteX8494" fmla="*/ 4459817 w 4692539"/>
              <a:gd name="connsiteY8494" fmla="*/ 3181645 h 5060781"/>
              <a:gd name="connsiteX8495" fmla="*/ 4464012 w 4692539"/>
              <a:gd name="connsiteY8495" fmla="*/ 3184352 h 5060781"/>
              <a:gd name="connsiteX8496" fmla="*/ 4464093 w 4692539"/>
              <a:gd name="connsiteY8496" fmla="*/ 3184794 h 5060781"/>
              <a:gd name="connsiteX8497" fmla="*/ 4458424 w 4692539"/>
              <a:gd name="connsiteY8497" fmla="*/ 3182963 h 5060781"/>
              <a:gd name="connsiteX8498" fmla="*/ 4457546 w 4692539"/>
              <a:gd name="connsiteY8498" fmla="*/ 3182681 h 5060781"/>
              <a:gd name="connsiteX8499" fmla="*/ 4464093 w 4692539"/>
              <a:gd name="connsiteY8499" fmla="*/ 3184794 h 5060781"/>
              <a:gd name="connsiteX8500" fmla="*/ 4464161 w 4692539"/>
              <a:gd name="connsiteY8500" fmla="*/ 3185167 h 5060781"/>
              <a:gd name="connsiteX8501" fmla="*/ 4460419 w 4692539"/>
              <a:gd name="connsiteY8501" fmla="*/ 3188386 h 5060781"/>
              <a:gd name="connsiteX8502" fmla="*/ 4459817 w 4692539"/>
              <a:gd name="connsiteY8502" fmla="*/ 3188905 h 5060781"/>
              <a:gd name="connsiteX8503" fmla="*/ 4459817 w 4692539"/>
              <a:gd name="connsiteY8503" fmla="*/ 3195128 h 5060781"/>
              <a:gd name="connsiteX8504" fmla="*/ 4464035 w 4692539"/>
              <a:gd name="connsiteY8504" fmla="*/ 3194222 h 5060781"/>
              <a:gd name="connsiteX8505" fmla="*/ 4464515 w 4692539"/>
              <a:gd name="connsiteY8505" fmla="*/ 3194118 h 5060781"/>
              <a:gd name="connsiteX8506" fmla="*/ 4464209 w 4692539"/>
              <a:gd name="connsiteY8506" fmla="*/ 3194940 h 5060781"/>
              <a:gd name="connsiteX8507" fmla="*/ 4461754 w 4692539"/>
              <a:gd name="connsiteY8507" fmla="*/ 3201541 h 5060781"/>
              <a:gd name="connsiteX8508" fmla="*/ 4464515 w 4692539"/>
              <a:gd name="connsiteY8508" fmla="*/ 3194118 h 5060781"/>
              <a:gd name="connsiteX8509" fmla="*/ 4464636 w 4692539"/>
              <a:gd name="connsiteY8509" fmla="*/ 3194092 h 5060781"/>
              <a:gd name="connsiteX8510" fmla="*/ 4465602 w 4692539"/>
              <a:gd name="connsiteY8510" fmla="*/ 3199278 h 5060781"/>
              <a:gd name="connsiteX8511" fmla="*/ 4466533 w 4692539"/>
              <a:gd name="connsiteY8511" fmla="*/ 3198141 h 5060781"/>
              <a:gd name="connsiteX8512" fmla="*/ 4468910 w 4692539"/>
              <a:gd name="connsiteY8512" fmla="*/ 3211141 h 5060781"/>
              <a:gd name="connsiteX8513" fmla="*/ 4474672 w 4692539"/>
              <a:gd name="connsiteY8513" fmla="*/ 3200639 h 5060781"/>
              <a:gd name="connsiteX8514" fmla="*/ 4477882 w 4692539"/>
              <a:gd name="connsiteY8514" fmla="*/ 3208397 h 5060781"/>
              <a:gd name="connsiteX8515" fmla="*/ 4471853 w 4692539"/>
              <a:gd name="connsiteY8515" fmla="*/ 3210292 h 5060781"/>
              <a:gd name="connsiteX8516" fmla="*/ 4480405 w 4692539"/>
              <a:gd name="connsiteY8516" fmla="*/ 3216563 h 5060781"/>
              <a:gd name="connsiteX8517" fmla="*/ 4480071 w 4692539"/>
              <a:gd name="connsiteY8517" fmla="*/ 3219594 h 5060781"/>
              <a:gd name="connsiteX8518" fmla="*/ 4475586 w 4692539"/>
              <a:gd name="connsiteY8518" fmla="*/ 3218778 h 5060781"/>
              <a:gd name="connsiteX8519" fmla="*/ 4478966 w 4692539"/>
              <a:gd name="connsiteY8519" fmla="*/ 3229585 h 5060781"/>
              <a:gd name="connsiteX8520" fmla="*/ 4478754 w 4692539"/>
              <a:gd name="connsiteY8520" fmla="*/ 3231486 h 5060781"/>
              <a:gd name="connsiteX8521" fmla="*/ 4477168 w 4692539"/>
              <a:gd name="connsiteY8521" fmla="*/ 3243901 h 5060781"/>
              <a:gd name="connsiteX8522" fmla="*/ 4476430 w 4692539"/>
              <a:gd name="connsiteY8522" fmla="*/ 3244839 h 5060781"/>
              <a:gd name="connsiteX8523" fmla="*/ 4472207 w 4692539"/>
              <a:gd name="connsiteY8523" fmla="*/ 3250207 h 5060781"/>
              <a:gd name="connsiteX8524" fmla="*/ 4472050 w 4692539"/>
              <a:gd name="connsiteY8524" fmla="*/ 3250207 h 5060781"/>
              <a:gd name="connsiteX8525" fmla="*/ 4472050 w 4692539"/>
              <a:gd name="connsiteY8525" fmla="*/ 3248722 h 5060781"/>
              <a:gd name="connsiteX8526" fmla="*/ 4475795 w 4692539"/>
              <a:gd name="connsiteY8526" fmla="*/ 3235533 h 5060781"/>
              <a:gd name="connsiteX8527" fmla="*/ 4459316 w 4692539"/>
              <a:gd name="connsiteY8527" fmla="*/ 3231694 h 5060781"/>
              <a:gd name="connsiteX8528" fmla="*/ 4458110 w 4692539"/>
              <a:gd name="connsiteY8528" fmla="*/ 3233292 h 5060781"/>
              <a:gd name="connsiteX8529" fmla="*/ 4456272 w 4692539"/>
              <a:gd name="connsiteY8529" fmla="*/ 3219614 h 5060781"/>
              <a:gd name="connsiteX8530" fmla="*/ 4446334 w 4692539"/>
              <a:gd name="connsiteY8530" fmla="*/ 3218558 h 5060781"/>
              <a:gd name="connsiteX8531" fmla="*/ 4456770 w 4692539"/>
              <a:gd name="connsiteY8531" fmla="*/ 3232419 h 5060781"/>
              <a:gd name="connsiteX8532" fmla="*/ 4457769 w 4692539"/>
              <a:gd name="connsiteY8532" fmla="*/ 3233747 h 5060781"/>
              <a:gd name="connsiteX8533" fmla="*/ 4456424 w 4692539"/>
              <a:gd name="connsiteY8533" fmla="*/ 3235533 h 5060781"/>
              <a:gd name="connsiteX8534" fmla="*/ 4464536 w 4692539"/>
              <a:gd name="connsiteY8534" fmla="*/ 3242355 h 5060781"/>
              <a:gd name="connsiteX8535" fmla="*/ 4470594 w 4692539"/>
              <a:gd name="connsiteY8535" fmla="*/ 3247950 h 5060781"/>
              <a:gd name="connsiteX8536" fmla="*/ 4468434 w 4692539"/>
              <a:gd name="connsiteY8536" fmla="*/ 3250867 h 5060781"/>
              <a:gd name="connsiteX8537" fmla="*/ 4472050 w 4692539"/>
              <a:gd name="connsiteY8537" fmla="*/ 3256543 h 5060781"/>
              <a:gd name="connsiteX8538" fmla="*/ 4472050 w 4692539"/>
              <a:gd name="connsiteY8538" fmla="*/ 3253771 h 5060781"/>
              <a:gd name="connsiteX8539" fmla="*/ 4472050 w 4692539"/>
              <a:gd name="connsiteY8539" fmla="*/ 3253750 h 5060781"/>
              <a:gd name="connsiteX8540" fmla="*/ 4472050 w 4692539"/>
              <a:gd name="connsiteY8540" fmla="*/ 3253376 h 5060781"/>
              <a:gd name="connsiteX8541" fmla="*/ 4474943 w 4692539"/>
              <a:gd name="connsiteY8541" fmla="*/ 3253376 h 5060781"/>
              <a:gd name="connsiteX8542" fmla="*/ 4474943 w 4692539"/>
              <a:gd name="connsiteY8542" fmla="*/ 3250207 h 5060781"/>
              <a:gd name="connsiteX8543" fmla="*/ 4472412 w 4692539"/>
              <a:gd name="connsiteY8543" fmla="*/ 3250207 h 5060781"/>
              <a:gd name="connsiteX8544" fmla="*/ 4472207 w 4692539"/>
              <a:gd name="connsiteY8544" fmla="*/ 3250207 h 5060781"/>
              <a:gd name="connsiteX8545" fmla="*/ 4477168 w 4692539"/>
              <a:gd name="connsiteY8545" fmla="*/ 3243901 h 5060781"/>
              <a:gd name="connsiteX8546" fmla="*/ 4476564 w 4692539"/>
              <a:gd name="connsiteY8546" fmla="*/ 3248632 h 5060781"/>
              <a:gd name="connsiteX8547" fmla="*/ 4479624 w 4692539"/>
              <a:gd name="connsiteY8547" fmla="*/ 3258803 h 5060781"/>
              <a:gd name="connsiteX8548" fmla="*/ 4475661 w 4692539"/>
              <a:gd name="connsiteY8548" fmla="*/ 3260483 h 5060781"/>
              <a:gd name="connsiteX8549" fmla="*/ 4472781 w 4692539"/>
              <a:gd name="connsiteY8549" fmla="*/ 3278305 h 5060781"/>
              <a:gd name="connsiteX8550" fmla="*/ 4482329 w 4692539"/>
              <a:gd name="connsiteY8550" fmla="*/ 3293728 h 5060781"/>
              <a:gd name="connsiteX8551" fmla="*/ 4482602 w 4692539"/>
              <a:gd name="connsiteY8551" fmla="*/ 3294181 h 5060781"/>
              <a:gd name="connsiteX8552" fmla="*/ 4474392 w 4692539"/>
              <a:gd name="connsiteY8552" fmla="*/ 3296258 h 5060781"/>
              <a:gd name="connsiteX8553" fmla="*/ 4475884 w 4692539"/>
              <a:gd name="connsiteY8553" fmla="*/ 3295881 h 5060781"/>
              <a:gd name="connsiteX8554" fmla="*/ 4482602 w 4692539"/>
              <a:gd name="connsiteY8554" fmla="*/ 3294181 h 5060781"/>
              <a:gd name="connsiteX8555" fmla="*/ 4489396 w 4692539"/>
              <a:gd name="connsiteY8555" fmla="*/ 3305488 h 5060781"/>
              <a:gd name="connsiteX8556" fmla="*/ 4486959 w 4692539"/>
              <a:gd name="connsiteY8556" fmla="*/ 3303048 h 5060781"/>
              <a:gd name="connsiteX8557" fmla="*/ 4484426 w 4692539"/>
              <a:gd name="connsiteY8557" fmla="*/ 3303967 h 5060781"/>
              <a:gd name="connsiteX8558" fmla="*/ 4484314 w 4692539"/>
              <a:gd name="connsiteY8558" fmla="*/ 3304009 h 5060781"/>
              <a:gd name="connsiteX8559" fmla="*/ 4484061 w 4692539"/>
              <a:gd name="connsiteY8559" fmla="*/ 3304099 h 5060781"/>
              <a:gd name="connsiteX8560" fmla="*/ 4481166 w 4692539"/>
              <a:gd name="connsiteY8560" fmla="*/ 3306204 h 5060781"/>
              <a:gd name="connsiteX8561" fmla="*/ 4478868 w 4692539"/>
              <a:gd name="connsiteY8561" fmla="*/ 3308294 h 5060781"/>
              <a:gd name="connsiteX8562" fmla="*/ 4478868 w 4692539"/>
              <a:gd name="connsiteY8562" fmla="*/ 3302737 h 5060781"/>
              <a:gd name="connsiteX8563" fmla="*/ 4471853 w 4692539"/>
              <a:gd name="connsiteY8563" fmla="*/ 3302737 h 5060781"/>
              <a:gd name="connsiteX8564" fmla="*/ 4471853 w 4692539"/>
              <a:gd name="connsiteY8564" fmla="*/ 3312544 h 5060781"/>
              <a:gd name="connsiteX8565" fmla="*/ 4474194 w 4692539"/>
              <a:gd name="connsiteY8565" fmla="*/ 3312544 h 5060781"/>
              <a:gd name="connsiteX8566" fmla="*/ 4472518 w 4692539"/>
              <a:gd name="connsiteY8566" fmla="*/ 3314067 h 5060781"/>
              <a:gd name="connsiteX8567" fmla="*/ 4484061 w 4692539"/>
              <a:gd name="connsiteY8567" fmla="*/ 3345152 h 5060781"/>
              <a:gd name="connsiteX8568" fmla="*/ 4503380 w 4692539"/>
              <a:gd name="connsiteY8568" fmla="*/ 3348310 h 5060781"/>
              <a:gd name="connsiteX8569" fmla="*/ 4503446 w 4692539"/>
              <a:gd name="connsiteY8569" fmla="*/ 3348095 h 5060781"/>
              <a:gd name="connsiteX8570" fmla="*/ 4504118 w 4692539"/>
              <a:gd name="connsiteY8570" fmla="*/ 3349211 h 5060781"/>
              <a:gd name="connsiteX8571" fmla="*/ 4501288 w 4692539"/>
              <a:gd name="connsiteY8571" fmla="*/ 3348450 h 5060781"/>
              <a:gd name="connsiteX8572" fmla="*/ 4500800 w 4692539"/>
              <a:gd name="connsiteY8572" fmla="*/ 3348319 h 5060781"/>
              <a:gd name="connsiteX8573" fmla="*/ 4494524 w 4692539"/>
              <a:gd name="connsiteY8573" fmla="*/ 3353389 h 5060781"/>
              <a:gd name="connsiteX8574" fmla="*/ 4489930 w 4692539"/>
              <a:gd name="connsiteY8574" fmla="*/ 3356094 h 5060781"/>
              <a:gd name="connsiteX8575" fmla="*/ 4488557 w 4692539"/>
              <a:gd name="connsiteY8575" fmla="*/ 3356903 h 5060781"/>
              <a:gd name="connsiteX8576" fmla="*/ 4491020 w 4692539"/>
              <a:gd name="connsiteY8576" fmla="*/ 3362002 h 5060781"/>
              <a:gd name="connsiteX8577" fmla="*/ 4491996 w 4692539"/>
              <a:gd name="connsiteY8577" fmla="*/ 3365159 h 5060781"/>
              <a:gd name="connsiteX8578" fmla="*/ 4491020 w 4692539"/>
              <a:gd name="connsiteY8578" fmla="*/ 3369370 h 5060781"/>
              <a:gd name="connsiteX8579" fmla="*/ 4493556 w 4692539"/>
              <a:gd name="connsiteY8579" fmla="*/ 3377243 h 5060781"/>
              <a:gd name="connsiteX8580" fmla="*/ 4495177 w 4692539"/>
              <a:gd name="connsiteY8580" fmla="*/ 3382265 h 5060781"/>
              <a:gd name="connsiteX8581" fmla="*/ 4500800 w 4692539"/>
              <a:gd name="connsiteY8581" fmla="*/ 3393582 h 5060781"/>
              <a:gd name="connsiteX8582" fmla="*/ 4503736 w 4692539"/>
              <a:gd name="connsiteY8582" fmla="*/ 3392527 h 5060781"/>
              <a:gd name="connsiteX8583" fmla="*/ 4506669 w 4692539"/>
              <a:gd name="connsiteY8583" fmla="*/ 3393582 h 5060781"/>
              <a:gd name="connsiteX8584" fmla="*/ 4519388 w 4692539"/>
              <a:gd name="connsiteY8584" fmla="*/ 3372529 h 5060781"/>
              <a:gd name="connsiteX8585" fmla="*/ 4509605 w 4692539"/>
              <a:gd name="connsiteY8585" fmla="*/ 3348319 h 5060781"/>
              <a:gd name="connsiteX8586" fmla="*/ 4504712 w 4692539"/>
              <a:gd name="connsiteY8586" fmla="*/ 3349372 h 5060781"/>
              <a:gd name="connsiteX8587" fmla="*/ 4504459 w 4692539"/>
              <a:gd name="connsiteY8587" fmla="*/ 3349304 h 5060781"/>
              <a:gd name="connsiteX8588" fmla="*/ 4504236 w 4692539"/>
              <a:gd name="connsiteY8588" fmla="*/ 3345542 h 5060781"/>
              <a:gd name="connsiteX8589" fmla="*/ 4509175 w 4692539"/>
              <a:gd name="connsiteY8589" fmla="*/ 3329625 h 5060781"/>
              <a:gd name="connsiteX8590" fmla="*/ 4507774 w 4692539"/>
              <a:gd name="connsiteY8590" fmla="*/ 3323966 h 5060781"/>
              <a:gd name="connsiteX8591" fmla="*/ 4509612 w 4692539"/>
              <a:gd name="connsiteY8591" fmla="*/ 3323905 h 5060781"/>
              <a:gd name="connsiteX8592" fmla="*/ 4521032 w 4692539"/>
              <a:gd name="connsiteY8592" fmla="*/ 3314519 h 5060781"/>
              <a:gd name="connsiteX8593" fmla="*/ 4522071 w 4692539"/>
              <a:gd name="connsiteY8593" fmla="*/ 3317169 h 5060781"/>
              <a:gd name="connsiteX8594" fmla="*/ 4523927 w 4692539"/>
              <a:gd name="connsiteY8594" fmla="*/ 3321906 h 5060781"/>
              <a:gd name="connsiteX8595" fmla="*/ 4523120 w 4692539"/>
              <a:gd name="connsiteY8595" fmla="*/ 3300432 h 5060781"/>
              <a:gd name="connsiteX8596" fmla="*/ 4524008 w 4692539"/>
              <a:gd name="connsiteY8596" fmla="*/ 3300056 h 5060781"/>
              <a:gd name="connsiteX8597" fmla="*/ 4525568 w 4692539"/>
              <a:gd name="connsiteY8597" fmla="*/ 3288787 h 5060781"/>
              <a:gd name="connsiteX8598" fmla="*/ 4520768 w 4692539"/>
              <a:gd name="connsiteY8598" fmla="*/ 3284593 h 5060781"/>
              <a:gd name="connsiteX8599" fmla="*/ 4527487 w 4692539"/>
              <a:gd name="connsiteY8599" fmla="*/ 3268869 h 5060781"/>
              <a:gd name="connsiteX8600" fmla="*/ 4511170 w 4692539"/>
              <a:gd name="connsiteY8600" fmla="*/ 3262581 h 5060781"/>
              <a:gd name="connsiteX8601" fmla="*/ 4506652 w 4692539"/>
              <a:gd name="connsiteY8601" fmla="*/ 3263505 h 5060781"/>
              <a:gd name="connsiteX8602" fmla="*/ 4508515 w 4692539"/>
              <a:gd name="connsiteY8602" fmla="*/ 3255812 h 5060781"/>
              <a:gd name="connsiteX8603" fmla="*/ 4509175 w 4692539"/>
              <a:gd name="connsiteY8603" fmla="*/ 3257764 h 5060781"/>
              <a:gd name="connsiteX8604" fmla="*/ 4509766 w 4692539"/>
              <a:gd name="connsiteY8604" fmla="*/ 3259514 h 5060781"/>
              <a:gd name="connsiteX8605" fmla="*/ 4509041 w 4692539"/>
              <a:gd name="connsiteY8605" fmla="*/ 3249380 h 5060781"/>
              <a:gd name="connsiteX8606" fmla="*/ 4509246 w 4692539"/>
              <a:gd name="connsiteY8606" fmla="*/ 3246843 h 5060781"/>
              <a:gd name="connsiteX8607" fmla="*/ 4515922 w 4692539"/>
              <a:gd name="connsiteY8607" fmla="*/ 3248615 h 5060781"/>
              <a:gd name="connsiteX8608" fmla="*/ 4517658 w 4692539"/>
              <a:gd name="connsiteY8608" fmla="*/ 3245958 h 5060781"/>
              <a:gd name="connsiteX8609" fmla="*/ 4527348 w 4692539"/>
              <a:gd name="connsiteY8609" fmla="*/ 3248419 h 5060781"/>
              <a:gd name="connsiteX8610" fmla="*/ 4528738 w 4692539"/>
              <a:gd name="connsiteY8610" fmla="*/ 3245462 h 5060781"/>
              <a:gd name="connsiteX8611" fmla="*/ 4529826 w 4692539"/>
              <a:gd name="connsiteY8611" fmla="*/ 3245990 h 5060781"/>
              <a:gd name="connsiteX8612" fmla="*/ 4533354 w 4692539"/>
              <a:gd name="connsiteY8612" fmla="*/ 3359783 h 5060781"/>
              <a:gd name="connsiteX8613" fmla="*/ 4528764 w 4692539"/>
              <a:gd name="connsiteY8613" fmla="*/ 3356073 h 5060781"/>
              <a:gd name="connsiteX8614" fmla="*/ 4524951 w 4692539"/>
              <a:gd name="connsiteY8614" fmla="*/ 3361317 h 5060781"/>
              <a:gd name="connsiteX8615" fmla="*/ 4524404 w 4692539"/>
              <a:gd name="connsiteY8615" fmla="*/ 3361217 h 5060781"/>
              <a:gd name="connsiteX8616" fmla="*/ 4526546 w 4692539"/>
              <a:gd name="connsiteY8616" fmla="*/ 3346090 h 5060781"/>
              <a:gd name="connsiteX8617" fmla="*/ 4528124 w 4692539"/>
              <a:gd name="connsiteY8617" fmla="*/ 3334951 h 5060781"/>
              <a:gd name="connsiteX8618" fmla="*/ 4519706 w 4692539"/>
              <a:gd name="connsiteY8618" fmla="*/ 3350793 h 5060781"/>
              <a:gd name="connsiteX8619" fmla="*/ 4524316 w 4692539"/>
              <a:gd name="connsiteY8619" fmla="*/ 3361201 h 5060781"/>
              <a:gd name="connsiteX8620" fmla="*/ 4519947 w 4692539"/>
              <a:gd name="connsiteY8620" fmla="*/ 3360399 h 5060781"/>
              <a:gd name="connsiteX8621" fmla="*/ 4519231 w 4692539"/>
              <a:gd name="connsiteY8621" fmla="*/ 3360268 h 5060781"/>
              <a:gd name="connsiteX8622" fmla="*/ 4526142 w 4692539"/>
              <a:gd name="connsiteY8622" fmla="*/ 3379539 h 5060781"/>
              <a:gd name="connsiteX8623" fmla="*/ 4525940 w 4692539"/>
              <a:gd name="connsiteY8623" fmla="*/ 3392678 h 5060781"/>
              <a:gd name="connsiteX8624" fmla="*/ 4521234 w 4692539"/>
              <a:gd name="connsiteY8624" fmla="*/ 3390973 h 5060781"/>
              <a:gd name="connsiteX8625" fmla="*/ 4521234 w 4692539"/>
              <a:gd name="connsiteY8625" fmla="*/ 3398364 h 5060781"/>
              <a:gd name="connsiteX8626" fmla="*/ 4528030 w 4692539"/>
              <a:gd name="connsiteY8626" fmla="*/ 3398364 h 5060781"/>
              <a:gd name="connsiteX8627" fmla="*/ 4531168 w 4692539"/>
              <a:gd name="connsiteY8627" fmla="*/ 3396659 h 5060781"/>
              <a:gd name="connsiteX8628" fmla="*/ 4534532 w 4692539"/>
              <a:gd name="connsiteY8628" fmla="*/ 3397798 h 5060781"/>
              <a:gd name="connsiteX8629" fmla="*/ 4534544 w 4692539"/>
              <a:gd name="connsiteY8629" fmla="*/ 3398290 h 5060781"/>
              <a:gd name="connsiteX8630" fmla="*/ 4528690 w 4692539"/>
              <a:gd name="connsiteY8630" fmla="*/ 3398694 h 5060781"/>
              <a:gd name="connsiteX8631" fmla="*/ 4528690 w 4692539"/>
              <a:gd name="connsiteY8631" fmla="*/ 3398916 h 5060781"/>
              <a:gd name="connsiteX8632" fmla="*/ 4528180 w 4692539"/>
              <a:gd name="connsiteY8632" fmla="*/ 3398749 h 5060781"/>
              <a:gd name="connsiteX8633" fmla="*/ 4519244 w 4692539"/>
              <a:gd name="connsiteY8633" fmla="*/ 3410411 h 5060781"/>
              <a:gd name="connsiteX8634" fmla="*/ 4508796 w 4692539"/>
              <a:gd name="connsiteY8634" fmla="*/ 3403824 h 5060781"/>
              <a:gd name="connsiteX8635" fmla="*/ 4517512 w 4692539"/>
              <a:gd name="connsiteY8635" fmla="*/ 3416649 h 5060781"/>
              <a:gd name="connsiteX8636" fmla="*/ 4519507 w 4692539"/>
              <a:gd name="connsiteY8636" fmla="*/ 3416649 h 5060781"/>
              <a:gd name="connsiteX8637" fmla="*/ 4521426 w 4692539"/>
              <a:gd name="connsiteY8637" fmla="*/ 3427079 h 5060781"/>
              <a:gd name="connsiteX8638" fmla="*/ 4521426 w 4692539"/>
              <a:gd name="connsiteY8638" fmla="*/ 3434422 h 5060781"/>
              <a:gd name="connsiteX8639" fmla="*/ 4521426 w 4692539"/>
              <a:gd name="connsiteY8639" fmla="*/ 3444916 h 5060781"/>
              <a:gd name="connsiteX8640" fmla="*/ 4525284 w 4692539"/>
              <a:gd name="connsiteY8640" fmla="*/ 3441768 h 5060781"/>
              <a:gd name="connsiteX8641" fmla="*/ 4521426 w 4692539"/>
              <a:gd name="connsiteY8641" fmla="*/ 3448062 h 5060781"/>
              <a:gd name="connsiteX8642" fmla="*/ 4522098 w 4692539"/>
              <a:gd name="connsiteY8642" fmla="*/ 3452388 h 5060781"/>
              <a:gd name="connsiteX8643" fmla="*/ 4520915 w 4692539"/>
              <a:gd name="connsiteY8643" fmla="*/ 3453614 h 5060781"/>
              <a:gd name="connsiteX8644" fmla="*/ 4521944 w 4692539"/>
              <a:gd name="connsiteY8644" fmla="*/ 3457906 h 5060781"/>
              <a:gd name="connsiteX8645" fmla="*/ 4523160 w 4692539"/>
              <a:gd name="connsiteY8645" fmla="*/ 3459220 h 5060781"/>
              <a:gd name="connsiteX8646" fmla="*/ 4524078 w 4692539"/>
              <a:gd name="connsiteY8646" fmla="*/ 3465113 h 5060781"/>
              <a:gd name="connsiteX8647" fmla="*/ 4524645 w 4692539"/>
              <a:gd name="connsiteY8647" fmla="*/ 3472399 h 5060781"/>
              <a:gd name="connsiteX8648" fmla="*/ 4522030 w 4692539"/>
              <a:gd name="connsiteY8648" fmla="*/ 3474189 h 5060781"/>
              <a:gd name="connsiteX8649" fmla="*/ 4522349 w 4692539"/>
              <a:gd name="connsiteY8649" fmla="*/ 3472356 h 5060781"/>
              <a:gd name="connsiteX8650" fmla="*/ 4516217 w 4692539"/>
              <a:gd name="connsiteY8650" fmla="*/ 3469138 h 5060781"/>
              <a:gd name="connsiteX8651" fmla="*/ 4508454 w 4692539"/>
              <a:gd name="connsiteY8651" fmla="*/ 3447301 h 5060781"/>
              <a:gd name="connsiteX8652" fmla="*/ 4504910 w 4692539"/>
              <a:gd name="connsiteY8652" fmla="*/ 3427328 h 5060781"/>
              <a:gd name="connsiteX8653" fmla="*/ 4506538 w 4692539"/>
              <a:gd name="connsiteY8653" fmla="*/ 3419559 h 5060781"/>
              <a:gd name="connsiteX8654" fmla="*/ 4507324 w 4692539"/>
              <a:gd name="connsiteY8654" fmla="*/ 3420730 h 5060781"/>
              <a:gd name="connsiteX8655" fmla="*/ 4504166 w 4692539"/>
              <a:gd name="connsiteY8655" fmla="*/ 3407151 h 5060781"/>
              <a:gd name="connsiteX8656" fmla="*/ 4503116 w 4692539"/>
              <a:gd name="connsiteY8656" fmla="*/ 3414463 h 5060781"/>
              <a:gd name="connsiteX8657" fmla="*/ 4506226 w 4692539"/>
              <a:gd name="connsiteY8657" fmla="*/ 3419099 h 5060781"/>
              <a:gd name="connsiteX8658" fmla="*/ 4503640 w 4692539"/>
              <a:gd name="connsiteY8658" fmla="*/ 3420190 h 5060781"/>
              <a:gd name="connsiteX8659" fmla="*/ 4502909 w 4692539"/>
              <a:gd name="connsiteY8659" fmla="*/ 3416077 h 5060781"/>
              <a:gd name="connsiteX8660" fmla="*/ 4490372 w 4692539"/>
              <a:gd name="connsiteY8660" fmla="*/ 3419225 h 5060781"/>
              <a:gd name="connsiteX8661" fmla="*/ 4493146 w 4692539"/>
              <a:gd name="connsiteY8661" fmla="*/ 3409124 h 5060781"/>
              <a:gd name="connsiteX8662" fmla="*/ 4482096 w 4692539"/>
              <a:gd name="connsiteY8662" fmla="*/ 3402234 h 5060781"/>
              <a:gd name="connsiteX8663" fmla="*/ 4481724 w 4692539"/>
              <a:gd name="connsiteY8663" fmla="*/ 3401870 h 5060781"/>
              <a:gd name="connsiteX8664" fmla="*/ 4481720 w 4692539"/>
              <a:gd name="connsiteY8664" fmla="*/ 3402001 h 5060781"/>
              <a:gd name="connsiteX8665" fmla="*/ 4480728 w 4692539"/>
              <a:gd name="connsiteY8665" fmla="*/ 3401384 h 5060781"/>
              <a:gd name="connsiteX8666" fmla="*/ 4480518 w 4692539"/>
              <a:gd name="connsiteY8666" fmla="*/ 3418706 h 5060781"/>
              <a:gd name="connsiteX8667" fmla="*/ 4477290 w 4692539"/>
              <a:gd name="connsiteY8667" fmla="*/ 3418395 h 5060781"/>
              <a:gd name="connsiteX8668" fmla="*/ 4475360 w 4692539"/>
              <a:gd name="connsiteY8668" fmla="*/ 3422447 h 5060781"/>
              <a:gd name="connsiteX8669" fmla="*/ 4478868 w 4692539"/>
              <a:gd name="connsiteY8669" fmla="*/ 3429189 h 5060781"/>
              <a:gd name="connsiteX8670" fmla="*/ 4481674 w 4692539"/>
              <a:gd name="connsiteY8670" fmla="*/ 3426076 h 5060781"/>
              <a:gd name="connsiteX8671" fmla="*/ 4481674 w 4692539"/>
              <a:gd name="connsiteY8671" fmla="*/ 3424987 h 5060781"/>
              <a:gd name="connsiteX8672" fmla="*/ 4489846 w 4692539"/>
              <a:gd name="connsiteY8672" fmla="*/ 3451042 h 5060781"/>
              <a:gd name="connsiteX8673" fmla="*/ 4500016 w 4692539"/>
              <a:gd name="connsiteY8673" fmla="*/ 3480100 h 5060781"/>
              <a:gd name="connsiteX8674" fmla="*/ 4504838 w 4692539"/>
              <a:gd name="connsiteY8674" fmla="*/ 3481150 h 5060781"/>
              <a:gd name="connsiteX8675" fmla="*/ 4504146 w 4692539"/>
              <a:gd name="connsiteY8675" fmla="*/ 3486431 h 5060781"/>
              <a:gd name="connsiteX8676" fmla="*/ 4503147 w 4692539"/>
              <a:gd name="connsiteY8676" fmla="*/ 3487114 h 5060781"/>
              <a:gd name="connsiteX8677" fmla="*/ 4501597 w 4692539"/>
              <a:gd name="connsiteY8677" fmla="*/ 3494891 h 5060781"/>
              <a:gd name="connsiteX8678" fmla="*/ 4500016 w 4692539"/>
              <a:gd name="connsiteY8678" fmla="*/ 3493744 h 5060781"/>
              <a:gd name="connsiteX8679" fmla="*/ 4501584 w 4692539"/>
              <a:gd name="connsiteY8679" fmla="*/ 3510013 h 5060781"/>
              <a:gd name="connsiteX8680" fmla="*/ 4501834 w 4692539"/>
              <a:gd name="connsiteY8680" fmla="*/ 3510030 h 5060781"/>
              <a:gd name="connsiteX8681" fmla="*/ 4502242 w 4692539"/>
              <a:gd name="connsiteY8681" fmla="*/ 3513053 h 5060781"/>
              <a:gd name="connsiteX8682" fmla="*/ 4502244 w 4692539"/>
              <a:gd name="connsiteY8682" fmla="*/ 3513063 h 5060781"/>
              <a:gd name="connsiteX8683" fmla="*/ 4497392 w 4692539"/>
              <a:gd name="connsiteY8683" fmla="*/ 3512170 h 5060781"/>
              <a:gd name="connsiteX8684" fmla="*/ 4496674 w 4692539"/>
              <a:gd name="connsiteY8684" fmla="*/ 3512037 h 5060781"/>
              <a:gd name="connsiteX8685" fmla="*/ 4496674 w 4692539"/>
              <a:gd name="connsiteY8685" fmla="*/ 3518391 h 5060781"/>
              <a:gd name="connsiteX8686" fmla="*/ 4484223 w 4692539"/>
              <a:gd name="connsiteY8686" fmla="*/ 3512037 h 5060781"/>
              <a:gd name="connsiteX8687" fmla="*/ 4478119 w 4692539"/>
              <a:gd name="connsiteY8687" fmla="*/ 3526333 h 5060781"/>
              <a:gd name="connsiteX8688" fmla="*/ 4484223 w 4692539"/>
              <a:gd name="connsiteY8688" fmla="*/ 3543809 h 5060781"/>
              <a:gd name="connsiteX8689" fmla="*/ 4483267 w 4692539"/>
              <a:gd name="connsiteY8689" fmla="*/ 3556516 h 5060781"/>
              <a:gd name="connsiteX8690" fmla="*/ 4484223 w 4692539"/>
              <a:gd name="connsiteY8690" fmla="*/ 3539572 h 5060781"/>
              <a:gd name="connsiteX8691" fmla="*/ 4487098 w 4692539"/>
              <a:gd name="connsiteY8691" fmla="*/ 3539572 h 5060781"/>
              <a:gd name="connsiteX8692" fmla="*/ 4487098 w 4692539"/>
              <a:gd name="connsiteY8692" fmla="*/ 3533218 h 5060781"/>
              <a:gd name="connsiteX8693" fmla="*/ 4494104 w 4692539"/>
              <a:gd name="connsiteY8693" fmla="*/ 3533651 h 5060781"/>
              <a:gd name="connsiteX8694" fmla="*/ 4494292 w 4692539"/>
              <a:gd name="connsiteY8694" fmla="*/ 3535177 h 5060781"/>
              <a:gd name="connsiteX8695" fmla="*/ 4502957 w 4692539"/>
              <a:gd name="connsiteY8695" fmla="*/ 3536605 h 5060781"/>
              <a:gd name="connsiteX8696" fmla="*/ 4502421 w 4692539"/>
              <a:gd name="connsiteY8696" fmla="*/ 3534637 h 5060781"/>
              <a:gd name="connsiteX8697" fmla="*/ 4507903 w 4692539"/>
              <a:gd name="connsiteY8697" fmla="*/ 3542137 h 5060781"/>
              <a:gd name="connsiteX8698" fmla="*/ 4503096 w 4692539"/>
              <a:gd name="connsiteY8698" fmla="*/ 3540395 h 5060781"/>
              <a:gd name="connsiteX8699" fmla="*/ 4503096 w 4692539"/>
              <a:gd name="connsiteY8699" fmla="*/ 3543543 h 5060781"/>
              <a:gd name="connsiteX8700" fmla="*/ 4508884 w 4692539"/>
              <a:gd name="connsiteY8700" fmla="*/ 3548790 h 5060781"/>
              <a:gd name="connsiteX8701" fmla="*/ 4503096 w 4692539"/>
              <a:gd name="connsiteY8701" fmla="*/ 3554035 h 5060781"/>
              <a:gd name="connsiteX8702" fmla="*/ 4508884 w 4692539"/>
              <a:gd name="connsiteY8702" fmla="*/ 3558232 h 5060781"/>
              <a:gd name="connsiteX8703" fmla="*/ 4508884 w 4692539"/>
              <a:gd name="connsiteY8703" fmla="*/ 3549839 h 5060781"/>
              <a:gd name="connsiteX8704" fmla="*/ 4512316 w 4692539"/>
              <a:gd name="connsiteY8704" fmla="*/ 3552326 h 5060781"/>
              <a:gd name="connsiteX8705" fmla="*/ 4516310 w 4692539"/>
              <a:gd name="connsiteY8705" fmla="*/ 3555453 h 5060781"/>
              <a:gd name="connsiteX8706" fmla="*/ 4517246 w 4692539"/>
              <a:gd name="connsiteY8706" fmla="*/ 3556273 h 5060781"/>
              <a:gd name="connsiteX8707" fmla="*/ 4512743 w 4692539"/>
              <a:gd name="connsiteY8707" fmla="*/ 3558232 h 5060781"/>
              <a:gd name="connsiteX8708" fmla="*/ 4500201 w 4692539"/>
              <a:gd name="connsiteY8708" fmla="*/ 3579218 h 5060781"/>
              <a:gd name="connsiteX8709" fmla="*/ 4496342 w 4692539"/>
              <a:gd name="connsiteY8709" fmla="*/ 3579218 h 5060781"/>
              <a:gd name="connsiteX8710" fmla="*/ 4496342 w 4692539"/>
              <a:gd name="connsiteY8710" fmla="*/ 3576069 h 5060781"/>
              <a:gd name="connsiteX8711" fmla="*/ 4493450 w 4692539"/>
              <a:gd name="connsiteY8711" fmla="*/ 3600201 h 5060781"/>
              <a:gd name="connsiteX8712" fmla="*/ 4487662 w 4692539"/>
              <a:gd name="connsiteY8712" fmla="*/ 3592858 h 5060781"/>
              <a:gd name="connsiteX8713" fmla="*/ 4485730 w 4692539"/>
              <a:gd name="connsiteY8713" fmla="*/ 3599153 h 5060781"/>
              <a:gd name="connsiteX8714" fmla="*/ 4485254 w 4692539"/>
              <a:gd name="connsiteY8714" fmla="*/ 3598946 h 5060781"/>
              <a:gd name="connsiteX8715" fmla="*/ 4481510 w 4692539"/>
              <a:gd name="connsiteY8715" fmla="*/ 3597317 h 5060781"/>
              <a:gd name="connsiteX8716" fmla="*/ 4480908 w 4692539"/>
              <a:gd name="connsiteY8716" fmla="*/ 3597054 h 5060781"/>
              <a:gd name="connsiteX8717" fmla="*/ 4479823 w 4692539"/>
              <a:gd name="connsiteY8717" fmla="*/ 3601513 h 5060781"/>
              <a:gd name="connsiteX8718" fmla="*/ 4480908 w 4692539"/>
              <a:gd name="connsiteY8718" fmla="*/ 3604400 h 5060781"/>
              <a:gd name="connsiteX8719" fmla="*/ 4484984 w 4692539"/>
              <a:gd name="connsiteY8719" fmla="*/ 3602625 h 5060781"/>
              <a:gd name="connsiteX8720" fmla="*/ 4482048 w 4692539"/>
              <a:gd name="connsiteY8720" fmla="*/ 3608152 h 5060781"/>
              <a:gd name="connsiteX8721" fmla="*/ 4481212 w 4692539"/>
              <a:gd name="connsiteY8721" fmla="*/ 3609729 h 5060781"/>
              <a:gd name="connsiteX8722" fmla="*/ 4480382 w 4692539"/>
              <a:gd name="connsiteY8722" fmla="*/ 3611288 h 5060781"/>
              <a:gd name="connsiteX8723" fmla="*/ 4479682 w 4692539"/>
              <a:gd name="connsiteY8723" fmla="*/ 3612606 h 5060781"/>
              <a:gd name="connsiteX8724" fmla="*/ 4481212 w 4692539"/>
              <a:gd name="connsiteY8724" fmla="*/ 3609729 h 5060781"/>
              <a:gd name="connsiteX8725" fmla="*/ 4484984 w 4692539"/>
              <a:gd name="connsiteY8725" fmla="*/ 3602625 h 5060781"/>
              <a:gd name="connsiteX8726" fmla="*/ 4485128 w 4692539"/>
              <a:gd name="connsiteY8726" fmla="*/ 3602563 h 5060781"/>
              <a:gd name="connsiteX8727" fmla="*/ 4485730 w 4692539"/>
              <a:gd name="connsiteY8727" fmla="*/ 3602301 h 5060781"/>
              <a:gd name="connsiteX8728" fmla="*/ 4487662 w 4692539"/>
              <a:gd name="connsiteY8728" fmla="*/ 3607546 h 5060781"/>
              <a:gd name="connsiteX8729" fmla="*/ 4497789 w 4692539"/>
              <a:gd name="connsiteY8729" fmla="*/ 3615021 h 5060781"/>
              <a:gd name="connsiteX8730" fmla="*/ 4497036 w 4692539"/>
              <a:gd name="connsiteY8730" fmla="*/ 3624244 h 5060781"/>
              <a:gd name="connsiteX8731" fmla="*/ 4491490 w 4692539"/>
              <a:gd name="connsiteY8731" fmla="*/ 3625794 h 5060781"/>
              <a:gd name="connsiteX8732" fmla="*/ 4485222 w 4692539"/>
              <a:gd name="connsiteY8732" fmla="*/ 3630778 h 5060781"/>
              <a:gd name="connsiteX8733" fmla="*/ 4495832 w 4692539"/>
              <a:gd name="connsiteY8733" fmla="*/ 3633472 h 5060781"/>
              <a:gd name="connsiteX8734" fmla="*/ 4496378 w 4692539"/>
              <a:gd name="connsiteY8734" fmla="*/ 3632313 h 5060781"/>
              <a:gd name="connsiteX8735" fmla="*/ 4496342 w 4692539"/>
              <a:gd name="connsiteY8735" fmla="*/ 3632729 h 5060781"/>
              <a:gd name="connsiteX8736" fmla="*/ 4498272 w 4692539"/>
              <a:gd name="connsiteY8736" fmla="*/ 3637974 h 5060781"/>
              <a:gd name="connsiteX8737" fmla="*/ 4493450 w 4692539"/>
              <a:gd name="connsiteY8737" fmla="*/ 3635875 h 5060781"/>
              <a:gd name="connsiteX8738" fmla="*/ 4490554 w 4692539"/>
              <a:gd name="connsiteY8738" fmla="*/ 3643221 h 5060781"/>
              <a:gd name="connsiteX8739" fmla="*/ 4492484 w 4692539"/>
              <a:gd name="connsiteY8739" fmla="*/ 3648467 h 5060781"/>
              <a:gd name="connsiteX8740" fmla="*/ 4487662 w 4692539"/>
              <a:gd name="connsiteY8740" fmla="*/ 3649516 h 5060781"/>
              <a:gd name="connsiteX8741" fmla="*/ 4487662 w 4692539"/>
              <a:gd name="connsiteY8741" fmla="*/ 3653712 h 5060781"/>
              <a:gd name="connsiteX8742" fmla="*/ 4492430 w 4692539"/>
              <a:gd name="connsiteY8742" fmla="*/ 3651983 h 5060781"/>
              <a:gd name="connsiteX8743" fmla="*/ 4488547 w 4692539"/>
              <a:gd name="connsiteY8743" fmla="*/ 3658057 h 5060781"/>
              <a:gd name="connsiteX8744" fmla="*/ 4485292 w 4692539"/>
              <a:gd name="connsiteY8744" fmla="*/ 3663150 h 5060781"/>
              <a:gd name="connsiteX8745" fmla="*/ 4489513 w 4692539"/>
              <a:gd name="connsiteY8745" fmla="*/ 3657939 h 5060781"/>
              <a:gd name="connsiteX8746" fmla="*/ 4492575 w 4692539"/>
              <a:gd name="connsiteY8746" fmla="*/ 3651931 h 5060781"/>
              <a:gd name="connsiteX8747" fmla="*/ 4492724 w 4692539"/>
              <a:gd name="connsiteY8747" fmla="*/ 3651876 h 5060781"/>
              <a:gd name="connsiteX8748" fmla="*/ 4493450 w 4692539"/>
              <a:gd name="connsiteY8748" fmla="*/ 3651613 h 5060781"/>
              <a:gd name="connsiteX8749" fmla="*/ 4496342 w 4692539"/>
              <a:gd name="connsiteY8749" fmla="*/ 3656860 h 5060781"/>
              <a:gd name="connsiteX8750" fmla="*/ 4503096 w 4692539"/>
              <a:gd name="connsiteY8750" fmla="*/ 3656860 h 5060781"/>
              <a:gd name="connsiteX8751" fmla="*/ 4505992 w 4692539"/>
              <a:gd name="connsiteY8751" fmla="*/ 3671550 h 5060781"/>
              <a:gd name="connsiteX8752" fmla="*/ 4518531 w 4692539"/>
              <a:gd name="connsiteY8752" fmla="*/ 3667353 h 5060781"/>
              <a:gd name="connsiteX8753" fmla="*/ 4511550 w 4692539"/>
              <a:gd name="connsiteY8753" fmla="*/ 3678744 h 5060781"/>
              <a:gd name="connsiteX8754" fmla="*/ 4509524 w 4692539"/>
              <a:gd name="connsiteY8754" fmla="*/ 3676906 h 5060781"/>
              <a:gd name="connsiteX8755" fmla="*/ 4506894 w 4692539"/>
              <a:gd name="connsiteY8755" fmla="*/ 3685662 h 5060781"/>
              <a:gd name="connsiteX8756" fmla="*/ 4507031 w 4692539"/>
              <a:gd name="connsiteY8756" fmla="*/ 3685815 h 5060781"/>
              <a:gd name="connsiteX8757" fmla="*/ 4501882 w 4692539"/>
              <a:gd name="connsiteY8757" fmla="*/ 3693253 h 5060781"/>
              <a:gd name="connsiteX8758" fmla="*/ 4501172 w 4692539"/>
              <a:gd name="connsiteY8758" fmla="*/ 3691015 h 5060781"/>
              <a:gd name="connsiteX8759" fmla="*/ 4500456 w 4692539"/>
              <a:gd name="connsiteY8759" fmla="*/ 3695312 h 5060781"/>
              <a:gd name="connsiteX8760" fmla="*/ 4500201 w 4692539"/>
              <a:gd name="connsiteY8760" fmla="*/ 3695682 h 5060781"/>
              <a:gd name="connsiteX8761" fmla="*/ 4500373 w 4692539"/>
              <a:gd name="connsiteY8761" fmla="*/ 3695826 h 5060781"/>
              <a:gd name="connsiteX8762" fmla="*/ 4498854 w 4692539"/>
              <a:gd name="connsiteY8762" fmla="*/ 3704970 h 5060781"/>
              <a:gd name="connsiteX8763" fmla="*/ 4497164 w 4692539"/>
              <a:gd name="connsiteY8763" fmla="*/ 3715154 h 5060781"/>
              <a:gd name="connsiteX8764" fmla="*/ 4498916 w 4692539"/>
              <a:gd name="connsiteY8764" fmla="*/ 3715531 h 5060781"/>
              <a:gd name="connsiteX8765" fmla="*/ 4503278 w 4692539"/>
              <a:gd name="connsiteY8765" fmla="*/ 3716469 h 5060781"/>
              <a:gd name="connsiteX8766" fmla="*/ 4503096 w 4692539"/>
              <a:gd name="connsiteY8766" fmla="*/ 3716666 h 5060781"/>
              <a:gd name="connsiteX8767" fmla="*/ 4505026 w 4692539"/>
              <a:gd name="connsiteY8767" fmla="*/ 3722962 h 5060781"/>
              <a:gd name="connsiteX8768" fmla="*/ 4500201 w 4692539"/>
              <a:gd name="connsiteY8768" fmla="*/ 3720864 h 5060781"/>
              <a:gd name="connsiteX8769" fmla="*/ 4502734 w 4692539"/>
              <a:gd name="connsiteY8769" fmla="*/ 3731749 h 5060781"/>
              <a:gd name="connsiteX8770" fmla="*/ 4502975 w 4692539"/>
              <a:gd name="connsiteY8770" fmla="*/ 3740578 h 5060781"/>
              <a:gd name="connsiteX8771" fmla="*/ 4501837 w 4692539"/>
              <a:gd name="connsiteY8771" fmla="*/ 3743560 h 5060781"/>
              <a:gd name="connsiteX8772" fmla="*/ 4501473 w 4692539"/>
              <a:gd name="connsiteY8772" fmla="*/ 3744465 h 5060781"/>
              <a:gd name="connsiteX8773" fmla="*/ 4493450 w 4692539"/>
              <a:gd name="connsiteY8773" fmla="*/ 3741848 h 5060781"/>
              <a:gd name="connsiteX8774" fmla="*/ 4495018 w 4692539"/>
              <a:gd name="connsiteY8774" fmla="*/ 3754701 h 5060781"/>
              <a:gd name="connsiteX8775" fmla="*/ 4496702 w 4692539"/>
              <a:gd name="connsiteY8775" fmla="*/ 3756319 h 5060781"/>
              <a:gd name="connsiteX8776" fmla="*/ 4493829 w 4692539"/>
              <a:gd name="connsiteY8776" fmla="*/ 3763455 h 5060781"/>
              <a:gd name="connsiteX8777" fmla="*/ 4494120 w 4692539"/>
              <a:gd name="connsiteY8777" fmla="*/ 3763713 h 5060781"/>
              <a:gd name="connsiteX8778" fmla="*/ 4493930 w 4692539"/>
              <a:gd name="connsiteY8778" fmla="*/ 3763621 h 5060781"/>
              <a:gd name="connsiteX8779" fmla="*/ 4484766 w 4692539"/>
              <a:gd name="connsiteY8779" fmla="*/ 3762833 h 5060781"/>
              <a:gd name="connsiteX8780" fmla="*/ 4489558 w 4692539"/>
              <a:gd name="connsiteY8780" fmla="*/ 3772054 h 5060781"/>
              <a:gd name="connsiteX8781" fmla="*/ 4488754 w 4692539"/>
              <a:gd name="connsiteY8781" fmla="*/ 3772487 h 5060781"/>
              <a:gd name="connsiteX8782" fmla="*/ 4489558 w 4692539"/>
              <a:gd name="connsiteY8782" fmla="*/ 3772055 h 5060781"/>
              <a:gd name="connsiteX8783" fmla="*/ 4491038 w 4692539"/>
              <a:gd name="connsiteY8783" fmla="*/ 3774899 h 5060781"/>
              <a:gd name="connsiteX8784" fmla="*/ 4503096 w 4692539"/>
              <a:gd name="connsiteY8784" fmla="*/ 3780671 h 5060781"/>
              <a:gd name="connsiteX8785" fmla="*/ 4500201 w 4692539"/>
              <a:gd name="connsiteY8785" fmla="*/ 3798508 h 5060781"/>
              <a:gd name="connsiteX8786" fmla="*/ 4505026 w 4692539"/>
              <a:gd name="connsiteY8786" fmla="*/ 3796409 h 5060781"/>
              <a:gd name="connsiteX8787" fmla="*/ 4503794 w 4692539"/>
              <a:gd name="connsiteY8787" fmla="*/ 3801427 h 5060781"/>
              <a:gd name="connsiteX8788" fmla="*/ 4503096 w 4692539"/>
              <a:gd name="connsiteY8788" fmla="*/ 3801654 h 5060781"/>
              <a:gd name="connsiteX8789" fmla="*/ 4502854 w 4692539"/>
              <a:gd name="connsiteY8789" fmla="*/ 3802967 h 5060781"/>
              <a:gd name="connsiteX8790" fmla="*/ 4501326 w 4692539"/>
              <a:gd name="connsiteY8790" fmla="*/ 3811277 h 5060781"/>
              <a:gd name="connsiteX8791" fmla="*/ 4500676 w 4692539"/>
              <a:gd name="connsiteY8791" fmla="*/ 3812468 h 5060781"/>
              <a:gd name="connsiteX8792" fmla="*/ 4501210 w 4692539"/>
              <a:gd name="connsiteY8792" fmla="*/ 3811918 h 5060781"/>
              <a:gd name="connsiteX8793" fmla="*/ 4501167 w 4692539"/>
              <a:gd name="connsiteY8793" fmla="*/ 3812147 h 5060781"/>
              <a:gd name="connsiteX8794" fmla="*/ 4501228 w 4692539"/>
              <a:gd name="connsiteY8794" fmla="*/ 3811898 h 5060781"/>
              <a:gd name="connsiteX8795" fmla="*/ 4508275 w 4692539"/>
              <a:gd name="connsiteY8795" fmla="*/ 3804610 h 5060781"/>
              <a:gd name="connsiteX8796" fmla="*/ 4509509 w 4692539"/>
              <a:gd name="connsiteY8796" fmla="*/ 3799562 h 5060781"/>
              <a:gd name="connsiteX8797" fmla="*/ 4512743 w 4692539"/>
              <a:gd name="connsiteY8797" fmla="*/ 3798508 h 5060781"/>
              <a:gd name="connsiteX8798" fmla="*/ 4512970 w 4692539"/>
              <a:gd name="connsiteY8798" fmla="*/ 3800465 h 5060781"/>
              <a:gd name="connsiteX8799" fmla="*/ 4509284 w 4692539"/>
              <a:gd name="connsiteY8799" fmla="*/ 3809085 h 5060781"/>
              <a:gd name="connsiteX8800" fmla="*/ 4509514 w 4692539"/>
              <a:gd name="connsiteY8800" fmla="*/ 3819482 h 5060781"/>
              <a:gd name="connsiteX8801" fmla="*/ 4513623 w 4692539"/>
              <a:gd name="connsiteY8801" fmla="*/ 3806060 h 5060781"/>
              <a:gd name="connsiteX8802" fmla="*/ 4513828 w 4692539"/>
              <a:gd name="connsiteY8802" fmla="*/ 3807819 h 5060781"/>
              <a:gd name="connsiteX8803" fmla="*/ 4518482 w 4692539"/>
              <a:gd name="connsiteY8803" fmla="*/ 3819376 h 5060781"/>
              <a:gd name="connsiteX8804" fmla="*/ 4517178 w 4692539"/>
              <a:gd name="connsiteY8804" fmla="*/ 3819371 h 5060781"/>
              <a:gd name="connsiteX8805" fmla="*/ 4512657 w 4692539"/>
              <a:gd name="connsiteY8805" fmla="*/ 3814503 h 5060781"/>
              <a:gd name="connsiteX8806" fmla="*/ 4509756 w 4692539"/>
              <a:gd name="connsiteY8806" fmla="*/ 3819783 h 5060781"/>
              <a:gd name="connsiteX8807" fmla="*/ 4503951 w 4692539"/>
              <a:gd name="connsiteY8807" fmla="*/ 3818727 h 5060781"/>
              <a:gd name="connsiteX8808" fmla="*/ 4508922 w 4692539"/>
              <a:gd name="connsiteY8808" fmla="*/ 3834633 h 5060781"/>
              <a:gd name="connsiteX8809" fmla="*/ 4510020 w 4692539"/>
              <a:gd name="connsiteY8809" fmla="*/ 3841593 h 5060781"/>
              <a:gd name="connsiteX8810" fmla="*/ 4512960 w 4692539"/>
              <a:gd name="connsiteY8810" fmla="*/ 3843135 h 5060781"/>
              <a:gd name="connsiteX8811" fmla="*/ 4516528 w 4692539"/>
              <a:gd name="connsiteY8811" fmla="*/ 3850411 h 5060781"/>
              <a:gd name="connsiteX8812" fmla="*/ 4518025 w 4692539"/>
              <a:gd name="connsiteY8812" fmla="*/ 3848142 h 5060781"/>
              <a:gd name="connsiteX8813" fmla="*/ 4517606 w 4692539"/>
              <a:gd name="connsiteY8813" fmla="*/ 3855810 h 5060781"/>
              <a:gd name="connsiteX8814" fmla="*/ 4514222 w 4692539"/>
              <a:gd name="connsiteY8814" fmla="*/ 3856109 h 5060781"/>
              <a:gd name="connsiteX8815" fmla="*/ 4513883 w 4692539"/>
              <a:gd name="connsiteY8815" fmla="*/ 3856252 h 5060781"/>
              <a:gd name="connsiteX8816" fmla="*/ 4505898 w 4692539"/>
              <a:gd name="connsiteY8816" fmla="*/ 3852674 h 5060781"/>
              <a:gd name="connsiteX8817" fmla="*/ 4496097 w 4692539"/>
              <a:gd name="connsiteY8817" fmla="*/ 3862108 h 5060781"/>
              <a:gd name="connsiteX8818" fmla="*/ 4498044 w 4692539"/>
              <a:gd name="connsiteY8818" fmla="*/ 3867313 h 5060781"/>
              <a:gd name="connsiteX8819" fmla="*/ 4497698 w 4692539"/>
              <a:gd name="connsiteY8819" fmla="*/ 3867386 h 5060781"/>
              <a:gd name="connsiteX8820" fmla="*/ 4493675 w 4692539"/>
              <a:gd name="connsiteY8820" fmla="*/ 3863349 h 5060781"/>
              <a:gd name="connsiteX8821" fmla="*/ 4500590 w 4692539"/>
              <a:gd name="connsiteY8821" fmla="*/ 3841394 h 5060781"/>
              <a:gd name="connsiteX8822" fmla="*/ 4500196 w 4692539"/>
              <a:gd name="connsiteY8822" fmla="*/ 3817553 h 5060781"/>
              <a:gd name="connsiteX8823" fmla="*/ 4500669 w 4692539"/>
              <a:gd name="connsiteY8823" fmla="*/ 3812457 h 5060781"/>
              <a:gd name="connsiteX8824" fmla="*/ 4496383 w 4692539"/>
              <a:gd name="connsiteY8824" fmla="*/ 3805208 h 5060781"/>
              <a:gd name="connsiteX8825" fmla="*/ 4495768 w 4692539"/>
              <a:gd name="connsiteY8825" fmla="*/ 3804170 h 5060781"/>
              <a:gd name="connsiteX8826" fmla="*/ 4500669 w 4692539"/>
              <a:gd name="connsiteY8826" fmla="*/ 3812457 h 5060781"/>
              <a:gd name="connsiteX8827" fmla="*/ 4500196 w 4692539"/>
              <a:gd name="connsiteY8827" fmla="*/ 3817552 h 5060781"/>
              <a:gd name="connsiteX8828" fmla="*/ 4500112 w 4692539"/>
              <a:gd name="connsiteY8828" fmla="*/ 3812467 h 5060781"/>
              <a:gd name="connsiteX8829" fmla="*/ 4492474 w 4692539"/>
              <a:gd name="connsiteY8829" fmla="*/ 3861905 h 5060781"/>
              <a:gd name="connsiteX8830" fmla="*/ 4492150 w 4692539"/>
              <a:gd name="connsiteY8830" fmla="*/ 3861817 h 5060781"/>
              <a:gd name="connsiteX8831" fmla="*/ 4491814 w 4692539"/>
              <a:gd name="connsiteY8831" fmla="*/ 3861479 h 5060781"/>
              <a:gd name="connsiteX8832" fmla="*/ 4487374 w 4692539"/>
              <a:gd name="connsiteY8832" fmla="*/ 3857024 h 5060781"/>
              <a:gd name="connsiteX8833" fmla="*/ 4489568 w 4692539"/>
              <a:gd name="connsiteY8833" fmla="*/ 3861114 h 5060781"/>
              <a:gd name="connsiteX8834" fmla="*/ 4482810 w 4692539"/>
              <a:gd name="connsiteY8834" fmla="*/ 3859276 h 5060781"/>
              <a:gd name="connsiteX8835" fmla="*/ 4482016 w 4692539"/>
              <a:gd name="connsiteY8835" fmla="*/ 3867896 h 5060781"/>
              <a:gd name="connsiteX8836" fmla="*/ 4481818 w 4692539"/>
              <a:gd name="connsiteY8836" fmla="*/ 3868432 h 5060781"/>
              <a:gd name="connsiteX8837" fmla="*/ 4481910 w 4692539"/>
              <a:gd name="connsiteY8837" fmla="*/ 3869059 h 5060781"/>
              <a:gd name="connsiteX8838" fmla="*/ 4481020 w 4692539"/>
              <a:gd name="connsiteY8838" fmla="*/ 3878736 h 5060781"/>
              <a:gd name="connsiteX8839" fmla="*/ 4470518 w 4692539"/>
              <a:gd name="connsiteY8839" fmla="*/ 3878736 h 5060781"/>
              <a:gd name="connsiteX8840" fmla="*/ 4472427 w 4692539"/>
              <a:gd name="connsiteY8840" fmla="*/ 3882943 h 5060781"/>
              <a:gd name="connsiteX8841" fmla="*/ 4480542 w 4692539"/>
              <a:gd name="connsiteY8841" fmla="*/ 3885179 h 5060781"/>
              <a:gd name="connsiteX8842" fmla="*/ 4485793 w 4692539"/>
              <a:gd name="connsiteY8842" fmla="*/ 3878736 h 5060781"/>
              <a:gd name="connsiteX8843" fmla="*/ 4487702 w 4692539"/>
              <a:gd name="connsiteY8843" fmla="*/ 3883995 h 5060781"/>
              <a:gd name="connsiteX8844" fmla="*/ 4496294 w 4692539"/>
              <a:gd name="connsiteY8844" fmla="*/ 3883995 h 5060781"/>
              <a:gd name="connsiteX8845" fmla="*/ 4496294 w 4692539"/>
              <a:gd name="connsiteY8845" fmla="*/ 3881163 h 5060781"/>
              <a:gd name="connsiteX8846" fmla="*/ 4497053 w 4692539"/>
              <a:gd name="connsiteY8846" fmla="*/ 3881163 h 5060781"/>
              <a:gd name="connsiteX8847" fmla="*/ 4504798 w 4692539"/>
              <a:gd name="connsiteY8847" fmla="*/ 3870752 h 5060781"/>
              <a:gd name="connsiteX8848" fmla="*/ 4504006 w 4692539"/>
              <a:gd name="connsiteY8848" fmla="*/ 3874556 h 5060781"/>
              <a:gd name="connsiteX8849" fmla="*/ 4501144 w 4692539"/>
              <a:gd name="connsiteY8849" fmla="*/ 3878254 h 5060781"/>
              <a:gd name="connsiteX8850" fmla="*/ 4510694 w 4692539"/>
              <a:gd name="connsiteY8850" fmla="*/ 3893677 h 5060781"/>
              <a:gd name="connsiteX8851" fmla="*/ 4514020 w 4692539"/>
              <a:gd name="connsiteY8851" fmla="*/ 3899212 h 5060781"/>
              <a:gd name="connsiteX8852" fmla="*/ 4514588 w 4692539"/>
              <a:gd name="connsiteY8852" fmla="*/ 3910941 h 5060781"/>
              <a:gd name="connsiteX8853" fmla="*/ 4513888 w 4692539"/>
              <a:gd name="connsiteY8853" fmla="*/ 3923733 h 5060781"/>
              <a:gd name="connsiteX8854" fmla="*/ 4506914 w 4692539"/>
              <a:gd name="connsiteY8854" fmla="*/ 3918375 h 5060781"/>
              <a:gd name="connsiteX8855" fmla="*/ 4500702 w 4692539"/>
              <a:gd name="connsiteY8855" fmla="*/ 3913601 h 5060781"/>
              <a:gd name="connsiteX8856" fmla="*/ 4506591 w 4692539"/>
              <a:gd name="connsiteY8856" fmla="*/ 3920802 h 5060781"/>
              <a:gd name="connsiteX8857" fmla="*/ 4513863 w 4692539"/>
              <a:gd name="connsiteY8857" fmla="*/ 3924188 h 5060781"/>
              <a:gd name="connsiteX8858" fmla="*/ 4512467 w 4692539"/>
              <a:gd name="connsiteY8858" fmla="*/ 3949746 h 5060781"/>
              <a:gd name="connsiteX8859" fmla="*/ 4504834 w 4692539"/>
              <a:gd name="connsiteY8859" fmla="*/ 3935891 h 5060781"/>
              <a:gd name="connsiteX8860" fmla="*/ 4491334 w 4692539"/>
              <a:gd name="connsiteY8860" fmla="*/ 3928111 h 5060781"/>
              <a:gd name="connsiteX8861" fmla="*/ 4489404 w 4692539"/>
              <a:gd name="connsiteY8861" fmla="*/ 3935372 h 5060781"/>
              <a:gd name="connsiteX8862" fmla="*/ 4489404 w 4692539"/>
              <a:gd name="connsiteY8862" fmla="*/ 3937447 h 5060781"/>
              <a:gd name="connsiteX8863" fmla="*/ 4488440 w 4692539"/>
              <a:gd name="connsiteY8863" fmla="*/ 3935372 h 5060781"/>
              <a:gd name="connsiteX8864" fmla="*/ 4485786 w 4692539"/>
              <a:gd name="connsiteY8864" fmla="*/ 3951449 h 5060781"/>
              <a:gd name="connsiteX8865" fmla="*/ 4486726 w 4692539"/>
              <a:gd name="connsiteY8865" fmla="*/ 3960396 h 5060781"/>
              <a:gd name="connsiteX8866" fmla="*/ 4477608 w 4692539"/>
              <a:gd name="connsiteY8866" fmla="*/ 3957354 h 5060781"/>
              <a:gd name="connsiteX8867" fmla="*/ 4479548 w 4692539"/>
              <a:gd name="connsiteY8867" fmla="*/ 3962620 h 5060781"/>
              <a:gd name="connsiteX8868" fmla="*/ 4477608 w 4692539"/>
              <a:gd name="connsiteY8868" fmla="*/ 3967887 h 5060781"/>
              <a:gd name="connsiteX8869" fmla="*/ 4484398 w 4692539"/>
              <a:gd name="connsiteY8869" fmla="*/ 3985796 h 5060781"/>
              <a:gd name="connsiteX8870" fmla="*/ 4474700 w 4692539"/>
              <a:gd name="connsiteY8870" fmla="*/ 3981582 h 5060781"/>
              <a:gd name="connsiteX8871" fmla="*/ 4470458 w 4692539"/>
              <a:gd name="connsiteY8871" fmla="*/ 3983425 h 5060781"/>
              <a:gd name="connsiteX8872" fmla="*/ 4469874 w 4692539"/>
              <a:gd name="connsiteY8872" fmla="*/ 3983678 h 5060781"/>
              <a:gd name="connsiteX8873" fmla="*/ 4469850 w 4692539"/>
              <a:gd name="connsiteY8873" fmla="*/ 3983688 h 5060781"/>
              <a:gd name="connsiteX8874" fmla="*/ 4467914 w 4692539"/>
              <a:gd name="connsiteY8874" fmla="*/ 3978421 h 5060781"/>
              <a:gd name="connsiteX8875" fmla="*/ 4462093 w 4692539"/>
              <a:gd name="connsiteY8875" fmla="*/ 3981582 h 5060781"/>
              <a:gd name="connsiteX8876" fmla="*/ 4460154 w 4692539"/>
              <a:gd name="connsiteY8876" fmla="*/ 3986848 h 5060781"/>
              <a:gd name="connsiteX8877" fmla="*/ 4455306 w 4692539"/>
              <a:gd name="connsiteY8877" fmla="*/ 3985796 h 5060781"/>
              <a:gd name="connsiteX8878" fmla="*/ 4467914 w 4692539"/>
              <a:gd name="connsiteY8878" fmla="*/ 4014236 h 5060781"/>
              <a:gd name="connsiteX8879" fmla="*/ 4469850 w 4692539"/>
              <a:gd name="connsiteY8879" fmla="*/ 4008969 h 5060781"/>
              <a:gd name="connsiteX8880" fmla="*/ 4468882 w 4692539"/>
              <a:gd name="connsiteY8880" fmla="*/ 4019503 h 5060781"/>
              <a:gd name="connsiteX8881" fmla="*/ 4466942 w 4692539"/>
              <a:gd name="connsiteY8881" fmla="*/ 4031089 h 5060781"/>
              <a:gd name="connsiteX8882" fmla="*/ 4469850 w 4692539"/>
              <a:gd name="connsiteY8882" fmla="*/ 4051103 h 5060781"/>
              <a:gd name="connsiteX8883" fmla="*/ 4465003 w 4692539"/>
              <a:gd name="connsiteY8883" fmla="*/ 4048997 h 5060781"/>
              <a:gd name="connsiteX8884" fmla="*/ 4471790 w 4692539"/>
              <a:gd name="connsiteY8884" fmla="*/ 4074277 h 5060781"/>
              <a:gd name="connsiteX8885" fmla="*/ 4474819 w 4692539"/>
              <a:gd name="connsiteY8885" fmla="*/ 4072631 h 5060781"/>
              <a:gd name="connsiteX8886" fmla="*/ 4467608 w 4692539"/>
              <a:gd name="connsiteY8886" fmla="*/ 4079355 h 5060781"/>
              <a:gd name="connsiteX8887" fmla="*/ 4465362 w 4692539"/>
              <a:gd name="connsiteY8887" fmla="*/ 4081448 h 5060781"/>
              <a:gd name="connsiteX8888" fmla="*/ 4465352 w 4692539"/>
              <a:gd name="connsiteY8888" fmla="*/ 4081448 h 5060781"/>
              <a:gd name="connsiteX8889" fmla="*/ 4464983 w 4692539"/>
              <a:gd name="connsiteY8889" fmla="*/ 4081448 h 5060781"/>
              <a:gd name="connsiteX8890" fmla="*/ 4464983 w 4692539"/>
              <a:gd name="connsiteY8890" fmla="*/ 4077299 h 5060781"/>
              <a:gd name="connsiteX8891" fmla="*/ 4459094 w 4692539"/>
              <a:gd name="connsiteY8891" fmla="*/ 4091822 h 5060781"/>
              <a:gd name="connsiteX8892" fmla="*/ 4467929 w 4692539"/>
              <a:gd name="connsiteY8892" fmla="*/ 4081448 h 5060781"/>
              <a:gd name="connsiteX8893" fmla="*/ 4465362 w 4692539"/>
              <a:gd name="connsiteY8893" fmla="*/ 4081448 h 5060781"/>
              <a:gd name="connsiteX8894" fmla="*/ 4466272 w 4692539"/>
              <a:gd name="connsiteY8894" fmla="*/ 4080600 h 5060781"/>
              <a:gd name="connsiteX8895" fmla="*/ 4467608 w 4692539"/>
              <a:gd name="connsiteY8895" fmla="*/ 4079355 h 5060781"/>
              <a:gd name="connsiteX8896" fmla="*/ 4469396 w 4692539"/>
              <a:gd name="connsiteY8896" fmla="*/ 4077688 h 5060781"/>
              <a:gd name="connsiteX8897" fmla="*/ 4474819 w 4692539"/>
              <a:gd name="connsiteY8897" fmla="*/ 4072631 h 5060781"/>
              <a:gd name="connsiteX8898" fmla="*/ 4475184 w 4692539"/>
              <a:gd name="connsiteY8898" fmla="*/ 4072434 h 5060781"/>
              <a:gd name="connsiteX8899" fmla="*/ 4475669 w 4692539"/>
              <a:gd name="connsiteY8899" fmla="*/ 4072171 h 5060781"/>
              <a:gd name="connsiteX8900" fmla="*/ 4474700 w 4692539"/>
              <a:gd name="connsiteY8900" fmla="*/ 4077437 h 5060781"/>
              <a:gd name="connsiteX8901" fmla="*/ 4471790 w 4692539"/>
              <a:gd name="connsiteY8901" fmla="*/ 4087971 h 5060781"/>
              <a:gd name="connsiteX8902" fmla="*/ 4475669 w 4692539"/>
              <a:gd name="connsiteY8902" fmla="*/ 4090078 h 5060781"/>
              <a:gd name="connsiteX8903" fmla="*/ 4474700 w 4692539"/>
              <a:gd name="connsiteY8903" fmla="*/ 4095344 h 5060781"/>
              <a:gd name="connsiteX8904" fmla="*/ 4477608 w 4692539"/>
              <a:gd name="connsiteY8904" fmla="*/ 4099558 h 5060781"/>
              <a:gd name="connsiteX8905" fmla="*/ 4481851 w 4692539"/>
              <a:gd name="connsiteY8905" fmla="*/ 4102323 h 5060781"/>
              <a:gd name="connsiteX8906" fmla="*/ 4482048 w 4692539"/>
              <a:gd name="connsiteY8906" fmla="*/ 4102453 h 5060781"/>
              <a:gd name="connsiteX8907" fmla="*/ 4482456 w 4692539"/>
              <a:gd name="connsiteY8907" fmla="*/ 4102718 h 5060781"/>
              <a:gd name="connsiteX8908" fmla="*/ 4480518 w 4692539"/>
              <a:gd name="connsiteY8908" fmla="*/ 4110092 h 5060781"/>
              <a:gd name="connsiteX8909" fmla="*/ 4492320 w 4692539"/>
              <a:gd name="connsiteY8909" fmla="*/ 4115276 h 5060781"/>
              <a:gd name="connsiteX8910" fmla="*/ 4495890 w 4692539"/>
              <a:gd name="connsiteY8910" fmla="*/ 4112693 h 5060781"/>
              <a:gd name="connsiteX8911" fmla="*/ 4484764 w 4692539"/>
              <a:gd name="connsiteY8911" fmla="*/ 4205430 h 5060781"/>
              <a:gd name="connsiteX8912" fmla="*/ 4484845 w 4692539"/>
              <a:gd name="connsiteY8912" fmla="*/ 4205721 h 5060781"/>
              <a:gd name="connsiteX8913" fmla="*/ 4470976 w 4692539"/>
              <a:gd name="connsiteY8913" fmla="*/ 4196977 h 5060781"/>
              <a:gd name="connsiteX8914" fmla="*/ 4479694 w 4692539"/>
              <a:gd name="connsiteY8914" fmla="*/ 4209802 h 5060781"/>
              <a:gd name="connsiteX8915" fmla="*/ 4485968 w 4692539"/>
              <a:gd name="connsiteY8915" fmla="*/ 4209802 h 5060781"/>
              <a:gd name="connsiteX8916" fmla="*/ 4493032 w 4692539"/>
              <a:gd name="connsiteY8916" fmla="*/ 4235446 h 5060781"/>
              <a:gd name="connsiteX8917" fmla="*/ 4490512 w 4692539"/>
              <a:gd name="connsiteY8917" fmla="*/ 4239074 h 5060781"/>
              <a:gd name="connsiteX8918" fmla="*/ 4487316 w 4692539"/>
              <a:gd name="connsiteY8918" fmla="*/ 4242389 h 5060781"/>
              <a:gd name="connsiteX8919" fmla="*/ 4482913 w 4692539"/>
              <a:gd name="connsiteY8919" fmla="*/ 4228445 h 5060781"/>
              <a:gd name="connsiteX8920" fmla="*/ 4477586 w 4692539"/>
              <a:gd name="connsiteY8920" fmla="*/ 4211578 h 5060781"/>
              <a:gd name="connsiteX8921" fmla="*/ 4480501 w 4692539"/>
              <a:gd name="connsiteY8921" fmla="*/ 4242089 h 5060781"/>
              <a:gd name="connsiteX8922" fmla="*/ 4484162 w 4692539"/>
              <a:gd name="connsiteY8922" fmla="*/ 4245661 h 5060781"/>
              <a:gd name="connsiteX8923" fmla="*/ 4483098 w 4692539"/>
              <a:gd name="connsiteY8923" fmla="*/ 4246769 h 5060781"/>
              <a:gd name="connsiteX8924" fmla="*/ 4484124 w 4692539"/>
              <a:gd name="connsiteY8924" fmla="*/ 4251060 h 5060781"/>
              <a:gd name="connsiteX8925" fmla="*/ 4487027 w 4692539"/>
              <a:gd name="connsiteY8925" fmla="*/ 4254194 h 5060781"/>
              <a:gd name="connsiteX8926" fmla="*/ 4494112 w 4692539"/>
              <a:gd name="connsiteY8926" fmla="*/ 4252890 h 5060781"/>
              <a:gd name="connsiteX8927" fmla="*/ 4494661 w 4692539"/>
              <a:gd name="connsiteY8927" fmla="*/ 4252790 h 5060781"/>
              <a:gd name="connsiteX8928" fmla="*/ 4496939 w 4692539"/>
              <a:gd name="connsiteY8928" fmla="*/ 4249626 h 5060781"/>
              <a:gd name="connsiteX8929" fmla="*/ 4498226 w 4692539"/>
              <a:gd name="connsiteY8929" fmla="*/ 4254296 h 5060781"/>
              <a:gd name="connsiteX8930" fmla="*/ 4503524 w 4692539"/>
              <a:gd name="connsiteY8930" fmla="*/ 4273521 h 5060781"/>
              <a:gd name="connsiteX8931" fmla="*/ 4499802 w 4692539"/>
              <a:gd name="connsiteY8931" fmla="*/ 4271662 h 5060781"/>
              <a:gd name="connsiteX8932" fmla="*/ 4500882 w 4692539"/>
              <a:gd name="connsiteY8932" fmla="*/ 4265579 h 5060781"/>
              <a:gd name="connsiteX8933" fmla="*/ 4490608 w 4692539"/>
              <a:gd name="connsiteY8933" fmla="*/ 4275764 h 5060781"/>
              <a:gd name="connsiteX8934" fmla="*/ 4494064 w 4692539"/>
              <a:gd name="connsiteY8934" fmla="*/ 4279424 h 5060781"/>
              <a:gd name="connsiteX8935" fmla="*/ 4499298 w 4692539"/>
              <a:gd name="connsiteY8935" fmla="*/ 4274498 h 5060781"/>
              <a:gd name="connsiteX8936" fmla="*/ 4499802 w 4692539"/>
              <a:gd name="connsiteY8936" fmla="*/ 4271673 h 5060781"/>
              <a:gd name="connsiteX8937" fmla="*/ 4502810 w 4692539"/>
              <a:gd name="connsiteY8937" fmla="*/ 4281629 h 5060781"/>
              <a:gd name="connsiteX8938" fmla="*/ 4503607 w 4692539"/>
              <a:gd name="connsiteY8938" fmla="*/ 4282245 h 5060781"/>
              <a:gd name="connsiteX8939" fmla="*/ 4502466 w 4692539"/>
              <a:gd name="connsiteY8939" fmla="*/ 4285806 h 5060781"/>
              <a:gd name="connsiteX8940" fmla="*/ 4499946 w 4692539"/>
              <a:gd name="connsiteY8940" fmla="*/ 4296702 h 5060781"/>
              <a:gd name="connsiteX8941" fmla="*/ 4493222 w 4692539"/>
              <a:gd name="connsiteY8941" fmla="*/ 4296702 h 5060781"/>
              <a:gd name="connsiteX8942" fmla="*/ 4490342 w 4692539"/>
              <a:gd name="connsiteY8942" fmla="*/ 4296702 h 5060781"/>
              <a:gd name="connsiteX8943" fmla="*/ 4488423 w 4692539"/>
              <a:gd name="connsiteY8943" fmla="*/ 4301952 h 5060781"/>
              <a:gd name="connsiteX8944" fmla="*/ 4488094 w 4692539"/>
              <a:gd name="connsiteY8944" fmla="*/ 4301863 h 5060781"/>
              <a:gd name="connsiteX8945" fmla="*/ 4487460 w 4692539"/>
              <a:gd name="connsiteY8945" fmla="*/ 4288905 h 5060781"/>
              <a:gd name="connsiteX8946" fmla="*/ 4486142 w 4692539"/>
              <a:gd name="connsiteY8946" fmla="*/ 4262121 h 5060781"/>
              <a:gd name="connsiteX8947" fmla="*/ 4483796 w 4692539"/>
              <a:gd name="connsiteY8947" fmla="*/ 4292748 h 5060781"/>
              <a:gd name="connsiteX8948" fmla="*/ 4487983 w 4692539"/>
              <a:gd name="connsiteY8948" fmla="*/ 4301831 h 5060781"/>
              <a:gd name="connsiteX8949" fmla="*/ 4485060 w 4692539"/>
              <a:gd name="connsiteY8949" fmla="*/ 4301033 h 5060781"/>
              <a:gd name="connsiteX8950" fmla="*/ 4484580 w 4692539"/>
              <a:gd name="connsiteY8950" fmla="*/ 4300902 h 5060781"/>
              <a:gd name="connsiteX8951" fmla="*/ 4490342 w 4692539"/>
              <a:gd name="connsiteY8951" fmla="*/ 4332404 h 5060781"/>
              <a:gd name="connsiteX8952" fmla="*/ 4496105 w 4692539"/>
              <a:gd name="connsiteY8952" fmla="*/ 4321903 h 5060781"/>
              <a:gd name="connsiteX8953" fmla="*/ 4502016 w 4692539"/>
              <a:gd name="connsiteY8953" fmla="*/ 4336194 h 5060781"/>
              <a:gd name="connsiteX8954" fmla="*/ 4500775 w 4692539"/>
              <a:gd name="connsiteY8954" fmla="*/ 4347409 h 5060781"/>
              <a:gd name="connsiteX8955" fmla="*/ 4494644 w 4692539"/>
              <a:gd name="connsiteY8955" fmla="*/ 4349122 h 5060781"/>
              <a:gd name="connsiteX8956" fmla="*/ 4488375 w 4692539"/>
              <a:gd name="connsiteY8956" fmla="*/ 4354107 h 5060781"/>
              <a:gd name="connsiteX8957" fmla="*/ 4498982 w 4692539"/>
              <a:gd name="connsiteY8957" fmla="*/ 4356801 h 5060781"/>
              <a:gd name="connsiteX8958" fmla="*/ 4499923 w 4692539"/>
              <a:gd name="connsiteY8958" fmla="*/ 4354802 h 5060781"/>
              <a:gd name="connsiteX8959" fmla="*/ 4497994 w 4692539"/>
              <a:gd name="connsiteY8959" fmla="*/ 4369895 h 5060781"/>
              <a:gd name="connsiteX8960" fmla="*/ 4499832 w 4692539"/>
              <a:gd name="connsiteY8960" fmla="*/ 4376003 h 5060781"/>
              <a:gd name="connsiteX8961" fmla="*/ 4499610 w 4692539"/>
              <a:gd name="connsiteY8961" fmla="*/ 4375763 h 5060781"/>
              <a:gd name="connsiteX8962" fmla="*/ 4499902 w 4692539"/>
              <a:gd name="connsiteY8962" fmla="*/ 4376236 h 5060781"/>
              <a:gd name="connsiteX8963" fmla="*/ 4502826 w 4692539"/>
              <a:gd name="connsiteY8963" fmla="*/ 4385958 h 5060781"/>
              <a:gd name="connsiteX8964" fmla="*/ 4505266 w 4692539"/>
              <a:gd name="connsiteY8964" fmla="*/ 4384891 h 5060781"/>
              <a:gd name="connsiteX8965" fmla="*/ 4505562 w 4692539"/>
              <a:gd name="connsiteY8965" fmla="*/ 4385365 h 5060781"/>
              <a:gd name="connsiteX8966" fmla="*/ 4501865 w 4692539"/>
              <a:gd name="connsiteY8966" fmla="*/ 4388058 h 5060781"/>
              <a:gd name="connsiteX8967" fmla="*/ 4508588 w 4692539"/>
              <a:gd name="connsiteY8967" fmla="*/ 4406961 h 5060781"/>
              <a:gd name="connsiteX8968" fmla="*/ 4513825 w 4692539"/>
              <a:gd name="connsiteY8968" fmla="*/ 4392328 h 5060781"/>
              <a:gd name="connsiteX8969" fmla="*/ 4517145 w 4692539"/>
              <a:gd name="connsiteY8969" fmla="*/ 4394624 h 5060781"/>
              <a:gd name="connsiteX8970" fmla="*/ 4514154 w 4692539"/>
              <a:gd name="connsiteY8970" fmla="*/ 4391406 h 5060781"/>
              <a:gd name="connsiteX8971" fmla="*/ 4517231 w 4692539"/>
              <a:gd name="connsiteY8971" fmla="*/ 4382809 h 5060781"/>
              <a:gd name="connsiteX8972" fmla="*/ 4521072 w 4692539"/>
              <a:gd name="connsiteY8972" fmla="*/ 4392259 h 5060781"/>
              <a:gd name="connsiteX8973" fmla="*/ 4524913 w 4692539"/>
              <a:gd name="connsiteY8973" fmla="*/ 4392259 h 5060781"/>
              <a:gd name="connsiteX8974" fmla="*/ 4522994 w 4692539"/>
              <a:gd name="connsiteY8974" fmla="*/ 4387009 h 5060781"/>
              <a:gd name="connsiteX8975" fmla="*/ 4523312 w 4692539"/>
              <a:gd name="connsiteY8975" fmla="*/ 4386939 h 5060781"/>
              <a:gd name="connsiteX8976" fmla="*/ 4530498 w 4692539"/>
              <a:gd name="connsiteY8976" fmla="*/ 4405266 h 5060781"/>
              <a:gd name="connsiteX8977" fmla="*/ 4531520 w 4692539"/>
              <a:gd name="connsiteY8977" fmla="*/ 4407873 h 5060781"/>
              <a:gd name="connsiteX8978" fmla="*/ 4530326 w 4692539"/>
              <a:gd name="connsiteY8978" fmla="*/ 4410062 h 5060781"/>
              <a:gd name="connsiteX8979" fmla="*/ 4529042 w 4692539"/>
              <a:gd name="connsiteY8979" fmla="*/ 4412419 h 5060781"/>
              <a:gd name="connsiteX8980" fmla="*/ 4525702 w 4692539"/>
              <a:gd name="connsiteY8980" fmla="*/ 4406775 h 5060781"/>
              <a:gd name="connsiteX8981" fmla="*/ 4525694 w 4692539"/>
              <a:gd name="connsiteY8981" fmla="*/ 4406739 h 5060781"/>
              <a:gd name="connsiteX8982" fmla="*/ 4525684 w 4692539"/>
              <a:gd name="connsiteY8982" fmla="*/ 4406742 h 5060781"/>
              <a:gd name="connsiteX8983" fmla="*/ 4524746 w 4692539"/>
              <a:gd name="connsiteY8983" fmla="*/ 4405158 h 5060781"/>
              <a:gd name="connsiteX8984" fmla="*/ 4524132 w 4692539"/>
              <a:gd name="connsiteY8984" fmla="*/ 4404120 h 5060781"/>
              <a:gd name="connsiteX8985" fmla="*/ 4525682 w 4692539"/>
              <a:gd name="connsiteY8985" fmla="*/ 4406742 h 5060781"/>
              <a:gd name="connsiteX8986" fmla="*/ 4511180 w 4692539"/>
              <a:gd name="connsiteY8986" fmla="*/ 4410526 h 5060781"/>
              <a:gd name="connsiteX8987" fmla="*/ 4509828 w 4692539"/>
              <a:gd name="connsiteY8987" fmla="*/ 4412512 h 5060781"/>
              <a:gd name="connsiteX8988" fmla="*/ 4509726 w 4692539"/>
              <a:gd name="connsiteY8988" fmla="*/ 4412417 h 5060781"/>
              <a:gd name="connsiteX8989" fmla="*/ 4507749 w 4692539"/>
              <a:gd name="connsiteY8989" fmla="*/ 4414476 h 5060781"/>
              <a:gd name="connsiteX8990" fmla="*/ 4508361 w 4692539"/>
              <a:gd name="connsiteY8990" fmla="*/ 4407904 h 5060781"/>
              <a:gd name="connsiteX8991" fmla="*/ 4508447 w 4692539"/>
              <a:gd name="connsiteY8991" fmla="*/ 4406961 h 5060781"/>
              <a:gd name="connsiteX8992" fmla="*/ 4507749 w 4692539"/>
              <a:gd name="connsiteY8992" fmla="*/ 4414476 h 5060781"/>
              <a:gd name="connsiteX8993" fmla="*/ 4507714 w 4692539"/>
              <a:gd name="connsiteY8993" fmla="*/ 4414512 h 5060781"/>
              <a:gd name="connsiteX8994" fmla="*/ 4495824 w 4692539"/>
              <a:gd name="connsiteY8994" fmla="*/ 4417521 h 5060781"/>
              <a:gd name="connsiteX8995" fmla="*/ 4497314 w 4692539"/>
              <a:gd name="connsiteY8995" fmla="*/ 4417144 h 5060781"/>
              <a:gd name="connsiteX8996" fmla="*/ 4507714 w 4692539"/>
              <a:gd name="connsiteY8996" fmla="*/ 4414512 h 5060781"/>
              <a:gd name="connsiteX8997" fmla="*/ 4504940 w 4692539"/>
              <a:gd name="connsiteY8997" fmla="*/ 4417402 h 5060781"/>
              <a:gd name="connsiteX8998" fmla="*/ 4500889 w 4692539"/>
              <a:gd name="connsiteY8998" fmla="*/ 4423194 h 5060781"/>
              <a:gd name="connsiteX8999" fmla="*/ 4506158 w 4692539"/>
              <a:gd name="connsiteY8999" fmla="*/ 4425122 h 5060781"/>
              <a:gd name="connsiteX9000" fmla="*/ 4505855 w 4692539"/>
              <a:gd name="connsiteY9000" fmla="*/ 4425232 h 5060781"/>
              <a:gd name="connsiteX9001" fmla="*/ 4505744 w 4692539"/>
              <a:gd name="connsiteY9001" fmla="*/ 4425273 h 5060781"/>
              <a:gd name="connsiteX9002" fmla="*/ 4505494 w 4692539"/>
              <a:gd name="connsiteY9002" fmla="*/ 4425362 h 5060781"/>
              <a:gd name="connsiteX9003" fmla="*/ 4502596 w 4692539"/>
              <a:gd name="connsiteY9003" fmla="*/ 4427469 h 5060781"/>
              <a:gd name="connsiteX9004" fmla="*/ 4493948 w 4692539"/>
              <a:gd name="connsiteY9004" fmla="*/ 4435330 h 5060781"/>
              <a:gd name="connsiteX9005" fmla="*/ 4496620 w 4692539"/>
              <a:gd name="connsiteY9005" fmla="*/ 4441100 h 5060781"/>
              <a:gd name="connsiteX9006" fmla="*/ 4494186 w 4692539"/>
              <a:gd name="connsiteY9006" fmla="*/ 4441816 h 5060781"/>
              <a:gd name="connsiteX9007" fmla="*/ 4501412 w 4692539"/>
              <a:gd name="connsiteY9007" fmla="*/ 4457485 h 5060781"/>
              <a:gd name="connsiteX9008" fmla="*/ 4499410 w 4692539"/>
              <a:gd name="connsiteY9008" fmla="*/ 4463674 h 5060781"/>
              <a:gd name="connsiteX9009" fmla="*/ 4498795 w 4692539"/>
              <a:gd name="connsiteY9009" fmla="*/ 4478516 h 5060781"/>
              <a:gd name="connsiteX9010" fmla="*/ 4491149 w 4692539"/>
              <a:gd name="connsiteY9010" fmla="*/ 4476143 h 5060781"/>
              <a:gd name="connsiteX9011" fmla="*/ 4489007 w 4692539"/>
              <a:gd name="connsiteY9011" fmla="*/ 4475923 h 5060781"/>
              <a:gd name="connsiteX9012" fmla="*/ 4481239 w 4692539"/>
              <a:gd name="connsiteY9012" fmla="*/ 4456702 h 5060781"/>
              <a:gd name="connsiteX9013" fmla="*/ 4476349 w 4692539"/>
              <a:gd name="connsiteY9013" fmla="*/ 4457753 h 5060781"/>
              <a:gd name="connsiteX9014" fmla="*/ 4476094 w 4692539"/>
              <a:gd name="connsiteY9014" fmla="*/ 4457685 h 5060781"/>
              <a:gd name="connsiteX9015" fmla="*/ 4475044 w 4692539"/>
              <a:gd name="connsiteY9015" fmla="*/ 4439893 h 5060781"/>
              <a:gd name="connsiteX9016" fmla="*/ 4474283 w 4692539"/>
              <a:gd name="connsiteY9016" fmla="*/ 4427022 h 5060781"/>
              <a:gd name="connsiteX9017" fmla="*/ 4474270 w 4692539"/>
              <a:gd name="connsiteY9017" fmla="*/ 4426806 h 5060781"/>
              <a:gd name="connsiteX9018" fmla="*/ 4474470 w 4692539"/>
              <a:gd name="connsiteY9018" fmla="*/ 4426735 h 5060781"/>
              <a:gd name="connsiteX9019" fmla="*/ 4478397 w 4692539"/>
              <a:gd name="connsiteY9019" fmla="*/ 4431975 h 5060781"/>
              <a:gd name="connsiteX9020" fmla="*/ 4478397 w 4692539"/>
              <a:gd name="connsiteY9020" fmla="*/ 4418354 h 5060781"/>
              <a:gd name="connsiteX9021" fmla="*/ 4474470 w 4692539"/>
              <a:gd name="connsiteY9021" fmla="*/ 4423592 h 5060781"/>
              <a:gd name="connsiteX9022" fmla="*/ 4468578 w 4692539"/>
              <a:gd name="connsiteY9022" fmla="*/ 4421497 h 5060781"/>
              <a:gd name="connsiteX9023" fmla="*/ 4468578 w 4692539"/>
              <a:gd name="connsiteY9023" fmla="*/ 4428832 h 5060781"/>
              <a:gd name="connsiteX9024" fmla="*/ 4473732 w 4692539"/>
              <a:gd name="connsiteY9024" fmla="*/ 4426997 h 5060781"/>
              <a:gd name="connsiteX9025" fmla="*/ 4474194 w 4692539"/>
              <a:gd name="connsiteY9025" fmla="*/ 4426834 h 5060781"/>
              <a:gd name="connsiteX9026" fmla="*/ 4470981 w 4692539"/>
              <a:gd name="connsiteY9026" fmla="*/ 4443160 h 5060781"/>
              <a:gd name="connsiteX9027" fmla="*/ 4471888 w 4692539"/>
              <a:gd name="connsiteY9027" fmla="*/ 4451180 h 5060781"/>
              <a:gd name="connsiteX9028" fmla="*/ 4475752 w 4692539"/>
              <a:gd name="connsiteY9028" fmla="*/ 4457594 h 5060781"/>
              <a:gd name="connsiteX9029" fmla="*/ 4472926 w 4692539"/>
              <a:gd name="connsiteY9029" fmla="*/ 4456833 h 5060781"/>
              <a:gd name="connsiteX9030" fmla="*/ 4472437 w 4692539"/>
              <a:gd name="connsiteY9030" fmla="*/ 4456702 h 5060781"/>
              <a:gd name="connsiteX9031" fmla="*/ 4460194 w 4692539"/>
              <a:gd name="connsiteY9031" fmla="*/ 4465286 h 5060781"/>
              <a:gd name="connsiteX9032" fmla="*/ 4462654 w 4692539"/>
              <a:gd name="connsiteY9032" fmla="*/ 4470385 h 5060781"/>
              <a:gd name="connsiteX9033" fmla="*/ 4463632 w 4692539"/>
              <a:gd name="connsiteY9033" fmla="*/ 4473542 h 5060781"/>
              <a:gd name="connsiteX9034" fmla="*/ 4462654 w 4692539"/>
              <a:gd name="connsiteY9034" fmla="*/ 4477753 h 5060781"/>
              <a:gd name="connsiteX9035" fmla="*/ 4466811 w 4692539"/>
              <a:gd name="connsiteY9035" fmla="*/ 4490647 h 5060781"/>
              <a:gd name="connsiteX9036" fmla="*/ 4469428 w 4692539"/>
              <a:gd name="connsiteY9036" fmla="*/ 4495912 h 5060781"/>
              <a:gd name="connsiteX9037" fmla="*/ 4465802 w 4692539"/>
              <a:gd name="connsiteY9037" fmla="*/ 4501245 h 5060781"/>
              <a:gd name="connsiteX9038" fmla="*/ 4457240 w 4692539"/>
              <a:gd name="connsiteY9038" fmla="*/ 4489940 h 5060781"/>
              <a:gd name="connsiteX9039" fmla="*/ 4459167 w 4692539"/>
              <a:gd name="connsiteY9039" fmla="*/ 4492486 h 5060781"/>
              <a:gd name="connsiteX9040" fmla="*/ 4465802 w 4692539"/>
              <a:gd name="connsiteY9040" fmla="*/ 4501245 h 5060781"/>
              <a:gd name="connsiteX9041" fmla="*/ 4463112 w 4692539"/>
              <a:gd name="connsiteY9041" fmla="*/ 4505206 h 5060781"/>
              <a:gd name="connsiteX9042" fmla="*/ 4466748 w 4692539"/>
              <a:gd name="connsiteY9042" fmla="*/ 4502493 h 5060781"/>
              <a:gd name="connsiteX9043" fmla="*/ 4471092 w 4692539"/>
              <a:gd name="connsiteY9043" fmla="*/ 4499258 h 5060781"/>
              <a:gd name="connsiteX9044" fmla="*/ 4472437 w 4692539"/>
              <a:gd name="connsiteY9044" fmla="*/ 4501963 h 5060781"/>
              <a:gd name="connsiteX9045" fmla="*/ 4475370 w 4692539"/>
              <a:gd name="connsiteY9045" fmla="*/ 4500911 h 5060781"/>
              <a:gd name="connsiteX9046" fmla="*/ 4478306 w 4692539"/>
              <a:gd name="connsiteY9046" fmla="*/ 4501963 h 5060781"/>
              <a:gd name="connsiteX9047" fmla="*/ 4483930 w 4692539"/>
              <a:gd name="connsiteY9047" fmla="*/ 4491042 h 5060781"/>
              <a:gd name="connsiteX9048" fmla="*/ 4485914 w 4692539"/>
              <a:gd name="connsiteY9048" fmla="*/ 4488209 h 5060781"/>
              <a:gd name="connsiteX9049" fmla="*/ 4490150 w 4692539"/>
              <a:gd name="connsiteY9049" fmla="*/ 4485052 h 5060781"/>
              <a:gd name="connsiteX9050" fmla="*/ 4498322 w 4692539"/>
              <a:gd name="connsiteY9050" fmla="*/ 4478959 h 5060781"/>
              <a:gd name="connsiteX9051" fmla="*/ 4498790 w 4692539"/>
              <a:gd name="connsiteY9051" fmla="*/ 4478612 h 5060781"/>
              <a:gd name="connsiteX9052" fmla="*/ 4498782 w 4692539"/>
              <a:gd name="connsiteY9052" fmla="*/ 4478804 h 5060781"/>
              <a:gd name="connsiteX9053" fmla="*/ 4498820 w 4692539"/>
              <a:gd name="connsiteY9053" fmla="*/ 4478589 h 5060781"/>
              <a:gd name="connsiteX9054" fmla="*/ 4498881 w 4692539"/>
              <a:gd name="connsiteY9054" fmla="*/ 4478543 h 5060781"/>
              <a:gd name="connsiteX9055" fmla="*/ 4498830 w 4692539"/>
              <a:gd name="connsiteY9055" fmla="*/ 4478527 h 5060781"/>
              <a:gd name="connsiteX9056" fmla="*/ 4501678 w 4692539"/>
              <a:gd name="connsiteY9056" fmla="*/ 4462230 h 5060781"/>
              <a:gd name="connsiteX9057" fmla="*/ 4502206 w 4692539"/>
              <a:gd name="connsiteY9057" fmla="*/ 4459209 h 5060781"/>
              <a:gd name="connsiteX9058" fmla="*/ 4503731 w 4692539"/>
              <a:gd name="connsiteY9058" fmla="*/ 4462516 h 5060781"/>
              <a:gd name="connsiteX9059" fmla="*/ 4504037 w 4692539"/>
              <a:gd name="connsiteY9059" fmla="*/ 4460970 h 5060781"/>
              <a:gd name="connsiteX9060" fmla="*/ 4505494 w 4692539"/>
              <a:gd name="connsiteY9060" fmla="*/ 4466415 h 5060781"/>
              <a:gd name="connsiteX9061" fmla="*/ 4510598 w 4692539"/>
              <a:gd name="connsiteY9061" fmla="*/ 4465478 h 5060781"/>
              <a:gd name="connsiteX9062" fmla="*/ 4509941 w 4692539"/>
              <a:gd name="connsiteY9062" fmla="*/ 4472623 h 5060781"/>
              <a:gd name="connsiteX9063" fmla="*/ 4508457 w 4692539"/>
              <a:gd name="connsiteY9063" fmla="*/ 4472403 h 5060781"/>
              <a:gd name="connsiteX9064" fmla="*/ 4499796 w 4692539"/>
              <a:gd name="connsiteY9064" fmla="*/ 4473581 h 5060781"/>
              <a:gd name="connsiteX9065" fmla="*/ 4501177 w 4692539"/>
              <a:gd name="connsiteY9065" fmla="*/ 4478686 h 5060781"/>
              <a:gd name="connsiteX9066" fmla="*/ 4500194 w 4692539"/>
              <a:gd name="connsiteY9066" fmla="*/ 4478686 h 5060781"/>
              <a:gd name="connsiteX9067" fmla="*/ 4498881 w 4692539"/>
              <a:gd name="connsiteY9067" fmla="*/ 4478686 h 5060781"/>
              <a:gd name="connsiteX9068" fmla="*/ 4500790 w 4692539"/>
              <a:gd name="connsiteY9068" fmla="*/ 4482894 h 5060781"/>
              <a:gd name="connsiteX9069" fmla="*/ 4502439 w 4692539"/>
              <a:gd name="connsiteY9069" fmla="*/ 4483347 h 5060781"/>
              <a:gd name="connsiteX9070" fmla="*/ 4503944 w 4692539"/>
              <a:gd name="connsiteY9070" fmla="*/ 4488904 h 5060781"/>
              <a:gd name="connsiteX9071" fmla="*/ 4512482 w 4692539"/>
              <a:gd name="connsiteY9071" fmla="*/ 4498727 h 5060781"/>
              <a:gd name="connsiteX9072" fmla="*/ 4522240 w 4692539"/>
              <a:gd name="connsiteY9072" fmla="*/ 4488249 h 5060781"/>
              <a:gd name="connsiteX9073" fmla="*/ 4522240 w 4692539"/>
              <a:gd name="connsiteY9073" fmla="*/ 4483946 h 5060781"/>
              <a:gd name="connsiteX9074" fmla="*/ 4524658 w 4692539"/>
              <a:gd name="connsiteY9074" fmla="*/ 4483946 h 5060781"/>
              <a:gd name="connsiteX9075" fmla="*/ 4524658 w 4692539"/>
              <a:gd name="connsiteY9075" fmla="*/ 4469481 h 5060781"/>
              <a:gd name="connsiteX9076" fmla="*/ 4524809 w 4692539"/>
              <a:gd name="connsiteY9076" fmla="*/ 4469573 h 5060781"/>
              <a:gd name="connsiteX9077" fmla="*/ 4530605 w 4692539"/>
              <a:gd name="connsiteY9077" fmla="*/ 4450890 h 5060781"/>
              <a:gd name="connsiteX9078" fmla="*/ 4528556 w 4692539"/>
              <a:gd name="connsiteY9078" fmla="*/ 4442609 h 5060781"/>
              <a:gd name="connsiteX9079" fmla="*/ 4528954 w 4692539"/>
              <a:gd name="connsiteY9079" fmla="*/ 4441344 h 5060781"/>
              <a:gd name="connsiteX9080" fmla="*/ 4528476 w 4692539"/>
              <a:gd name="connsiteY9080" fmla="*/ 4412417 h 5060781"/>
              <a:gd name="connsiteX9081" fmla="*/ 4527836 w 4692539"/>
              <a:gd name="connsiteY9081" fmla="*/ 4416550 h 5060781"/>
              <a:gd name="connsiteX9082" fmla="*/ 4527836 w 4692539"/>
              <a:gd name="connsiteY9082" fmla="*/ 4416531 h 5060781"/>
              <a:gd name="connsiteX9083" fmla="*/ 4525702 w 4692539"/>
              <a:gd name="connsiteY9083" fmla="*/ 4406776 h 5060781"/>
              <a:gd name="connsiteX9084" fmla="*/ 4529042 w 4692539"/>
              <a:gd name="connsiteY9084" fmla="*/ 4412419 h 5060781"/>
              <a:gd name="connsiteX9085" fmla="*/ 4532074 w 4692539"/>
              <a:gd name="connsiteY9085" fmla="*/ 4409283 h 5060781"/>
              <a:gd name="connsiteX9086" fmla="*/ 4535189 w 4692539"/>
              <a:gd name="connsiteY9086" fmla="*/ 4417232 h 5060781"/>
              <a:gd name="connsiteX9087" fmla="*/ 4535189 w 4692539"/>
              <a:gd name="connsiteY9087" fmla="*/ 4502785 h 5060781"/>
              <a:gd name="connsiteX9088" fmla="*/ 4534896 w 4692539"/>
              <a:gd name="connsiteY9088" fmla="*/ 4502389 h 5060781"/>
              <a:gd name="connsiteX9089" fmla="*/ 4534420 w 4692539"/>
              <a:gd name="connsiteY9089" fmla="*/ 4501743 h 5060781"/>
              <a:gd name="connsiteX9090" fmla="*/ 4528680 w 4692539"/>
              <a:gd name="connsiteY9090" fmla="*/ 4512081 h 5060781"/>
              <a:gd name="connsiteX9091" fmla="*/ 4512422 w 4692539"/>
              <a:gd name="connsiteY9091" fmla="*/ 4508980 h 5060781"/>
              <a:gd name="connsiteX9092" fmla="*/ 4519118 w 4692539"/>
              <a:gd name="connsiteY9092" fmla="*/ 4526554 h 5060781"/>
              <a:gd name="connsiteX9093" fmla="*/ 4523899 w 4692539"/>
              <a:gd name="connsiteY9093" fmla="*/ 4524487 h 5060781"/>
              <a:gd name="connsiteX9094" fmla="*/ 4524855 w 4692539"/>
              <a:gd name="connsiteY9094" fmla="*/ 4529655 h 5060781"/>
              <a:gd name="connsiteX9095" fmla="*/ 4525418 w 4692539"/>
              <a:gd name="connsiteY9095" fmla="*/ 4529655 h 5060781"/>
              <a:gd name="connsiteX9096" fmla="*/ 4525298 w 4692539"/>
              <a:gd name="connsiteY9096" fmla="*/ 4530511 h 5060781"/>
              <a:gd name="connsiteX9097" fmla="*/ 4525047 w 4692539"/>
              <a:gd name="connsiteY9097" fmla="*/ 4530161 h 5060781"/>
              <a:gd name="connsiteX9098" fmla="*/ 4520204 w 4692539"/>
              <a:gd name="connsiteY9098" fmla="*/ 4532247 h 5060781"/>
              <a:gd name="connsiteX9099" fmla="*/ 4516331 w 4692539"/>
              <a:gd name="connsiteY9099" fmla="*/ 4530161 h 5060781"/>
              <a:gd name="connsiteX9100" fmla="*/ 4506644 w 4692539"/>
              <a:gd name="connsiteY9100" fmla="*/ 4527034 h 5060781"/>
              <a:gd name="connsiteX9101" fmla="*/ 4505390 w 4692539"/>
              <a:gd name="connsiteY9101" fmla="*/ 4526630 h 5060781"/>
              <a:gd name="connsiteX9102" fmla="*/ 4503154 w 4692539"/>
              <a:gd name="connsiteY9102" fmla="*/ 4523134 h 5060781"/>
              <a:gd name="connsiteX9103" fmla="*/ 4503054 w 4692539"/>
              <a:gd name="connsiteY9103" fmla="*/ 4525875 h 5060781"/>
              <a:gd name="connsiteX9104" fmla="*/ 4496960 w 4692539"/>
              <a:gd name="connsiteY9104" fmla="*/ 4523909 h 5060781"/>
              <a:gd name="connsiteX9105" fmla="*/ 4497928 w 4692539"/>
              <a:gd name="connsiteY9105" fmla="*/ 4530161 h 5060781"/>
              <a:gd name="connsiteX9106" fmla="*/ 4494052 w 4692539"/>
              <a:gd name="connsiteY9106" fmla="*/ 4534330 h 5060781"/>
              <a:gd name="connsiteX9107" fmla="*/ 4491948 w 4692539"/>
              <a:gd name="connsiteY9107" fmla="*/ 4538793 h 5060781"/>
              <a:gd name="connsiteX9108" fmla="*/ 4494052 w 4692539"/>
              <a:gd name="connsiteY9108" fmla="*/ 4565598 h 5060781"/>
              <a:gd name="connsiteX9109" fmla="*/ 4512454 w 4692539"/>
              <a:gd name="connsiteY9109" fmla="*/ 4568724 h 5060781"/>
              <a:gd name="connsiteX9110" fmla="*/ 4534732 w 4692539"/>
              <a:gd name="connsiteY9110" fmla="*/ 4601033 h 5060781"/>
              <a:gd name="connsiteX9111" fmla="*/ 4535189 w 4692539"/>
              <a:gd name="connsiteY9111" fmla="*/ 4600843 h 5060781"/>
              <a:gd name="connsiteX9112" fmla="*/ 4535189 w 4692539"/>
              <a:gd name="connsiteY9112" fmla="*/ 4601115 h 5060781"/>
              <a:gd name="connsiteX9113" fmla="*/ 4527472 w 4692539"/>
              <a:gd name="connsiteY9113" fmla="*/ 4606397 h 5060781"/>
              <a:gd name="connsiteX9114" fmla="*/ 4524579 w 4692539"/>
              <a:gd name="connsiteY9114" fmla="*/ 4608379 h 5060781"/>
              <a:gd name="connsiteX9115" fmla="*/ 4535189 w 4692539"/>
              <a:gd name="connsiteY9115" fmla="*/ 4605473 h 5060781"/>
              <a:gd name="connsiteX9116" fmla="*/ 4535189 w 4692539"/>
              <a:gd name="connsiteY9116" fmla="*/ 4620539 h 5060781"/>
              <a:gd name="connsiteX9117" fmla="*/ 4532832 w 4692539"/>
              <a:gd name="connsiteY9117" fmla="*/ 4615914 h 5060781"/>
              <a:gd name="connsiteX9118" fmla="*/ 4524440 w 4692539"/>
              <a:gd name="connsiteY9118" fmla="*/ 4612734 h 5060781"/>
              <a:gd name="connsiteX9119" fmla="*/ 4524534 w 4692539"/>
              <a:gd name="connsiteY9119" fmla="*/ 4609771 h 5060781"/>
              <a:gd name="connsiteX9120" fmla="*/ 4524579 w 4692539"/>
              <a:gd name="connsiteY9120" fmla="*/ 4608377 h 5060781"/>
              <a:gd name="connsiteX9121" fmla="*/ 4523762 w 4692539"/>
              <a:gd name="connsiteY9121" fmla="*/ 4612476 h 5060781"/>
              <a:gd name="connsiteX9122" fmla="*/ 4522192 w 4692539"/>
              <a:gd name="connsiteY9122" fmla="*/ 4611882 h 5060781"/>
              <a:gd name="connsiteX9123" fmla="*/ 4509615 w 4692539"/>
              <a:gd name="connsiteY9123" fmla="*/ 4619166 h 5060781"/>
              <a:gd name="connsiteX9124" fmla="*/ 4511188 w 4692539"/>
              <a:gd name="connsiteY9124" fmla="*/ 4634643 h 5060781"/>
              <a:gd name="connsiteX9125" fmla="*/ 4518104 w 4692539"/>
              <a:gd name="connsiteY9125" fmla="*/ 4637995 h 5060781"/>
              <a:gd name="connsiteX9126" fmla="*/ 4518104 w 4692539"/>
              <a:gd name="connsiteY9126" fmla="*/ 4639655 h 5060781"/>
              <a:gd name="connsiteX9127" fmla="*/ 4505655 w 4692539"/>
              <a:gd name="connsiteY9127" fmla="*/ 4633300 h 5060781"/>
              <a:gd name="connsiteX9128" fmla="*/ 4499892 w 4692539"/>
              <a:gd name="connsiteY9128" fmla="*/ 4646790 h 5060781"/>
              <a:gd name="connsiteX9129" fmla="*/ 4499228 w 4692539"/>
              <a:gd name="connsiteY9129" fmla="*/ 4637466 h 5060781"/>
              <a:gd name="connsiteX9130" fmla="*/ 4496365 w 4692539"/>
              <a:gd name="connsiteY9130" fmla="*/ 4624173 h 5060781"/>
              <a:gd name="connsiteX9131" fmla="*/ 4494977 w 4692539"/>
              <a:gd name="connsiteY9131" fmla="*/ 4623267 h 5060781"/>
              <a:gd name="connsiteX9132" fmla="*/ 4503298 w 4692539"/>
              <a:gd name="connsiteY9132" fmla="*/ 4612818 h 5060781"/>
              <a:gd name="connsiteX9133" fmla="*/ 4515014 w 4692539"/>
              <a:gd name="connsiteY9133" fmla="*/ 4600689 h 5060781"/>
              <a:gd name="connsiteX9134" fmla="*/ 4524579 w 4692539"/>
              <a:gd name="connsiteY9134" fmla="*/ 4607993 h 5060781"/>
              <a:gd name="connsiteX9135" fmla="*/ 4518840 w 4692539"/>
              <a:gd name="connsiteY9135" fmla="*/ 4596516 h 5060781"/>
              <a:gd name="connsiteX9136" fmla="*/ 4509276 w 4692539"/>
              <a:gd name="connsiteY9136" fmla="*/ 4597559 h 5060781"/>
              <a:gd name="connsiteX9137" fmla="*/ 4508320 w 4692539"/>
              <a:gd name="connsiteY9137" fmla="*/ 4590256 h 5060781"/>
              <a:gd name="connsiteX9138" fmla="*/ 4505450 w 4692539"/>
              <a:gd name="connsiteY9138" fmla="*/ 4590256 h 5060781"/>
              <a:gd name="connsiteX9139" fmla="*/ 4500666 w 4692539"/>
              <a:gd name="connsiteY9139" fmla="*/ 4588170 h 5060781"/>
              <a:gd name="connsiteX9140" fmla="*/ 4502580 w 4692539"/>
              <a:gd name="connsiteY9140" fmla="*/ 4582954 h 5060781"/>
              <a:gd name="connsiteX9141" fmla="*/ 4495885 w 4692539"/>
              <a:gd name="connsiteY9141" fmla="*/ 4582954 h 5060781"/>
              <a:gd name="connsiteX9142" fmla="*/ 4493015 w 4692539"/>
              <a:gd name="connsiteY9142" fmla="*/ 4590256 h 5060781"/>
              <a:gd name="connsiteX9143" fmla="*/ 4491103 w 4692539"/>
              <a:gd name="connsiteY9143" fmla="*/ 4578780 h 5060781"/>
              <a:gd name="connsiteX9144" fmla="*/ 4482688 w 4692539"/>
              <a:gd name="connsiteY9144" fmla="*/ 4576741 h 5060781"/>
              <a:gd name="connsiteX9145" fmla="*/ 4483477 w 4692539"/>
              <a:gd name="connsiteY9145" fmla="*/ 4574163 h 5060781"/>
              <a:gd name="connsiteX9146" fmla="*/ 4482470 w 4692539"/>
              <a:gd name="connsiteY9146" fmla="*/ 4576517 h 5060781"/>
              <a:gd name="connsiteX9147" fmla="*/ 4480218 w 4692539"/>
              <a:gd name="connsiteY9147" fmla="*/ 4554723 h 5060781"/>
              <a:gd name="connsiteX9148" fmla="*/ 4479937 w 4692539"/>
              <a:gd name="connsiteY9148" fmla="*/ 4551992 h 5060781"/>
              <a:gd name="connsiteX9149" fmla="*/ 4479684 w 4692539"/>
              <a:gd name="connsiteY9149" fmla="*/ 4549537 h 5060781"/>
              <a:gd name="connsiteX9150" fmla="*/ 4479727 w 4692539"/>
              <a:gd name="connsiteY9150" fmla="*/ 4549961 h 5060781"/>
              <a:gd name="connsiteX9151" fmla="*/ 4479937 w 4692539"/>
              <a:gd name="connsiteY9151" fmla="*/ 4551992 h 5060781"/>
              <a:gd name="connsiteX9152" fmla="*/ 4480033 w 4692539"/>
              <a:gd name="connsiteY9152" fmla="*/ 4552932 h 5060781"/>
              <a:gd name="connsiteX9153" fmla="*/ 4480218 w 4692539"/>
              <a:gd name="connsiteY9153" fmla="*/ 4554723 h 5060781"/>
              <a:gd name="connsiteX9154" fmla="*/ 4480865 w 4692539"/>
              <a:gd name="connsiteY9154" fmla="*/ 4560994 h 5060781"/>
              <a:gd name="connsiteX9155" fmla="*/ 4482470 w 4692539"/>
              <a:gd name="connsiteY9155" fmla="*/ 4576517 h 5060781"/>
              <a:gd name="connsiteX9156" fmla="*/ 4482350 w 4692539"/>
              <a:gd name="connsiteY9156" fmla="*/ 4576797 h 5060781"/>
              <a:gd name="connsiteX9157" fmla="*/ 4476349 w 4692539"/>
              <a:gd name="connsiteY9157" fmla="*/ 4581314 h 5060781"/>
              <a:gd name="connsiteX9158" fmla="*/ 4475474 w 4692539"/>
              <a:gd name="connsiteY9158" fmla="*/ 4581975 h 5060781"/>
              <a:gd name="connsiteX9159" fmla="*/ 4482350 w 4692539"/>
              <a:gd name="connsiteY9159" fmla="*/ 4576797 h 5060781"/>
              <a:gd name="connsiteX9160" fmla="*/ 4471464 w 4692539"/>
              <a:gd name="connsiteY9160" fmla="*/ 4602238 h 5060781"/>
              <a:gd name="connsiteX9161" fmla="*/ 4471694 w 4692539"/>
              <a:gd name="connsiteY9161" fmla="*/ 4612637 h 5060781"/>
              <a:gd name="connsiteX9162" fmla="*/ 4475861 w 4692539"/>
              <a:gd name="connsiteY9162" fmla="*/ 4599033 h 5060781"/>
              <a:gd name="connsiteX9163" fmla="*/ 4482774 w 4692539"/>
              <a:gd name="connsiteY9163" fmla="*/ 4607294 h 5060781"/>
              <a:gd name="connsiteX9164" fmla="*/ 4485768 w 4692539"/>
              <a:gd name="connsiteY9164" fmla="*/ 4610871 h 5060781"/>
              <a:gd name="connsiteX9165" fmla="*/ 4487295 w 4692539"/>
              <a:gd name="connsiteY9165" fmla="*/ 4612696 h 5060781"/>
              <a:gd name="connsiteX9166" fmla="*/ 4484886 w 4692539"/>
              <a:gd name="connsiteY9166" fmla="*/ 4611384 h 5060781"/>
              <a:gd name="connsiteX9167" fmla="*/ 4484408 w 4692539"/>
              <a:gd name="connsiteY9167" fmla="*/ 4611122 h 5060781"/>
              <a:gd name="connsiteX9168" fmla="*/ 4485055 w 4692539"/>
              <a:gd name="connsiteY9168" fmla="*/ 4612768 h 5060781"/>
              <a:gd name="connsiteX9169" fmla="*/ 4484150 w 4692539"/>
              <a:gd name="connsiteY9169" fmla="*/ 4612542 h 5060781"/>
              <a:gd name="connsiteX9170" fmla="*/ 4474840 w 4692539"/>
              <a:gd name="connsiteY9170" fmla="*/ 4607658 h 5060781"/>
              <a:gd name="connsiteX9171" fmla="*/ 4471936 w 4692539"/>
              <a:gd name="connsiteY9171" fmla="*/ 4612938 h 5060781"/>
              <a:gd name="connsiteX9172" fmla="*/ 4466131 w 4692539"/>
              <a:gd name="connsiteY9172" fmla="*/ 4611882 h 5060781"/>
              <a:gd name="connsiteX9173" fmla="*/ 4471330 w 4692539"/>
              <a:gd name="connsiteY9173" fmla="*/ 4628516 h 5060781"/>
              <a:gd name="connsiteX9174" fmla="*/ 4475312 w 4692539"/>
              <a:gd name="connsiteY9174" fmla="*/ 4636638 h 5060781"/>
              <a:gd name="connsiteX9175" fmla="*/ 4474662 w 4692539"/>
              <a:gd name="connsiteY9175" fmla="*/ 4636290 h 5060781"/>
              <a:gd name="connsiteX9176" fmla="*/ 4471719 w 4692539"/>
              <a:gd name="connsiteY9176" fmla="*/ 4643681 h 5060781"/>
              <a:gd name="connsiteX9177" fmla="*/ 4475156 w 4692539"/>
              <a:gd name="connsiteY9177" fmla="*/ 4641834 h 5060781"/>
              <a:gd name="connsiteX9178" fmla="*/ 4475388 w 4692539"/>
              <a:gd name="connsiteY9178" fmla="*/ 4641708 h 5060781"/>
              <a:gd name="connsiteX9179" fmla="*/ 4475646 w 4692539"/>
              <a:gd name="connsiteY9179" fmla="*/ 4641570 h 5060781"/>
              <a:gd name="connsiteX9180" fmla="*/ 4477608 w 4692539"/>
              <a:gd name="connsiteY9180" fmla="*/ 4646850 h 5060781"/>
              <a:gd name="connsiteX9181" fmla="*/ 4480554 w 4692539"/>
              <a:gd name="connsiteY9181" fmla="*/ 4646850 h 5060781"/>
              <a:gd name="connsiteX9182" fmla="*/ 4480554 w 4692539"/>
              <a:gd name="connsiteY9182" fmla="*/ 4640767 h 5060781"/>
              <a:gd name="connsiteX9183" fmla="*/ 4481022 w 4692539"/>
              <a:gd name="connsiteY9183" fmla="*/ 4640060 h 5060781"/>
              <a:gd name="connsiteX9184" fmla="*/ 4482350 w 4692539"/>
              <a:gd name="connsiteY9184" fmla="*/ 4640060 h 5060781"/>
              <a:gd name="connsiteX9185" fmla="*/ 4488117 w 4692539"/>
              <a:gd name="connsiteY9185" fmla="*/ 4633012 h 5060781"/>
              <a:gd name="connsiteX9186" fmla="*/ 4488990 w 4692539"/>
              <a:gd name="connsiteY9186" fmla="*/ 4628708 h 5060781"/>
              <a:gd name="connsiteX9187" fmla="*/ 4491214 w 4692539"/>
              <a:gd name="connsiteY9187" fmla="*/ 4625708 h 5060781"/>
              <a:gd name="connsiteX9188" fmla="*/ 4495576 w 4692539"/>
              <a:gd name="connsiteY9188" fmla="*/ 4638615 h 5060781"/>
              <a:gd name="connsiteX9189" fmla="*/ 4500312 w 4692539"/>
              <a:gd name="connsiteY9189" fmla="*/ 4652619 h 5060781"/>
              <a:gd name="connsiteX9190" fmla="*/ 4500054 w 4692539"/>
              <a:gd name="connsiteY9190" fmla="*/ 4649046 h 5060781"/>
              <a:gd name="connsiteX9191" fmla="*/ 4502525 w 4692539"/>
              <a:gd name="connsiteY9191" fmla="*/ 4656112 h 5060781"/>
              <a:gd name="connsiteX9192" fmla="*/ 4501716 w 4692539"/>
              <a:gd name="connsiteY9192" fmla="*/ 4655685 h 5060781"/>
              <a:gd name="connsiteX9193" fmla="*/ 4486360 w 4692539"/>
              <a:gd name="connsiteY9193" fmla="*/ 4658829 h 5060781"/>
              <a:gd name="connsiteX9194" fmla="*/ 4487320 w 4692539"/>
              <a:gd name="connsiteY9194" fmla="*/ 4653587 h 5060781"/>
              <a:gd name="connsiteX9195" fmla="*/ 4466207 w 4692539"/>
              <a:gd name="connsiteY9195" fmla="*/ 4653587 h 5060781"/>
              <a:gd name="connsiteX9196" fmla="*/ 4463327 w 4692539"/>
              <a:gd name="connsiteY9196" fmla="*/ 4671409 h 5060781"/>
              <a:gd name="connsiteX9197" fmla="*/ 4476043 w 4692539"/>
              <a:gd name="connsiteY9197" fmla="*/ 4690933 h 5060781"/>
              <a:gd name="connsiteX9198" fmla="*/ 4476728 w 4692539"/>
              <a:gd name="connsiteY9198" fmla="*/ 4692224 h 5060781"/>
              <a:gd name="connsiteX9199" fmla="*/ 4476036 w 4692539"/>
              <a:gd name="connsiteY9199" fmla="*/ 4692421 h 5060781"/>
              <a:gd name="connsiteX9200" fmla="*/ 4472298 w 4692539"/>
              <a:gd name="connsiteY9200" fmla="*/ 4703428 h 5060781"/>
              <a:gd name="connsiteX9201" fmla="*/ 4481004 w 4692539"/>
              <a:gd name="connsiteY9201" fmla="*/ 4700274 h 5060781"/>
              <a:gd name="connsiteX9202" fmla="*/ 4481411 w 4692539"/>
              <a:gd name="connsiteY9202" fmla="*/ 4701040 h 5060781"/>
              <a:gd name="connsiteX9203" fmla="*/ 4484440 w 4692539"/>
              <a:gd name="connsiteY9203" fmla="*/ 4717534 h 5060781"/>
              <a:gd name="connsiteX9204" fmla="*/ 4486890 w 4692539"/>
              <a:gd name="connsiteY9204" fmla="*/ 4717452 h 5060781"/>
              <a:gd name="connsiteX9205" fmla="*/ 4500156 w 4692539"/>
              <a:gd name="connsiteY9205" fmla="*/ 4717009 h 5060781"/>
              <a:gd name="connsiteX9206" fmla="*/ 4509275 w 4692539"/>
              <a:gd name="connsiteY9206" fmla="*/ 4709514 h 5060781"/>
              <a:gd name="connsiteX9207" fmla="*/ 4504937 w 4692539"/>
              <a:gd name="connsiteY9207" fmla="*/ 4704707 h 5060781"/>
              <a:gd name="connsiteX9208" fmla="*/ 4512158 w 4692539"/>
              <a:gd name="connsiteY9208" fmla="*/ 4706842 h 5060781"/>
              <a:gd name="connsiteX9209" fmla="*/ 4510306 w 4692539"/>
              <a:gd name="connsiteY9209" fmla="*/ 4703470 h 5060781"/>
              <a:gd name="connsiteX9210" fmla="*/ 4509684 w 4692539"/>
              <a:gd name="connsiteY9210" fmla="*/ 4703470 h 5060781"/>
              <a:gd name="connsiteX9211" fmla="*/ 4507450 w 4692539"/>
              <a:gd name="connsiteY9211" fmla="*/ 4699755 h 5060781"/>
              <a:gd name="connsiteX9212" fmla="*/ 4508158 w 4692539"/>
              <a:gd name="connsiteY9212" fmla="*/ 4699559 h 5060781"/>
              <a:gd name="connsiteX9213" fmla="*/ 4506515 w 4692539"/>
              <a:gd name="connsiteY9213" fmla="*/ 4696567 h 5060781"/>
              <a:gd name="connsiteX9214" fmla="*/ 4516114 w 4692539"/>
              <a:gd name="connsiteY9214" fmla="*/ 4681891 h 5060781"/>
              <a:gd name="connsiteX9215" fmla="*/ 4511314 w 4692539"/>
              <a:gd name="connsiteY9215" fmla="*/ 4677697 h 5060781"/>
              <a:gd name="connsiteX9216" fmla="*/ 4518032 w 4692539"/>
              <a:gd name="connsiteY9216" fmla="*/ 4661973 h 5060781"/>
              <a:gd name="connsiteX9217" fmla="*/ 4509155 w 4692539"/>
              <a:gd name="connsiteY9217" fmla="*/ 4659614 h 5060781"/>
              <a:gd name="connsiteX9218" fmla="*/ 4508528 w 4692539"/>
              <a:gd name="connsiteY9218" fmla="*/ 4659283 h 5060781"/>
              <a:gd name="connsiteX9219" fmla="*/ 4508528 w 4692539"/>
              <a:gd name="connsiteY9219" fmla="*/ 4654481 h 5060781"/>
              <a:gd name="connsiteX9220" fmla="*/ 4530554 w 4692539"/>
              <a:gd name="connsiteY9220" fmla="*/ 4665072 h 5060781"/>
              <a:gd name="connsiteX9221" fmla="*/ 4535189 w 4692539"/>
              <a:gd name="connsiteY9221" fmla="*/ 4659313 h 5060781"/>
              <a:gd name="connsiteX9222" fmla="*/ 4535189 w 4692539"/>
              <a:gd name="connsiteY9222" fmla="*/ 4680103 h 5060781"/>
              <a:gd name="connsiteX9223" fmla="*/ 4528387 w 4692539"/>
              <a:gd name="connsiteY9223" fmla="*/ 4682103 h 5060781"/>
              <a:gd name="connsiteX9224" fmla="*/ 4534519 w 4692539"/>
              <a:gd name="connsiteY9224" fmla="*/ 4711702 h 5060781"/>
              <a:gd name="connsiteX9225" fmla="*/ 4535189 w 4692539"/>
              <a:gd name="connsiteY9225" fmla="*/ 4711919 h 5060781"/>
              <a:gd name="connsiteX9226" fmla="*/ 4535189 w 4692539"/>
              <a:gd name="connsiteY9226" fmla="*/ 4755280 h 5060781"/>
              <a:gd name="connsiteX9227" fmla="*/ 4534722 w 4692539"/>
              <a:gd name="connsiteY9227" fmla="*/ 4755428 h 5060781"/>
              <a:gd name="connsiteX9228" fmla="*/ 4534722 w 4692539"/>
              <a:gd name="connsiteY9228" fmla="*/ 4742079 h 5060781"/>
              <a:gd name="connsiteX9229" fmla="*/ 4525082 w 4692539"/>
              <a:gd name="connsiteY9229" fmla="*/ 4753845 h 5060781"/>
              <a:gd name="connsiteX9230" fmla="*/ 4519310 w 4692539"/>
              <a:gd name="connsiteY9230" fmla="*/ 4749178 h 5060781"/>
              <a:gd name="connsiteX9231" fmla="*/ 4515496 w 4692539"/>
              <a:gd name="connsiteY9231" fmla="*/ 4754421 h 5060781"/>
              <a:gd name="connsiteX9232" fmla="*/ 4514948 w 4692539"/>
              <a:gd name="connsiteY9232" fmla="*/ 4754321 h 5060781"/>
              <a:gd name="connsiteX9233" fmla="*/ 4517092 w 4692539"/>
              <a:gd name="connsiteY9233" fmla="*/ 4739195 h 5060781"/>
              <a:gd name="connsiteX9234" fmla="*/ 4517226 w 4692539"/>
              <a:gd name="connsiteY9234" fmla="*/ 4738247 h 5060781"/>
              <a:gd name="connsiteX9235" fmla="*/ 4513494 w 4692539"/>
              <a:gd name="connsiteY9235" fmla="*/ 4737797 h 5060781"/>
              <a:gd name="connsiteX9236" fmla="*/ 4510252 w 4692539"/>
              <a:gd name="connsiteY9236" fmla="*/ 4743897 h 5060781"/>
              <a:gd name="connsiteX9237" fmla="*/ 4514862 w 4692539"/>
              <a:gd name="connsiteY9237" fmla="*/ 4754304 h 5060781"/>
              <a:gd name="connsiteX9238" fmla="*/ 4510492 w 4692539"/>
              <a:gd name="connsiteY9238" fmla="*/ 4753503 h 5060781"/>
              <a:gd name="connsiteX9239" fmla="*/ 4509777 w 4692539"/>
              <a:gd name="connsiteY9239" fmla="*/ 4753371 h 5060781"/>
              <a:gd name="connsiteX9240" fmla="*/ 4516688 w 4692539"/>
              <a:gd name="connsiteY9240" fmla="*/ 4772643 h 5060781"/>
              <a:gd name="connsiteX9241" fmla="*/ 4516656 w 4692539"/>
              <a:gd name="connsiteY9241" fmla="*/ 4774649 h 5060781"/>
              <a:gd name="connsiteX9242" fmla="*/ 4516664 w 4692539"/>
              <a:gd name="connsiteY9242" fmla="*/ 4774653 h 5060781"/>
              <a:gd name="connsiteX9243" fmla="*/ 4516656 w 4692539"/>
              <a:gd name="connsiteY9243" fmla="*/ 4774654 h 5060781"/>
              <a:gd name="connsiteX9244" fmla="*/ 4516600 w 4692539"/>
              <a:gd name="connsiteY9244" fmla="*/ 4778273 h 5060781"/>
              <a:gd name="connsiteX9245" fmla="*/ 4523747 w 4692539"/>
              <a:gd name="connsiteY9245" fmla="*/ 4781829 h 5060781"/>
              <a:gd name="connsiteX9246" fmla="*/ 4531620 w 4692539"/>
              <a:gd name="connsiteY9246" fmla="*/ 4786104 h 5060781"/>
              <a:gd name="connsiteX9247" fmla="*/ 4535189 w 4692539"/>
              <a:gd name="connsiteY9247" fmla="*/ 4778306 h 5060781"/>
              <a:gd name="connsiteX9248" fmla="*/ 4535189 w 4692539"/>
              <a:gd name="connsiteY9248" fmla="*/ 4787019 h 5060781"/>
              <a:gd name="connsiteX9249" fmla="*/ 4546720 w 4692539"/>
              <a:gd name="connsiteY9249" fmla="*/ 4788425 h 5060781"/>
              <a:gd name="connsiteX9250" fmla="*/ 4576962 w 4692539"/>
              <a:gd name="connsiteY9250" fmla="*/ 4795235 h 5060781"/>
              <a:gd name="connsiteX9251" fmla="*/ 4579290 w 4692539"/>
              <a:gd name="connsiteY9251" fmla="*/ 4795235 h 5060781"/>
              <a:gd name="connsiteX9252" fmla="*/ 4586269 w 4692539"/>
              <a:gd name="connsiteY9252" fmla="*/ 4796936 h 5060781"/>
              <a:gd name="connsiteX9253" fmla="*/ 4595574 w 4692539"/>
              <a:gd name="connsiteY9253" fmla="*/ 4798638 h 5060781"/>
              <a:gd name="connsiteX9254" fmla="*/ 4597900 w 4692539"/>
              <a:gd name="connsiteY9254" fmla="*/ 4798638 h 5060781"/>
              <a:gd name="connsiteX9255" fmla="*/ 4595574 w 4692539"/>
              <a:gd name="connsiteY9255" fmla="*/ 4800341 h 5060781"/>
              <a:gd name="connsiteX9256" fmla="*/ 4593248 w 4692539"/>
              <a:gd name="connsiteY9256" fmla="*/ 4800341 h 5060781"/>
              <a:gd name="connsiteX9257" fmla="*/ 4586269 w 4692539"/>
              <a:gd name="connsiteY9257" fmla="*/ 4798638 h 5060781"/>
              <a:gd name="connsiteX9258" fmla="*/ 4579290 w 4692539"/>
              <a:gd name="connsiteY9258" fmla="*/ 4798638 h 5060781"/>
              <a:gd name="connsiteX9259" fmla="*/ 4576962 w 4692539"/>
              <a:gd name="connsiteY9259" fmla="*/ 4798638 h 5060781"/>
              <a:gd name="connsiteX9260" fmla="*/ 4576962 w 4692539"/>
              <a:gd name="connsiteY9260" fmla="*/ 4800341 h 5060781"/>
              <a:gd name="connsiteX9261" fmla="*/ 4579290 w 4692539"/>
              <a:gd name="connsiteY9261" fmla="*/ 4802043 h 5060781"/>
              <a:gd name="connsiteX9262" fmla="*/ 4579290 w 4692539"/>
              <a:gd name="connsiteY9262" fmla="*/ 4803746 h 5060781"/>
              <a:gd name="connsiteX9263" fmla="*/ 4576962 w 4692539"/>
              <a:gd name="connsiteY9263" fmla="*/ 4803746 h 5060781"/>
              <a:gd name="connsiteX9264" fmla="*/ 4574638 w 4692539"/>
              <a:gd name="connsiteY9264" fmla="*/ 4802043 h 5060781"/>
              <a:gd name="connsiteX9265" fmla="*/ 4574638 w 4692539"/>
              <a:gd name="connsiteY9265" fmla="*/ 4798638 h 5060781"/>
              <a:gd name="connsiteX9266" fmla="*/ 4546720 w 4692539"/>
              <a:gd name="connsiteY9266" fmla="*/ 4791830 h 5060781"/>
              <a:gd name="connsiteX9267" fmla="*/ 4532762 w 4692539"/>
              <a:gd name="connsiteY9267" fmla="*/ 4790128 h 5060781"/>
              <a:gd name="connsiteX9268" fmla="*/ 4532762 w 4692539"/>
              <a:gd name="connsiteY9268" fmla="*/ 4791830 h 5060781"/>
              <a:gd name="connsiteX9269" fmla="*/ 4523456 w 4692539"/>
              <a:gd name="connsiteY9269" fmla="*/ 4789914 h 5060781"/>
              <a:gd name="connsiteX9270" fmla="*/ 4516458 w 4692539"/>
              <a:gd name="connsiteY9270" fmla="*/ 4787515 h 5060781"/>
              <a:gd name="connsiteX9271" fmla="*/ 4516450 w 4692539"/>
              <a:gd name="connsiteY9271" fmla="*/ 4787981 h 5060781"/>
              <a:gd name="connsiteX9272" fmla="*/ 4517780 w 4692539"/>
              <a:gd name="connsiteY9272" fmla="*/ 4788431 h 5060781"/>
              <a:gd name="connsiteX9273" fmla="*/ 4510318 w 4692539"/>
              <a:gd name="connsiteY9273" fmla="*/ 4788431 h 5060781"/>
              <a:gd name="connsiteX9274" fmla="*/ 4507660 w 4692539"/>
              <a:gd name="connsiteY9274" fmla="*/ 4793291 h 5060781"/>
              <a:gd name="connsiteX9275" fmla="*/ 4509962 w 4692539"/>
              <a:gd name="connsiteY9275" fmla="*/ 4794977 h 5060781"/>
              <a:gd name="connsiteX9276" fmla="*/ 4512266 w 4692539"/>
              <a:gd name="connsiteY9276" fmla="*/ 4794977 h 5060781"/>
              <a:gd name="connsiteX9277" fmla="*/ 4512266 w 4692539"/>
              <a:gd name="connsiteY9277" fmla="*/ 4793291 h 5060781"/>
              <a:gd name="connsiteX9278" fmla="*/ 4519176 w 4692539"/>
              <a:gd name="connsiteY9278" fmla="*/ 4798346 h 5060781"/>
              <a:gd name="connsiteX9279" fmla="*/ 4519176 w 4692539"/>
              <a:gd name="connsiteY9279" fmla="*/ 4800031 h 5060781"/>
              <a:gd name="connsiteX9280" fmla="*/ 4516872 w 4692539"/>
              <a:gd name="connsiteY9280" fmla="*/ 4798346 h 5060781"/>
              <a:gd name="connsiteX9281" fmla="*/ 4512266 w 4692539"/>
              <a:gd name="connsiteY9281" fmla="*/ 4796662 h 5060781"/>
              <a:gd name="connsiteX9282" fmla="*/ 4509962 w 4692539"/>
              <a:gd name="connsiteY9282" fmla="*/ 4800031 h 5060781"/>
              <a:gd name="connsiteX9283" fmla="*/ 4509962 w 4692539"/>
              <a:gd name="connsiteY9283" fmla="*/ 4798346 h 5060781"/>
              <a:gd name="connsiteX9284" fmla="*/ 4509962 w 4692539"/>
              <a:gd name="connsiteY9284" fmla="*/ 4796662 h 5060781"/>
              <a:gd name="connsiteX9285" fmla="*/ 4505357 w 4692539"/>
              <a:gd name="connsiteY9285" fmla="*/ 4794977 h 5060781"/>
              <a:gd name="connsiteX9286" fmla="*/ 4503054 w 4692539"/>
              <a:gd name="connsiteY9286" fmla="*/ 4798346 h 5060781"/>
              <a:gd name="connsiteX9287" fmla="*/ 4503054 w 4692539"/>
              <a:gd name="connsiteY9287" fmla="*/ 4794977 h 5060781"/>
              <a:gd name="connsiteX9288" fmla="*/ 4498448 w 4692539"/>
              <a:gd name="connsiteY9288" fmla="*/ 4794977 h 5060781"/>
              <a:gd name="connsiteX9289" fmla="*/ 4496145 w 4692539"/>
              <a:gd name="connsiteY9289" fmla="*/ 4794977 h 5060781"/>
              <a:gd name="connsiteX9290" fmla="*/ 4493842 w 4692539"/>
              <a:gd name="connsiteY9290" fmla="*/ 4794977 h 5060781"/>
              <a:gd name="connsiteX9291" fmla="*/ 4491538 w 4692539"/>
              <a:gd name="connsiteY9291" fmla="*/ 4794977 h 5060781"/>
              <a:gd name="connsiteX9292" fmla="*/ 4489234 w 4692539"/>
              <a:gd name="connsiteY9292" fmla="*/ 4793291 h 5060781"/>
              <a:gd name="connsiteX9293" fmla="*/ 4491538 w 4692539"/>
              <a:gd name="connsiteY9293" fmla="*/ 4791606 h 5060781"/>
              <a:gd name="connsiteX9294" fmla="*/ 4493842 w 4692539"/>
              <a:gd name="connsiteY9294" fmla="*/ 4791606 h 5060781"/>
              <a:gd name="connsiteX9295" fmla="*/ 4498448 w 4692539"/>
              <a:gd name="connsiteY9295" fmla="*/ 4791606 h 5060781"/>
              <a:gd name="connsiteX9296" fmla="*/ 4500751 w 4692539"/>
              <a:gd name="connsiteY9296" fmla="*/ 4791606 h 5060781"/>
              <a:gd name="connsiteX9297" fmla="*/ 4496224 w 4692539"/>
              <a:gd name="connsiteY9297" fmla="*/ 4788431 h 5060781"/>
              <a:gd name="connsiteX9298" fmla="*/ 4475950 w 4692539"/>
              <a:gd name="connsiteY9298" fmla="*/ 4788431 h 5060781"/>
              <a:gd name="connsiteX9299" fmla="*/ 4480023 w 4692539"/>
              <a:gd name="connsiteY9299" fmla="*/ 4789921 h 5060781"/>
              <a:gd name="connsiteX9300" fmla="*/ 4480023 w 4692539"/>
              <a:gd name="connsiteY9300" fmla="*/ 4791606 h 5060781"/>
              <a:gd name="connsiteX9301" fmla="*/ 4482326 w 4692539"/>
              <a:gd name="connsiteY9301" fmla="*/ 4793291 h 5060781"/>
              <a:gd name="connsiteX9302" fmla="*/ 4480023 w 4692539"/>
              <a:gd name="connsiteY9302" fmla="*/ 4794977 h 5060781"/>
              <a:gd name="connsiteX9303" fmla="*/ 4477720 w 4692539"/>
              <a:gd name="connsiteY9303" fmla="*/ 4794977 h 5060781"/>
              <a:gd name="connsiteX9304" fmla="*/ 4470810 w 4692539"/>
              <a:gd name="connsiteY9304" fmla="*/ 4791606 h 5060781"/>
              <a:gd name="connsiteX9305" fmla="*/ 4463900 w 4692539"/>
              <a:gd name="connsiteY9305" fmla="*/ 4791606 h 5060781"/>
              <a:gd name="connsiteX9306" fmla="*/ 4459294 w 4692539"/>
              <a:gd name="connsiteY9306" fmla="*/ 4791606 h 5060781"/>
              <a:gd name="connsiteX9307" fmla="*/ 4447778 w 4692539"/>
              <a:gd name="connsiteY9307" fmla="*/ 4789921 h 5060781"/>
              <a:gd name="connsiteX9308" fmla="*/ 4445475 w 4692539"/>
              <a:gd name="connsiteY9308" fmla="*/ 4789921 h 5060781"/>
              <a:gd name="connsiteX9309" fmla="*/ 4441404 w 4692539"/>
              <a:gd name="connsiteY9309" fmla="*/ 4788431 h 5060781"/>
              <a:gd name="connsiteX9310" fmla="*/ 4431158 w 4692539"/>
              <a:gd name="connsiteY9310" fmla="*/ 4788431 h 5060781"/>
              <a:gd name="connsiteX9311" fmla="*/ 4431158 w 4692539"/>
              <a:gd name="connsiteY9311" fmla="*/ 4822658 h 5060781"/>
              <a:gd name="connsiteX9312" fmla="*/ 4449662 w 4692539"/>
              <a:gd name="connsiteY9312" fmla="*/ 4824172 h 5060781"/>
              <a:gd name="connsiteX9313" fmla="*/ 4439261 w 4692539"/>
              <a:gd name="connsiteY9313" fmla="*/ 4829918 h 5060781"/>
              <a:gd name="connsiteX9314" fmla="*/ 4431158 w 4692539"/>
              <a:gd name="connsiteY9314" fmla="*/ 4829420 h 5060781"/>
              <a:gd name="connsiteX9315" fmla="*/ 4431158 w 4692539"/>
              <a:gd name="connsiteY9315" fmla="*/ 4833921 h 5060781"/>
              <a:gd name="connsiteX9316" fmla="*/ 4430283 w 4692539"/>
              <a:gd name="connsiteY9316" fmla="*/ 4834286 h 5060781"/>
              <a:gd name="connsiteX9317" fmla="*/ 4431158 w 4692539"/>
              <a:gd name="connsiteY9317" fmla="*/ 4836523 h 5060781"/>
              <a:gd name="connsiteX9318" fmla="*/ 4431158 w 4692539"/>
              <a:gd name="connsiteY9318" fmla="*/ 4838175 h 5060781"/>
              <a:gd name="connsiteX9319" fmla="*/ 4426657 w 4692539"/>
              <a:gd name="connsiteY9319" fmla="*/ 4835512 h 5060781"/>
              <a:gd name="connsiteX9320" fmla="*/ 4425132 w 4692539"/>
              <a:gd name="connsiteY9320" fmla="*/ 4834612 h 5060781"/>
              <a:gd name="connsiteX9321" fmla="*/ 4423626 w 4692539"/>
              <a:gd name="connsiteY9321" fmla="*/ 4833722 h 5060781"/>
              <a:gd name="connsiteX9322" fmla="*/ 4422348 w 4692539"/>
              <a:gd name="connsiteY9322" fmla="*/ 4832967 h 5060781"/>
              <a:gd name="connsiteX9323" fmla="*/ 4425132 w 4692539"/>
              <a:gd name="connsiteY9323" fmla="*/ 4834612 h 5060781"/>
              <a:gd name="connsiteX9324" fmla="*/ 4431158 w 4692539"/>
              <a:gd name="connsiteY9324" fmla="*/ 4838175 h 5060781"/>
              <a:gd name="connsiteX9325" fmla="*/ 4431158 w 4692539"/>
              <a:gd name="connsiteY9325" fmla="*/ 4839946 h 5060781"/>
              <a:gd name="connsiteX9326" fmla="*/ 4427242 w 4692539"/>
              <a:gd name="connsiteY9326" fmla="*/ 4841549 h 5060781"/>
              <a:gd name="connsiteX9327" fmla="*/ 4427242 w 4692539"/>
              <a:gd name="connsiteY9327" fmla="*/ 4841562 h 5060781"/>
              <a:gd name="connsiteX9328" fmla="*/ 4413200 w 4692539"/>
              <a:gd name="connsiteY9328" fmla="*/ 4843515 h 5060781"/>
              <a:gd name="connsiteX9329" fmla="*/ 4408150 w 4692539"/>
              <a:gd name="connsiteY9329" fmla="*/ 4851364 h 5060781"/>
              <a:gd name="connsiteX9330" fmla="*/ 4402896 w 4692539"/>
              <a:gd name="connsiteY9330" fmla="*/ 4850887 h 5060781"/>
              <a:gd name="connsiteX9331" fmla="*/ 4397824 w 4692539"/>
              <a:gd name="connsiteY9331" fmla="*/ 4852962 h 5060781"/>
              <a:gd name="connsiteX9332" fmla="*/ 4399854 w 4692539"/>
              <a:gd name="connsiteY9332" fmla="*/ 4847773 h 5060781"/>
              <a:gd name="connsiteX9333" fmla="*/ 4392754 w 4692539"/>
              <a:gd name="connsiteY9333" fmla="*/ 4844662 h 5060781"/>
              <a:gd name="connsiteX9334" fmla="*/ 4387682 w 4692539"/>
              <a:gd name="connsiteY9334" fmla="*/ 4846737 h 5060781"/>
              <a:gd name="connsiteX9335" fmla="*/ 4386668 w 4692539"/>
              <a:gd name="connsiteY9335" fmla="*/ 4841549 h 5060781"/>
              <a:gd name="connsiteX9336" fmla="*/ 4385808 w 4692539"/>
              <a:gd name="connsiteY9336" fmla="*/ 4841549 h 5060781"/>
              <a:gd name="connsiteX9337" fmla="*/ 4382847 w 4692539"/>
              <a:gd name="connsiteY9337" fmla="*/ 4842276 h 5060781"/>
              <a:gd name="connsiteX9338" fmla="*/ 4384284 w 4692539"/>
              <a:gd name="connsiteY9338" fmla="*/ 4846680 h 5060781"/>
              <a:gd name="connsiteX9339" fmla="*/ 4378963 w 4692539"/>
              <a:gd name="connsiteY9339" fmla="*/ 4842897 h 5060781"/>
              <a:gd name="connsiteX9340" fmla="*/ 4378006 w 4692539"/>
              <a:gd name="connsiteY9340" fmla="*/ 4842897 h 5060781"/>
              <a:gd name="connsiteX9341" fmla="*/ 4377748 w 4692539"/>
              <a:gd name="connsiteY9341" fmla="*/ 4842840 h 5060781"/>
              <a:gd name="connsiteX9342" fmla="*/ 4378526 w 4692539"/>
              <a:gd name="connsiteY9342" fmla="*/ 4843541 h 5060781"/>
              <a:gd name="connsiteX9343" fmla="*/ 4384334 w 4692539"/>
              <a:gd name="connsiteY9343" fmla="*/ 4846834 h 5060781"/>
              <a:gd name="connsiteX9344" fmla="*/ 4384384 w 4692539"/>
              <a:gd name="connsiteY9344" fmla="*/ 4846996 h 5060781"/>
              <a:gd name="connsiteX9345" fmla="*/ 4384640 w 4692539"/>
              <a:gd name="connsiteY9345" fmla="*/ 4847773 h 5060781"/>
              <a:gd name="connsiteX9346" fmla="*/ 4379568 w 4692539"/>
              <a:gd name="connsiteY9346" fmla="*/ 4850887 h 5060781"/>
              <a:gd name="connsiteX9347" fmla="*/ 4379568 w 4692539"/>
              <a:gd name="connsiteY9347" fmla="*/ 4854855 h 5060781"/>
              <a:gd name="connsiteX9348" fmla="*/ 4370684 w 4692539"/>
              <a:gd name="connsiteY9348" fmla="*/ 4856290 h 5060781"/>
              <a:gd name="connsiteX9349" fmla="*/ 4372720 w 4692539"/>
              <a:gd name="connsiteY9349" fmla="*/ 4851076 h 5060781"/>
              <a:gd name="connsiteX9350" fmla="*/ 4358590 w 4692539"/>
              <a:gd name="connsiteY9350" fmla="*/ 4848469 h 5060781"/>
              <a:gd name="connsiteX9351" fmla="*/ 4348446 w 4692539"/>
              <a:gd name="connsiteY9351" fmla="*/ 4858216 h 5060781"/>
              <a:gd name="connsiteX9352" fmla="*/ 4350418 w 4692539"/>
              <a:gd name="connsiteY9352" fmla="*/ 4858216 h 5060781"/>
              <a:gd name="connsiteX9353" fmla="*/ 4359631 w 4692539"/>
              <a:gd name="connsiteY9353" fmla="*/ 4858216 h 5060781"/>
              <a:gd name="connsiteX9354" fmla="*/ 4361934 w 4692539"/>
              <a:gd name="connsiteY9354" fmla="*/ 4859866 h 5060781"/>
              <a:gd name="connsiteX9355" fmla="*/ 4361934 w 4692539"/>
              <a:gd name="connsiteY9355" fmla="*/ 4861518 h 5060781"/>
              <a:gd name="connsiteX9356" fmla="*/ 4350418 w 4692539"/>
              <a:gd name="connsiteY9356" fmla="*/ 4861518 h 5060781"/>
              <a:gd name="connsiteX9357" fmla="*/ 4338903 w 4692539"/>
              <a:gd name="connsiteY9357" fmla="*/ 4861518 h 5060781"/>
              <a:gd name="connsiteX9358" fmla="*/ 4336599 w 4692539"/>
              <a:gd name="connsiteY9358" fmla="*/ 4859866 h 5060781"/>
              <a:gd name="connsiteX9359" fmla="*/ 4337180 w 4692539"/>
              <a:gd name="connsiteY9359" fmla="*/ 4859450 h 5060781"/>
              <a:gd name="connsiteX9360" fmla="*/ 4335042 w 4692539"/>
              <a:gd name="connsiteY9360" fmla="*/ 4858376 h 5060781"/>
              <a:gd name="connsiteX9361" fmla="*/ 4333004 w 4692539"/>
              <a:gd name="connsiteY9361" fmla="*/ 4862548 h 5060781"/>
              <a:gd name="connsiteX9362" fmla="*/ 4327914 w 4692539"/>
              <a:gd name="connsiteY9362" fmla="*/ 4861505 h 5060781"/>
              <a:gd name="connsiteX9363" fmla="*/ 4326265 w 4692539"/>
              <a:gd name="connsiteY9363" fmla="*/ 4862770 h 5060781"/>
              <a:gd name="connsiteX9364" fmla="*/ 4321749 w 4692539"/>
              <a:gd name="connsiteY9364" fmla="*/ 4858149 h 5060781"/>
              <a:gd name="connsiteX9365" fmla="*/ 4315662 w 4692539"/>
              <a:gd name="connsiteY9365" fmla="*/ 4860225 h 5060781"/>
              <a:gd name="connsiteX9366" fmla="*/ 4317690 w 4692539"/>
              <a:gd name="connsiteY9366" fmla="*/ 4855037 h 5060781"/>
              <a:gd name="connsiteX9367" fmla="*/ 4294362 w 4692539"/>
              <a:gd name="connsiteY9367" fmla="*/ 4858149 h 5060781"/>
              <a:gd name="connsiteX9368" fmla="*/ 4295346 w 4692539"/>
              <a:gd name="connsiteY9368" fmla="*/ 4854798 h 5060781"/>
              <a:gd name="connsiteX9369" fmla="*/ 4294724 w 4692539"/>
              <a:gd name="connsiteY9369" fmla="*/ 4854658 h 5060781"/>
              <a:gd name="connsiteX9370" fmla="*/ 4295528 w 4692539"/>
              <a:gd name="connsiteY9370" fmla="*/ 4854173 h 5060781"/>
              <a:gd name="connsiteX9371" fmla="*/ 4297404 w 4692539"/>
              <a:gd name="connsiteY9371" fmla="*/ 4847773 h 5060781"/>
              <a:gd name="connsiteX9372" fmla="*/ 4285537 w 4692539"/>
              <a:gd name="connsiteY9372" fmla="*/ 4849385 h 5060781"/>
              <a:gd name="connsiteX9373" fmla="*/ 4286412 w 4692539"/>
              <a:gd name="connsiteY9373" fmla="*/ 4850556 h 5060781"/>
              <a:gd name="connsiteX9374" fmla="*/ 4287857 w 4692539"/>
              <a:gd name="connsiteY9374" fmla="*/ 4854812 h 5060781"/>
              <a:gd name="connsiteX9375" fmla="*/ 4276299 w 4692539"/>
              <a:gd name="connsiteY9375" fmla="*/ 4863323 h 5060781"/>
              <a:gd name="connsiteX9376" fmla="*/ 4264742 w 4692539"/>
              <a:gd name="connsiteY9376" fmla="*/ 4865026 h 5060781"/>
              <a:gd name="connsiteX9377" fmla="*/ 4264742 w 4692539"/>
              <a:gd name="connsiteY9377" fmla="*/ 4858216 h 5060781"/>
              <a:gd name="connsiteX9378" fmla="*/ 4262431 w 4692539"/>
              <a:gd name="connsiteY9378" fmla="*/ 4859918 h 5060781"/>
              <a:gd name="connsiteX9379" fmla="*/ 4262431 w 4692539"/>
              <a:gd name="connsiteY9379" fmla="*/ 4863323 h 5060781"/>
              <a:gd name="connsiteX9380" fmla="*/ 4260118 w 4692539"/>
              <a:gd name="connsiteY9380" fmla="*/ 4863323 h 5060781"/>
              <a:gd name="connsiteX9381" fmla="*/ 4260118 w 4692539"/>
              <a:gd name="connsiteY9381" fmla="*/ 4859918 h 5060781"/>
              <a:gd name="connsiteX9382" fmla="*/ 4253185 w 4692539"/>
              <a:gd name="connsiteY9382" fmla="*/ 4880345 h 5060781"/>
              <a:gd name="connsiteX9383" fmla="*/ 4269364 w 4692539"/>
              <a:gd name="connsiteY9383" fmla="*/ 4880345 h 5060781"/>
              <a:gd name="connsiteX9384" fmla="*/ 4273988 w 4692539"/>
              <a:gd name="connsiteY9384" fmla="*/ 4890560 h 5060781"/>
              <a:gd name="connsiteX9385" fmla="*/ 4260118 w 4692539"/>
              <a:gd name="connsiteY9385" fmla="*/ 4899070 h 5060781"/>
              <a:gd name="connsiteX9386" fmla="*/ 4262431 w 4692539"/>
              <a:gd name="connsiteY9386" fmla="*/ 4904177 h 5060781"/>
              <a:gd name="connsiteX9387" fmla="*/ 4280922 w 4692539"/>
              <a:gd name="connsiteY9387" fmla="*/ 4904177 h 5060781"/>
              <a:gd name="connsiteX9388" fmla="*/ 4294792 w 4692539"/>
              <a:gd name="connsiteY9388" fmla="*/ 4900773 h 5060781"/>
              <a:gd name="connsiteX9389" fmla="*/ 4292480 w 4692539"/>
              <a:gd name="connsiteY9389" fmla="*/ 4916092 h 5060781"/>
              <a:gd name="connsiteX9390" fmla="*/ 4280922 w 4692539"/>
              <a:gd name="connsiteY9390" fmla="*/ 4921198 h 5060781"/>
              <a:gd name="connsiteX9391" fmla="*/ 4292480 w 4692539"/>
              <a:gd name="connsiteY9391" fmla="*/ 4931413 h 5060781"/>
              <a:gd name="connsiteX9392" fmla="*/ 4292480 w 4692539"/>
              <a:gd name="connsiteY9392" fmla="*/ 4933114 h 5060781"/>
              <a:gd name="connsiteX9393" fmla="*/ 4297103 w 4692539"/>
              <a:gd name="connsiteY9393" fmla="*/ 4929710 h 5060781"/>
              <a:gd name="connsiteX9394" fmla="*/ 4297103 w 4692539"/>
              <a:gd name="connsiteY9394" fmla="*/ 4926306 h 5060781"/>
              <a:gd name="connsiteX9395" fmla="*/ 4306348 w 4692539"/>
              <a:gd name="connsiteY9395" fmla="*/ 4919497 h 5060781"/>
              <a:gd name="connsiteX9396" fmla="*/ 4304038 w 4692539"/>
              <a:gd name="connsiteY9396" fmla="*/ 4917795 h 5060781"/>
              <a:gd name="connsiteX9397" fmla="*/ 4304038 w 4692539"/>
              <a:gd name="connsiteY9397" fmla="*/ 4916092 h 5060781"/>
              <a:gd name="connsiteX9398" fmla="*/ 4308661 w 4692539"/>
              <a:gd name="connsiteY9398" fmla="*/ 4919497 h 5060781"/>
              <a:gd name="connsiteX9399" fmla="*/ 4317906 w 4692539"/>
              <a:gd name="connsiteY9399" fmla="*/ 4921198 h 5060781"/>
              <a:gd name="connsiteX9400" fmla="*/ 4317906 w 4692539"/>
              <a:gd name="connsiteY9400" fmla="*/ 4926306 h 5060781"/>
              <a:gd name="connsiteX9401" fmla="*/ 4297103 w 4692539"/>
              <a:gd name="connsiteY9401" fmla="*/ 4933114 h 5060781"/>
              <a:gd name="connsiteX9402" fmla="*/ 4297103 w 4692539"/>
              <a:gd name="connsiteY9402" fmla="*/ 4931413 h 5060781"/>
              <a:gd name="connsiteX9403" fmla="*/ 4294792 w 4692539"/>
              <a:gd name="connsiteY9403" fmla="*/ 4934817 h 5060781"/>
              <a:gd name="connsiteX9404" fmla="*/ 4297103 w 4692539"/>
              <a:gd name="connsiteY9404" fmla="*/ 4934817 h 5060781"/>
              <a:gd name="connsiteX9405" fmla="*/ 4299415 w 4692539"/>
              <a:gd name="connsiteY9405" fmla="*/ 4934817 h 5060781"/>
              <a:gd name="connsiteX9406" fmla="*/ 4299415 w 4692539"/>
              <a:gd name="connsiteY9406" fmla="*/ 4936519 h 5060781"/>
              <a:gd name="connsiteX9407" fmla="*/ 4301726 w 4692539"/>
              <a:gd name="connsiteY9407" fmla="*/ 4941626 h 5060781"/>
              <a:gd name="connsiteX9408" fmla="*/ 4304038 w 4692539"/>
              <a:gd name="connsiteY9408" fmla="*/ 4946732 h 5060781"/>
              <a:gd name="connsiteX9409" fmla="*/ 4304038 w 4692539"/>
              <a:gd name="connsiteY9409" fmla="*/ 4948435 h 5060781"/>
              <a:gd name="connsiteX9410" fmla="*/ 4301726 w 4692539"/>
              <a:gd name="connsiteY9410" fmla="*/ 4948435 h 5060781"/>
              <a:gd name="connsiteX9411" fmla="*/ 4299415 w 4692539"/>
              <a:gd name="connsiteY9411" fmla="*/ 4953542 h 5060781"/>
              <a:gd name="connsiteX9412" fmla="*/ 4294792 w 4692539"/>
              <a:gd name="connsiteY9412" fmla="*/ 4956945 h 5060781"/>
              <a:gd name="connsiteX9413" fmla="*/ 4292480 w 4692539"/>
              <a:gd name="connsiteY9413" fmla="*/ 4956945 h 5060781"/>
              <a:gd name="connsiteX9414" fmla="*/ 4292480 w 4692539"/>
              <a:gd name="connsiteY9414" fmla="*/ 4955243 h 5060781"/>
              <a:gd name="connsiteX9415" fmla="*/ 4294792 w 4692539"/>
              <a:gd name="connsiteY9415" fmla="*/ 4951839 h 5060781"/>
              <a:gd name="connsiteX9416" fmla="*/ 4299415 w 4692539"/>
              <a:gd name="connsiteY9416" fmla="*/ 4946732 h 5060781"/>
              <a:gd name="connsiteX9417" fmla="*/ 4297103 w 4692539"/>
              <a:gd name="connsiteY9417" fmla="*/ 4943327 h 5060781"/>
              <a:gd name="connsiteX9418" fmla="*/ 4294792 w 4692539"/>
              <a:gd name="connsiteY9418" fmla="*/ 4938221 h 5060781"/>
              <a:gd name="connsiteX9419" fmla="*/ 4294792 w 4692539"/>
              <a:gd name="connsiteY9419" fmla="*/ 4936519 h 5060781"/>
              <a:gd name="connsiteX9420" fmla="*/ 4292480 w 4692539"/>
              <a:gd name="connsiteY9420" fmla="*/ 4936519 h 5060781"/>
              <a:gd name="connsiteX9421" fmla="*/ 4285544 w 4692539"/>
              <a:gd name="connsiteY9421" fmla="*/ 4938221 h 5060781"/>
              <a:gd name="connsiteX9422" fmla="*/ 4278612 w 4692539"/>
              <a:gd name="connsiteY9422" fmla="*/ 4946732 h 5060781"/>
              <a:gd name="connsiteX9423" fmla="*/ 4278612 w 4692539"/>
              <a:gd name="connsiteY9423" fmla="*/ 4943327 h 5060781"/>
              <a:gd name="connsiteX9424" fmla="*/ 4267053 w 4692539"/>
              <a:gd name="connsiteY9424" fmla="*/ 4953542 h 5060781"/>
              <a:gd name="connsiteX9425" fmla="*/ 4262431 w 4692539"/>
              <a:gd name="connsiteY9425" fmla="*/ 4956945 h 5060781"/>
              <a:gd name="connsiteX9426" fmla="*/ 4257808 w 4692539"/>
              <a:gd name="connsiteY9426" fmla="*/ 4956945 h 5060781"/>
              <a:gd name="connsiteX9427" fmla="*/ 4248560 w 4692539"/>
              <a:gd name="connsiteY9427" fmla="*/ 4963754 h 5060781"/>
              <a:gd name="connsiteX9428" fmla="*/ 4241627 w 4692539"/>
              <a:gd name="connsiteY9428" fmla="*/ 4962053 h 5060781"/>
              <a:gd name="connsiteX9429" fmla="*/ 4241627 w 4692539"/>
              <a:gd name="connsiteY9429" fmla="*/ 4963754 h 5060781"/>
              <a:gd name="connsiteX9430" fmla="*/ 4239314 w 4692539"/>
              <a:gd name="connsiteY9430" fmla="*/ 4963754 h 5060781"/>
              <a:gd name="connsiteX9431" fmla="*/ 4237004 w 4692539"/>
              <a:gd name="connsiteY9431" fmla="*/ 4968861 h 5060781"/>
              <a:gd name="connsiteX9432" fmla="*/ 4225446 w 4692539"/>
              <a:gd name="connsiteY9432" fmla="*/ 4970564 h 5060781"/>
              <a:gd name="connsiteX9433" fmla="*/ 4227758 w 4692539"/>
              <a:gd name="connsiteY9433" fmla="*/ 4972266 h 5060781"/>
              <a:gd name="connsiteX9434" fmla="*/ 4225446 w 4692539"/>
              <a:gd name="connsiteY9434" fmla="*/ 4972266 h 5060781"/>
              <a:gd name="connsiteX9435" fmla="*/ 4216523 w 4692539"/>
              <a:gd name="connsiteY9435" fmla="*/ 4978836 h 5060781"/>
              <a:gd name="connsiteX9436" fmla="*/ 4216502 w 4692539"/>
              <a:gd name="connsiteY9436" fmla="*/ 4978816 h 5060781"/>
              <a:gd name="connsiteX9437" fmla="*/ 4216482 w 4692539"/>
              <a:gd name="connsiteY9437" fmla="*/ 4978867 h 5060781"/>
              <a:gd name="connsiteX9438" fmla="*/ 4213888 w 4692539"/>
              <a:gd name="connsiteY9438" fmla="*/ 4980777 h 5060781"/>
              <a:gd name="connsiteX9439" fmla="*/ 4202330 w 4692539"/>
              <a:gd name="connsiteY9439" fmla="*/ 4987585 h 5060781"/>
              <a:gd name="connsiteX9440" fmla="*/ 4169970 w 4692539"/>
              <a:gd name="connsiteY9440" fmla="*/ 4999501 h 5060781"/>
              <a:gd name="connsiteX9441" fmla="*/ 4163035 w 4692539"/>
              <a:gd name="connsiteY9441" fmla="*/ 5004608 h 5060781"/>
              <a:gd name="connsiteX9442" fmla="*/ 4156100 w 4692539"/>
              <a:gd name="connsiteY9442" fmla="*/ 5008012 h 5060781"/>
              <a:gd name="connsiteX9443" fmla="*/ 4151478 w 4692539"/>
              <a:gd name="connsiteY9443" fmla="*/ 5006311 h 5060781"/>
              <a:gd name="connsiteX9444" fmla="*/ 4149166 w 4692539"/>
              <a:gd name="connsiteY9444" fmla="*/ 5009714 h 5060781"/>
              <a:gd name="connsiteX9445" fmla="*/ 4149166 w 4692539"/>
              <a:gd name="connsiteY9445" fmla="*/ 5004608 h 5060781"/>
              <a:gd name="connsiteX9446" fmla="*/ 4142232 w 4692539"/>
              <a:gd name="connsiteY9446" fmla="*/ 5006311 h 5060781"/>
              <a:gd name="connsiteX9447" fmla="*/ 4144543 w 4692539"/>
              <a:gd name="connsiteY9447" fmla="*/ 5009714 h 5060781"/>
              <a:gd name="connsiteX9448" fmla="*/ 4135298 w 4692539"/>
              <a:gd name="connsiteY9448" fmla="*/ 5008012 h 5060781"/>
              <a:gd name="connsiteX9449" fmla="*/ 4105248 w 4692539"/>
              <a:gd name="connsiteY9449" fmla="*/ 5014822 h 5060781"/>
              <a:gd name="connsiteX9450" fmla="*/ 4096002 w 4692539"/>
              <a:gd name="connsiteY9450" fmla="*/ 5011417 h 5060781"/>
              <a:gd name="connsiteX9451" fmla="*/ 4096002 w 4692539"/>
              <a:gd name="connsiteY9451" fmla="*/ 5014822 h 5060781"/>
              <a:gd name="connsiteX9452" fmla="*/ 4075198 w 4692539"/>
              <a:gd name="connsiteY9452" fmla="*/ 5014822 h 5060781"/>
              <a:gd name="connsiteX9453" fmla="*/ 4054394 w 4692539"/>
              <a:gd name="connsiteY9453" fmla="*/ 5023332 h 5060781"/>
              <a:gd name="connsiteX9454" fmla="*/ 4022034 w 4692539"/>
              <a:gd name="connsiteY9454" fmla="*/ 5023332 h 5060781"/>
              <a:gd name="connsiteX9455" fmla="*/ 3998917 w 4692539"/>
              <a:gd name="connsiteY9455" fmla="*/ 5026736 h 5060781"/>
              <a:gd name="connsiteX9456" fmla="*/ 3994295 w 4692539"/>
              <a:gd name="connsiteY9456" fmla="*/ 5025035 h 5060781"/>
              <a:gd name="connsiteX9457" fmla="*/ 3980426 w 4692539"/>
              <a:gd name="connsiteY9457" fmla="*/ 5031844 h 5060781"/>
              <a:gd name="connsiteX9458" fmla="*/ 3975803 w 4692539"/>
              <a:gd name="connsiteY9458" fmla="*/ 5028439 h 5060781"/>
              <a:gd name="connsiteX9459" fmla="*/ 3973491 w 4692539"/>
              <a:gd name="connsiteY9459" fmla="*/ 5030141 h 5060781"/>
              <a:gd name="connsiteX9460" fmla="*/ 3973491 w 4692539"/>
              <a:gd name="connsiteY9460" fmla="*/ 5028439 h 5060781"/>
              <a:gd name="connsiteX9461" fmla="*/ 3968869 w 4692539"/>
              <a:gd name="connsiteY9461" fmla="*/ 5030141 h 5060781"/>
              <a:gd name="connsiteX9462" fmla="*/ 3964245 w 4692539"/>
              <a:gd name="connsiteY9462" fmla="*/ 5026736 h 5060781"/>
              <a:gd name="connsiteX9463" fmla="*/ 3959622 w 4692539"/>
              <a:gd name="connsiteY9463" fmla="*/ 5030141 h 5060781"/>
              <a:gd name="connsiteX9464" fmla="*/ 3936507 w 4692539"/>
              <a:gd name="connsiteY9464" fmla="*/ 5030141 h 5060781"/>
              <a:gd name="connsiteX9465" fmla="*/ 3929573 w 4692539"/>
              <a:gd name="connsiteY9465" fmla="*/ 5026736 h 5060781"/>
              <a:gd name="connsiteX9466" fmla="*/ 3924948 w 4692539"/>
              <a:gd name="connsiteY9466" fmla="*/ 5031844 h 5060781"/>
              <a:gd name="connsiteX9467" fmla="*/ 3920326 w 4692539"/>
              <a:gd name="connsiteY9467" fmla="*/ 5028439 h 5060781"/>
              <a:gd name="connsiteX9468" fmla="*/ 3883342 w 4692539"/>
              <a:gd name="connsiteY9468" fmla="*/ 5035248 h 5060781"/>
              <a:gd name="connsiteX9469" fmla="*/ 3869473 w 4692539"/>
              <a:gd name="connsiteY9469" fmla="*/ 5030141 h 5060781"/>
              <a:gd name="connsiteX9470" fmla="*/ 3867162 w 4692539"/>
              <a:gd name="connsiteY9470" fmla="*/ 5031844 h 5060781"/>
              <a:gd name="connsiteX9471" fmla="*/ 3853292 w 4692539"/>
              <a:gd name="connsiteY9471" fmla="*/ 5031844 h 5060781"/>
              <a:gd name="connsiteX9472" fmla="*/ 3857916 w 4692539"/>
              <a:gd name="connsiteY9472" fmla="*/ 5023332 h 5060781"/>
              <a:gd name="connsiteX9473" fmla="*/ 3864850 w 4692539"/>
              <a:gd name="connsiteY9473" fmla="*/ 5026736 h 5060781"/>
              <a:gd name="connsiteX9474" fmla="*/ 3867162 w 4692539"/>
              <a:gd name="connsiteY9474" fmla="*/ 5026736 h 5060781"/>
              <a:gd name="connsiteX9475" fmla="*/ 3869473 w 4692539"/>
              <a:gd name="connsiteY9475" fmla="*/ 5026736 h 5060781"/>
              <a:gd name="connsiteX9476" fmla="*/ 3869473 w 4692539"/>
              <a:gd name="connsiteY9476" fmla="*/ 5018226 h 5060781"/>
              <a:gd name="connsiteX9477" fmla="*/ 3860227 w 4692539"/>
              <a:gd name="connsiteY9477" fmla="*/ 5016523 h 5060781"/>
              <a:gd name="connsiteX9478" fmla="*/ 3860227 w 4692539"/>
              <a:gd name="connsiteY9478" fmla="*/ 5018226 h 5060781"/>
              <a:gd name="connsiteX9479" fmla="*/ 3857916 w 4692539"/>
              <a:gd name="connsiteY9479" fmla="*/ 5018226 h 5060781"/>
              <a:gd name="connsiteX9480" fmla="*/ 3860227 w 4692539"/>
              <a:gd name="connsiteY9480" fmla="*/ 5014822 h 5060781"/>
              <a:gd name="connsiteX9481" fmla="*/ 3857916 w 4692539"/>
              <a:gd name="connsiteY9481" fmla="*/ 5014822 h 5060781"/>
              <a:gd name="connsiteX9482" fmla="*/ 3857916 w 4692539"/>
              <a:gd name="connsiteY9482" fmla="*/ 5013119 h 5060781"/>
              <a:gd name="connsiteX9483" fmla="*/ 3848670 w 4692539"/>
              <a:gd name="connsiteY9483" fmla="*/ 5014822 h 5060781"/>
              <a:gd name="connsiteX9484" fmla="*/ 3846358 w 4692539"/>
              <a:gd name="connsiteY9484" fmla="*/ 5018226 h 5060781"/>
              <a:gd name="connsiteX9485" fmla="*/ 3844046 w 4692539"/>
              <a:gd name="connsiteY9485" fmla="*/ 5018226 h 5060781"/>
              <a:gd name="connsiteX9486" fmla="*/ 3841734 w 4692539"/>
              <a:gd name="connsiteY9486" fmla="*/ 5018226 h 5060781"/>
              <a:gd name="connsiteX9487" fmla="*/ 3839423 w 4692539"/>
              <a:gd name="connsiteY9487" fmla="*/ 5018226 h 5060781"/>
              <a:gd name="connsiteX9488" fmla="*/ 3837112 w 4692539"/>
              <a:gd name="connsiteY9488" fmla="*/ 5019928 h 5060781"/>
              <a:gd name="connsiteX9489" fmla="*/ 3839423 w 4692539"/>
              <a:gd name="connsiteY9489" fmla="*/ 5023332 h 5060781"/>
              <a:gd name="connsiteX9490" fmla="*/ 3853292 w 4692539"/>
              <a:gd name="connsiteY9490" fmla="*/ 5025035 h 5060781"/>
              <a:gd name="connsiteX9491" fmla="*/ 3848670 w 4692539"/>
              <a:gd name="connsiteY9491" fmla="*/ 5036949 h 5060781"/>
              <a:gd name="connsiteX9492" fmla="*/ 3846358 w 4692539"/>
              <a:gd name="connsiteY9492" fmla="*/ 5038652 h 5060781"/>
              <a:gd name="connsiteX9493" fmla="*/ 3827866 w 4692539"/>
              <a:gd name="connsiteY9493" fmla="*/ 5038652 h 5060781"/>
              <a:gd name="connsiteX9494" fmla="*/ 3825554 w 4692539"/>
              <a:gd name="connsiteY9494" fmla="*/ 5035248 h 5060781"/>
              <a:gd name="connsiteX9495" fmla="*/ 3793193 w 4692539"/>
              <a:gd name="connsiteY9495" fmla="*/ 5040354 h 5060781"/>
              <a:gd name="connsiteX9496" fmla="*/ 3781636 w 4692539"/>
              <a:gd name="connsiteY9496" fmla="*/ 5035248 h 5060781"/>
              <a:gd name="connsiteX9497" fmla="*/ 3779324 w 4692539"/>
              <a:gd name="connsiteY9497" fmla="*/ 5040354 h 5060781"/>
              <a:gd name="connsiteX9498" fmla="*/ 3770078 w 4692539"/>
              <a:gd name="connsiteY9498" fmla="*/ 5036949 h 5060781"/>
              <a:gd name="connsiteX9499" fmla="*/ 3767767 w 4692539"/>
              <a:gd name="connsiteY9499" fmla="*/ 5036949 h 5060781"/>
              <a:gd name="connsiteX9500" fmla="*/ 3765456 w 4692539"/>
              <a:gd name="connsiteY9500" fmla="*/ 5036949 h 5060781"/>
              <a:gd name="connsiteX9501" fmla="*/ 3763143 w 4692539"/>
              <a:gd name="connsiteY9501" fmla="*/ 5036949 h 5060781"/>
              <a:gd name="connsiteX9502" fmla="*/ 3760832 w 4692539"/>
              <a:gd name="connsiteY9502" fmla="*/ 5036949 h 5060781"/>
              <a:gd name="connsiteX9503" fmla="*/ 3758520 w 4692539"/>
              <a:gd name="connsiteY9503" fmla="*/ 5031844 h 5060781"/>
              <a:gd name="connsiteX9504" fmla="*/ 3749274 w 4692539"/>
              <a:gd name="connsiteY9504" fmla="*/ 5028439 h 5060781"/>
              <a:gd name="connsiteX9505" fmla="*/ 3730782 w 4692539"/>
              <a:gd name="connsiteY9505" fmla="*/ 5026736 h 5060781"/>
              <a:gd name="connsiteX9506" fmla="*/ 3726160 w 4692539"/>
              <a:gd name="connsiteY9506" fmla="*/ 5036949 h 5060781"/>
              <a:gd name="connsiteX9507" fmla="*/ 3740028 w 4692539"/>
              <a:gd name="connsiteY9507" fmla="*/ 5038652 h 5060781"/>
              <a:gd name="connsiteX9508" fmla="*/ 3744652 w 4692539"/>
              <a:gd name="connsiteY9508" fmla="*/ 5036949 h 5060781"/>
              <a:gd name="connsiteX9509" fmla="*/ 3746963 w 4692539"/>
              <a:gd name="connsiteY9509" fmla="*/ 5035248 h 5060781"/>
              <a:gd name="connsiteX9510" fmla="*/ 3749274 w 4692539"/>
              <a:gd name="connsiteY9510" fmla="*/ 5040354 h 5060781"/>
              <a:gd name="connsiteX9511" fmla="*/ 3749274 w 4692539"/>
              <a:gd name="connsiteY9511" fmla="*/ 5042057 h 5060781"/>
              <a:gd name="connsiteX9512" fmla="*/ 3746963 w 4692539"/>
              <a:gd name="connsiteY9512" fmla="*/ 5040354 h 5060781"/>
              <a:gd name="connsiteX9513" fmla="*/ 3746963 w 4692539"/>
              <a:gd name="connsiteY9513" fmla="*/ 5038652 h 5060781"/>
              <a:gd name="connsiteX9514" fmla="*/ 3740028 w 4692539"/>
              <a:gd name="connsiteY9514" fmla="*/ 5042057 h 5060781"/>
              <a:gd name="connsiteX9515" fmla="*/ 3737717 w 4692539"/>
              <a:gd name="connsiteY9515" fmla="*/ 5042057 h 5060781"/>
              <a:gd name="connsiteX9516" fmla="*/ 3703044 w 4692539"/>
              <a:gd name="connsiteY9516" fmla="*/ 5042057 h 5060781"/>
              <a:gd name="connsiteX9517" fmla="*/ 3696109 w 4692539"/>
              <a:gd name="connsiteY9517" fmla="*/ 5031844 h 5060781"/>
              <a:gd name="connsiteX9518" fmla="*/ 3691487 w 4692539"/>
              <a:gd name="connsiteY9518" fmla="*/ 5035248 h 5060781"/>
              <a:gd name="connsiteX9519" fmla="*/ 3693798 w 4692539"/>
              <a:gd name="connsiteY9519" fmla="*/ 5036949 h 5060781"/>
              <a:gd name="connsiteX9520" fmla="*/ 3698422 w 4692539"/>
              <a:gd name="connsiteY9520" fmla="*/ 5040354 h 5060781"/>
              <a:gd name="connsiteX9521" fmla="*/ 3700733 w 4692539"/>
              <a:gd name="connsiteY9521" fmla="*/ 5042057 h 5060781"/>
              <a:gd name="connsiteX9522" fmla="*/ 3698422 w 4692539"/>
              <a:gd name="connsiteY9522" fmla="*/ 5045462 h 5060781"/>
              <a:gd name="connsiteX9523" fmla="*/ 3696109 w 4692539"/>
              <a:gd name="connsiteY9523" fmla="*/ 5045462 h 5060781"/>
              <a:gd name="connsiteX9524" fmla="*/ 3684552 w 4692539"/>
              <a:gd name="connsiteY9524" fmla="*/ 5043759 h 5060781"/>
              <a:gd name="connsiteX9525" fmla="*/ 3689176 w 4692539"/>
              <a:gd name="connsiteY9525" fmla="*/ 5038652 h 5060781"/>
              <a:gd name="connsiteX9526" fmla="*/ 3689176 w 4692539"/>
              <a:gd name="connsiteY9526" fmla="*/ 5036949 h 5060781"/>
              <a:gd name="connsiteX9527" fmla="*/ 3679929 w 4692539"/>
              <a:gd name="connsiteY9527" fmla="*/ 5038652 h 5060781"/>
              <a:gd name="connsiteX9528" fmla="*/ 3679929 w 4692539"/>
              <a:gd name="connsiteY9528" fmla="*/ 5047164 h 5060781"/>
              <a:gd name="connsiteX9529" fmla="*/ 3668372 w 4692539"/>
              <a:gd name="connsiteY9529" fmla="*/ 5045462 h 5060781"/>
              <a:gd name="connsiteX9530" fmla="*/ 3670683 w 4692539"/>
              <a:gd name="connsiteY9530" fmla="*/ 5036949 h 5060781"/>
              <a:gd name="connsiteX9531" fmla="*/ 3659125 w 4692539"/>
              <a:gd name="connsiteY9531" fmla="*/ 5036949 h 5060781"/>
              <a:gd name="connsiteX9532" fmla="*/ 3656814 w 4692539"/>
              <a:gd name="connsiteY9532" fmla="*/ 5031844 h 5060781"/>
              <a:gd name="connsiteX9533" fmla="*/ 3626764 w 4692539"/>
              <a:gd name="connsiteY9533" fmla="*/ 5035248 h 5060781"/>
              <a:gd name="connsiteX9534" fmla="*/ 3636010 w 4692539"/>
              <a:gd name="connsiteY9534" fmla="*/ 5043759 h 5060781"/>
              <a:gd name="connsiteX9535" fmla="*/ 3642944 w 4692539"/>
              <a:gd name="connsiteY9535" fmla="*/ 5047164 h 5060781"/>
              <a:gd name="connsiteX9536" fmla="*/ 3642944 w 4692539"/>
              <a:gd name="connsiteY9536" fmla="*/ 5048865 h 5060781"/>
              <a:gd name="connsiteX9537" fmla="*/ 3640633 w 4692539"/>
              <a:gd name="connsiteY9537" fmla="*/ 5048865 h 5060781"/>
              <a:gd name="connsiteX9538" fmla="*/ 3636010 w 4692539"/>
              <a:gd name="connsiteY9538" fmla="*/ 5047164 h 5060781"/>
              <a:gd name="connsiteX9539" fmla="*/ 3619830 w 4692539"/>
              <a:gd name="connsiteY9539" fmla="*/ 5055675 h 5060781"/>
              <a:gd name="connsiteX9540" fmla="*/ 3610584 w 4692539"/>
              <a:gd name="connsiteY9540" fmla="*/ 5050568 h 5060781"/>
              <a:gd name="connsiteX9541" fmla="*/ 3578223 w 4692539"/>
              <a:gd name="connsiteY9541" fmla="*/ 5042057 h 5060781"/>
              <a:gd name="connsiteX9542" fmla="*/ 3550484 w 4692539"/>
              <a:gd name="connsiteY9542" fmla="*/ 5035248 h 5060781"/>
              <a:gd name="connsiteX9543" fmla="*/ 3557419 w 4692539"/>
              <a:gd name="connsiteY9543" fmla="*/ 5021630 h 5060781"/>
              <a:gd name="connsiteX9544" fmla="*/ 3527369 w 4692539"/>
              <a:gd name="connsiteY9544" fmla="*/ 5025035 h 5060781"/>
              <a:gd name="connsiteX9545" fmla="*/ 3525058 w 4692539"/>
              <a:gd name="connsiteY9545" fmla="*/ 5025035 h 5060781"/>
              <a:gd name="connsiteX9546" fmla="*/ 3527369 w 4692539"/>
              <a:gd name="connsiteY9546" fmla="*/ 5028439 h 5060781"/>
              <a:gd name="connsiteX9547" fmla="*/ 3527369 w 4692539"/>
              <a:gd name="connsiteY9547" fmla="*/ 5030141 h 5060781"/>
              <a:gd name="connsiteX9548" fmla="*/ 3543550 w 4692539"/>
              <a:gd name="connsiteY9548" fmla="*/ 5036949 h 5060781"/>
              <a:gd name="connsiteX9549" fmla="*/ 3545861 w 4692539"/>
              <a:gd name="connsiteY9549" fmla="*/ 5048865 h 5060781"/>
              <a:gd name="connsiteX9550" fmla="*/ 3529680 w 4692539"/>
              <a:gd name="connsiteY9550" fmla="*/ 5055675 h 5060781"/>
              <a:gd name="connsiteX9551" fmla="*/ 3513500 w 4692539"/>
              <a:gd name="connsiteY9551" fmla="*/ 5052270 h 5060781"/>
              <a:gd name="connsiteX9552" fmla="*/ 3515811 w 4692539"/>
              <a:gd name="connsiteY9552" fmla="*/ 5045462 h 5060781"/>
              <a:gd name="connsiteX9553" fmla="*/ 3508876 w 4692539"/>
              <a:gd name="connsiteY9553" fmla="*/ 5043759 h 5060781"/>
              <a:gd name="connsiteX9554" fmla="*/ 3506565 w 4692539"/>
              <a:gd name="connsiteY9554" fmla="*/ 5048865 h 5060781"/>
              <a:gd name="connsiteX9555" fmla="*/ 3508876 w 4692539"/>
              <a:gd name="connsiteY9555" fmla="*/ 5053973 h 5060781"/>
              <a:gd name="connsiteX9556" fmla="*/ 3488074 w 4692539"/>
              <a:gd name="connsiteY9556" fmla="*/ 5052270 h 5060781"/>
              <a:gd name="connsiteX9557" fmla="*/ 3483450 w 4692539"/>
              <a:gd name="connsiteY9557" fmla="*/ 5053973 h 5060781"/>
              <a:gd name="connsiteX9558" fmla="*/ 3476516 w 4692539"/>
              <a:gd name="connsiteY9558" fmla="*/ 5053973 h 5060781"/>
              <a:gd name="connsiteX9559" fmla="*/ 3476516 w 4692539"/>
              <a:gd name="connsiteY9559" fmla="*/ 5055675 h 5060781"/>
              <a:gd name="connsiteX9560" fmla="*/ 3474204 w 4692539"/>
              <a:gd name="connsiteY9560" fmla="*/ 5053973 h 5060781"/>
              <a:gd name="connsiteX9561" fmla="*/ 3474204 w 4692539"/>
              <a:gd name="connsiteY9561" fmla="*/ 5052270 h 5060781"/>
              <a:gd name="connsiteX9562" fmla="*/ 3483450 w 4692539"/>
              <a:gd name="connsiteY9562" fmla="*/ 5050568 h 5060781"/>
              <a:gd name="connsiteX9563" fmla="*/ 3488074 w 4692539"/>
              <a:gd name="connsiteY9563" fmla="*/ 5050568 h 5060781"/>
              <a:gd name="connsiteX9564" fmla="*/ 3488074 w 4692539"/>
              <a:gd name="connsiteY9564" fmla="*/ 5048865 h 5060781"/>
              <a:gd name="connsiteX9565" fmla="*/ 3471892 w 4692539"/>
              <a:gd name="connsiteY9565" fmla="*/ 5042057 h 5060781"/>
              <a:gd name="connsiteX9566" fmla="*/ 3460335 w 4692539"/>
              <a:gd name="connsiteY9566" fmla="*/ 5055675 h 5060781"/>
              <a:gd name="connsiteX9567" fmla="*/ 3437220 w 4692539"/>
              <a:gd name="connsiteY9567" fmla="*/ 5052270 h 5060781"/>
              <a:gd name="connsiteX9568" fmla="*/ 3441844 w 4692539"/>
              <a:gd name="connsiteY9568" fmla="*/ 5052270 h 5060781"/>
              <a:gd name="connsiteX9569" fmla="*/ 3423351 w 4692539"/>
              <a:gd name="connsiteY9569" fmla="*/ 5052270 h 5060781"/>
              <a:gd name="connsiteX9570" fmla="*/ 3421040 w 4692539"/>
              <a:gd name="connsiteY9570" fmla="*/ 5043759 h 5060781"/>
              <a:gd name="connsiteX9571" fmla="*/ 3390990 w 4692539"/>
              <a:gd name="connsiteY9571" fmla="*/ 5036949 h 5060781"/>
              <a:gd name="connsiteX9572" fmla="*/ 3379432 w 4692539"/>
              <a:gd name="connsiteY9572" fmla="*/ 5040354 h 5060781"/>
              <a:gd name="connsiteX9573" fmla="*/ 3384056 w 4692539"/>
              <a:gd name="connsiteY9573" fmla="*/ 5033546 h 5060781"/>
              <a:gd name="connsiteX9574" fmla="*/ 3381744 w 4692539"/>
              <a:gd name="connsiteY9574" fmla="*/ 5033546 h 5060781"/>
              <a:gd name="connsiteX9575" fmla="*/ 3379432 w 4692539"/>
              <a:gd name="connsiteY9575" fmla="*/ 5033546 h 5060781"/>
              <a:gd name="connsiteX9576" fmla="*/ 3381744 w 4692539"/>
              <a:gd name="connsiteY9576" fmla="*/ 5031844 h 5060781"/>
              <a:gd name="connsiteX9577" fmla="*/ 3384056 w 4692539"/>
              <a:gd name="connsiteY9577" fmla="*/ 5031844 h 5060781"/>
              <a:gd name="connsiteX9578" fmla="*/ 3386367 w 4692539"/>
              <a:gd name="connsiteY9578" fmla="*/ 5031844 h 5060781"/>
              <a:gd name="connsiteX9579" fmla="*/ 3395612 w 4692539"/>
              <a:gd name="connsiteY9579" fmla="*/ 5031844 h 5060781"/>
              <a:gd name="connsiteX9580" fmla="*/ 3388678 w 4692539"/>
              <a:gd name="connsiteY9580" fmla="*/ 5023332 h 5060781"/>
              <a:gd name="connsiteX9581" fmla="*/ 3386367 w 4692539"/>
              <a:gd name="connsiteY9581" fmla="*/ 5023332 h 5060781"/>
              <a:gd name="connsiteX9582" fmla="*/ 3379432 w 4692539"/>
              <a:gd name="connsiteY9582" fmla="*/ 5025035 h 5060781"/>
              <a:gd name="connsiteX9583" fmla="*/ 3374810 w 4692539"/>
              <a:gd name="connsiteY9583" fmla="*/ 5035248 h 5060781"/>
              <a:gd name="connsiteX9584" fmla="*/ 3372498 w 4692539"/>
              <a:gd name="connsiteY9584" fmla="*/ 5028439 h 5060781"/>
              <a:gd name="connsiteX9585" fmla="*/ 3354006 w 4692539"/>
              <a:gd name="connsiteY9585" fmla="*/ 5025035 h 5060781"/>
              <a:gd name="connsiteX9586" fmla="*/ 3351694 w 4692539"/>
              <a:gd name="connsiteY9586" fmla="*/ 5009714 h 5060781"/>
              <a:gd name="connsiteX9587" fmla="*/ 3344760 w 4692539"/>
              <a:gd name="connsiteY9587" fmla="*/ 5014822 h 5060781"/>
              <a:gd name="connsiteX9588" fmla="*/ 3351694 w 4692539"/>
              <a:gd name="connsiteY9588" fmla="*/ 5019928 h 5060781"/>
              <a:gd name="connsiteX9589" fmla="*/ 3319333 w 4692539"/>
              <a:gd name="connsiteY9589" fmla="*/ 5019928 h 5060781"/>
              <a:gd name="connsiteX9590" fmla="*/ 3335513 w 4692539"/>
              <a:gd name="connsiteY9590" fmla="*/ 5014822 h 5060781"/>
              <a:gd name="connsiteX9591" fmla="*/ 3312398 w 4692539"/>
              <a:gd name="connsiteY9591" fmla="*/ 5011417 h 5060781"/>
              <a:gd name="connsiteX9592" fmla="*/ 3317022 w 4692539"/>
              <a:gd name="connsiteY9592" fmla="*/ 5014822 h 5060781"/>
              <a:gd name="connsiteX9593" fmla="*/ 3312398 w 4692539"/>
              <a:gd name="connsiteY9593" fmla="*/ 5031844 h 5060781"/>
              <a:gd name="connsiteX9594" fmla="*/ 3326267 w 4692539"/>
              <a:gd name="connsiteY9594" fmla="*/ 5031844 h 5060781"/>
              <a:gd name="connsiteX9595" fmla="*/ 3356317 w 4692539"/>
              <a:gd name="connsiteY9595" fmla="*/ 5031844 h 5060781"/>
              <a:gd name="connsiteX9596" fmla="*/ 3363252 w 4692539"/>
              <a:gd name="connsiteY9596" fmla="*/ 5036949 h 5060781"/>
              <a:gd name="connsiteX9597" fmla="*/ 3360940 w 4692539"/>
              <a:gd name="connsiteY9597" fmla="*/ 5047164 h 5060781"/>
              <a:gd name="connsiteX9598" fmla="*/ 3367875 w 4692539"/>
              <a:gd name="connsiteY9598" fmla="*/ 5050568 h 5060781"/>
              <a:gd name="connsiteX9599" fmla="*/ 3370186 w 4692539"/>
              <a:gd name="connsiteY9599" fmla="*/ 5047164 h 5060781"/>
              <a:gd name="connsiteX9600" fmla="*/ 3379432 w 4692539"/>
              <a:gd name="connsiteY9600" fmla="*/ 5052270 h 5060781"/>
              <a:gd name="connsiteX9601" fmla="*/ 3374810 w 4692539"/>
              <a:gd name="connsiteY9601" fmla="*/ 5059080 h 5060781"/>
              <a:gd name="connsiteX9602" fmla="*/ 3365564 w 4692539"/>
              <a:gd name="connsiteY9602" fmla="*/ 5052270 h 5060781"/>
              <a:gd name="connsiteX9603" fmla="*/ 3358628 w 4692539"/>
              <a:gd name="connsiteY9603" fmla="*/ 5048865 h 5060781"/>
              <a:gd name="connsiteX9604" fmla="*/ 3337826 w 4692539"/>
              <a:gd name="connsiteY9604" fmla="*/ 5053973 h 5060781"/>
              <a:gd name="connsiteX9605" fmla="*/ 3340136 w 4692539"/>
              <a:gd name="connsiteY9605" fmla="*/ 5060781 h 5060781"/>
              <a:gd name="connsiteX9606" fmla="*/ 3314709 w 4692539"/>
              <a:gd name="connsiteY9606" fmla="*/ 5048865 h 5060781"/>
              <a:gd name="connsiteX9607" fmla="*/ 3277726 w 4692539"/>
              <a:gd name="connsiteY9607" fmla="*/ 5052270 h 5060781"/>
              <a:gd name="connsiteX9608" fmla="*/ 3268479 w 4692539"/>
              <a:gd name="connsiteY9608" fmla="*/ 5053973 h 5060781"/>
              <a:gd name="connsiteX9609" fmla="*/ 3268479 w 4692539"/>
              <a:gd name="connsiteY9609" fmla="*/ 5052270 h 5060781"/>
              <a:gd name="connsiteX9610" fmla="*/ 3254611 w 4692539"/>
              <a:gd name="connsiteY9610" fmla="*/ 5052270 h 5060781"/>
              <a:gd name="connsiteX9611" fmla="*/ 3252299 w 4692539"/>
              <a:gd name="connsiteY9611" fmla="*/ 5052270 h 5060781"/>
              <a:gd name="connsiteX9612" fmla="*/ 3252299 w 4692539"/>
              <a:gd name="connsiteY9612" fmla="*/ 5048865 h 5060781"/>
              <a:gd name="connsiteX9613" fmla="*/ 3266168 w 4692539"/>
              <a:gd name="connsiteY9613" fmla="*/ 5048865 h 5060781"/>
              <a:gd name="connsiteX9614" fmla="*/ 3259233 w 4692539"/>
              <a:gd name="connsiteY9614" fmla="*/ 5026736 h 5060781"/>
              <a:gd name="connsiteX9615" fmla="*/ 3252299 w 4692539"/>
              <a:gd name="connsiteY9615" fmla="*/ 5028439 h 5060781"/>
              <a:gd name="connsiteX9616" fmla="*/ 3245365 w 4692539"/>
              <a:gd name="connsiteY9616" fmla="*/ 5009714 h 5060781"/>
              <a:gd name="connsiteX9617" fmla="*/ 3219938 w 4692539"/>
              <a:gd name="connsiteY9617" fmla="*/ 5008012 h 5060781"/>
              <a:gd name="connsiteX9618" fmla="*/ 3229184 w 4692539"/>
              <a:gd name="connsiteY9618" fmla="*/ 5021630 h 5060781"/>
              <a:gd name="connsiteX9619" fmla="*/ 3203758 w 4692539"/>
              <a:gd name="connsiteY9619" fmla="*/ 5014822 h 5060781"/>
              <a:gd name="connsiteX9620" fmla="*/ 3206068 w 4692539"/>
              <a:gd name="connsiteY9620" fmla="*/ 5021630 h 5060781"/>
              <a:gd name="connsiteX9621" fmla="*/ 3185265 w 4692539"/>
              <a:gd name="connsiteY9621" fmla="*/ 5026736 h 5060781"/>
              <a:gd name="connsiteX9622" fmla="*/ 3199134 w 4692539"/>
              <a:gd name="connsiteY9622" fmla="*/ 5042057 h 5060781"/>
              <a:gd name="connsiteX9623" fmla="*/ 3192199 w 4692539"/>
              <a:gd name="connsiteY9623" fmla="*/ 5053973 h 5060781"/>
              <a:gd name="connsiteX9624" fmla="*/ 3164462 w 4692539"/>
              <a:gd name="connsiteY9624" fmla="*/ 5042057 h 5060781"/>
              <a:gd name="connsiteX9625" fmla="*/ 3166773 w 4692539"/>
              <a:gd name="connsiteY9625" fmla="*/ 5030141 h 5060781"/>
              <a:gd name="connsiteX9626" fmla="*/ 3171397 w 4692539"/>
              <a:gd name="connsiteY9626" fmla="*/ 5030141 h 5060781"/>
              <a:gd name="connsiteX9627" fmla="*/ 3164462 w 4692539"/>
              <a:gd name="connsiteY9627" fmla="*/ 5028439 h 5060781"/>
              <a:gd name="connsiteX9628" fmla="*/ 3164462 w 4692539"/>
              <a:gd name="connsiteY9628" fmla="*/ 5025035 h 5060781"/>
              <a:gd name="connsiteX9629" fmla="*/ 3132100 w 4692539"/>
              <a:gd name="connsiteY9629" fmla="*/ 5018226 h 5060781"/>
              <a:gd name="connsiteX9630" fmla="*/ 3134412 w 4692539"/>
              <a:gd name="connsiteY9630" fmla="*/ 5009714 h 5060781"/>
              <a:gd name="connsiteX9631" fmla="*/ 3150593 w 4692539"/>
              <a:gd name="connsiteY9631" fmla="*/ 5014822 h 5060781"/>
              <a:gd name="connsiteX9632" fmla="*/ 3159838 w 4692539"/>
              <a:gd name="connsiteY9632" fmla="*/ 5014822 h 5060781"/>
              <a:gd name="connsiteX9633" fmla="*/ 3157528 w 4692539"/>
              <a:gd name="connsiteY9633" fmla="*/ 5009714 h 5060781"/>
              <a:gd name="connsiteX9634" fmla="*/ 3180642 w 4692539"/>
              <a:gd name="connsiteY9634" fmla="*/ 5011417 h 5060781"/>
              <a:gd name="connsiteX9635" fmla="*/ 3201446 w 4692539"/>
              <a:gd name="connsiteY9635" fmla="*/ 5009714 h 5060781"/>
              <a:gd name="connsiteX9636" fmla="*/ 3203758 w 4692539"/>
              <a:gd name="connsiteY9636" fmla="*/ 5009714 h 5060781"/>
              <a:gd name="connsiteX9637" fmla="*/ 3178331 w 4692539"/>
              <a:gd name="connsiteY9637" fmla="*/ 4999501 h 5060781"/>
              <a:gd name="connsiteX9638" fmla="*/ 3157528 w 4692539"/>
              <a:gd name="connsiteY9638" fmla="*/ 5002906 h 5060781"/>
              <a:gd name="connsiteX9639" fmla="*/ 3157528 w 4692539"/>
              <a:gd name="connsiteY9639" fmla="*/ 4997799 h 5060781"/>
              <a:gd name="connsiteX9640" fmla="*/ 3122854 w 4692539"/>
              <a:gd name="connsiteY9640" fmla="*/ 4997799 h 5060781"/>
              <a:gd name="connsiteX9641" fmla="*/ 3118232 w 4692539"/>
              <a:gd name="connsiteY9641" fmla="*/ 4989288 h 5060781"/>
              <a:gd name="connsiteX9642" fmla="*/ 3127478 w 4692539"/>
              <a:gd name="connsiteY9642" fmla="*/ 4982479 h 5060781"/>
              <a:gd name="connsiteX9643" fmla="*/ 3125166 w 4692539"/>
              <a:gd name="connsiteY9643" fmla="*/ 4980777 h 5060781"/>
              <a:gd name="connsiteX9644" fmla="*/ 3115920 w 4692539"/>
              <a:gd name="connsiteY9644" fmla="*/ 4979074 h 5060781"/>
              <a:gd name="connsiteX9645" fmla="*/ 3118232 w 4692539"/>
              <a:gd name="connsiteY9645" fmla="*/ 4963754 h 5060781"/>
              <a:gd name="connsiteX9646" fmla="*/ 3129789 w 4692539"/>
              <a:gd name="connsiteY9646" fmla="*/ 4977372 h 5060781"/>
              <a:gd name="connsiteX9647" fmla="*/ 3132100 w 4692539"/>
              <a:gd name="connsiteY9647" fmla="*/ 4980777 h 5060781"/>
              <a:gd name="connsiteX9648" fmla="*/ 3141347 w 4692539"/>
              <a:gd name="connsiteY9648" fmla="*/ 4982479 h 5060781"/>
              <a:gd name="connsiteX9649" fmla="*/ 3136724 w 4692539"/>
              <a:gd name="connsiteY9649" fmla="*/ 4970564 h 5060781"/>
              <a:gd name="connsiteX9650" fmla="*/ 3134412 w 4692539"/>
              <a:gd name="connsiteY9650" fmla="*/ 4973967 h 5060781"/>
              <a:gd name="connsiteX9651" fmla="*/ 3129789 w 4692539"/>
              <a:gd name="connsiteY9651" fmla="*/ 4958648 h 5060781"/>
              <a:gd name="connsiteX9652" fmla="*/ 3122854 w 4692539"/>
              <a:gd name="connsiteY9652" fmla="*/ 4963754 h 5060781"/>
              <a:gd name="connsiteX9653" fmla="*/ 3125166 w 4692539"/>
              <a:gd name="connsiteY9653" fmla="*/ 4956945 h 5060781"/>
              <a:gd name="connsiteX9654" fmla="*/ 3120543 w 4692539"/>
              <a:gd name="connsiteY9654" fmla="*/ 4956945 h 5060781"/>
              <a:gd name="connsiteX9655" fmla="*/ 3099739 w 4692539"/>
              <a:gd name="connsiteY9655" fmla="*/ 4956945 h 5060781"/>
              <a:gd name="connsiteX9656" fmla="*/ 3065066 w 4692539"/>
              <a:gd name="connsiteY9656" fmla="*/ 4965456 h 5060781"/>
              <a:gd name="connsiteX9657" fmla="*/ 3058132 w 4692539"/>
              <a:gd name="connsiteY9657" fmla="*/ 4963754 h 5060781"/>
              <a:gd name="connsiteX9658" fmla="*/ 3053509 w 4692539"/>
              <a:gd name="connsiteY9658" fmla="*/ 4951839 h 5060781"/>
              <a:gd name="connsiteX9659" fmla="*/ 3060444 w 4692539"/>
              <a:gd name="connsiteY9659" fmla="*/ 4953542 h 5060781"/>
              <a:gd name="connsiteX9660" fmla="*/ 3051198 w 4692539"/>
              <a:gd name="connsiteY9660" fmla="*/ 4946732 h 5060781"/>
              <a:gd name="connsiteX9661" fmla="*/ 3044263 w 4692539"/>
              <a:gd name="connsiteY9661" fmla="*/ 4950137 h 5060781"/>
              <a:gd name="connsiteX9662" fmla="*/ 3046574 w 4692539"/>
              <a:gd name="connsiteY9662" fmla="*/ 4956945 h 5060781"/>
              <a:gd name="connsiteX9663" fmla="*/ 3041952 w 4692539"/>
              <a:gd name="connsiteY9663" fmla="*/ 4958648 h 5060781"/>
              <a:gd name="connsiteX9664" fmla="*/ 3041952 w 4692539"/>
              <a:gd name="connsiteY9664" fmla="*/ 4960350 h 5060781"/>
              <a:gd name="connsiteX9665" fmla="*/ 3039640 w 4692539"/>
              <a:gd name="connsiteY9665" fmla="*/ 4960350 h 5060781"/>
              <a:gd name="connsiteX9666" fmla="*/ 3069690 w 4692539"/>
              <a:gd name="connsiteY9666" fmla="*/ 4970564 h 5060781"/>
              <a:gd name="connsiteX9667" fmla="*/ 3067378 w 4692539"/>
              <a:gd name="connsiteY9667" fmla="*/ 4982479 h 5060781"/>
              <a:gd name="connsiteX9668" fmla="*/ 3053509 w 4692539"/>
              <a:gd name="connsiteY9668" fmla="*/ 4992693 h 5060781"/>
              <a:gd name="connsiteX9669" fmla="*/ 3053509 w 4692539"/>
              <a:gd name="connsiteY9669" fmla="*/ 5002906 h 5060781"/>
              <a:gd name="connsiteX9670" fmla="*/ 3069690 w 4692539"/>
              <a:gd name="connsiteY9670" fmla="*/ 5004608 h 5060781"/>
              <a:gd name="connsiteX9671" fmla="*/ 3074312 w 4692539"/>
              <a:gd name="connsiteY9671" fmla="*/ 5011417 h 5060781"/>
              <a:gd name="connsiteX9672" fmla="*/ 3055820 w 4692539"/>
              <a:gd name="connsiteY9672" fmla="*/ 5011417 h 5060781"/>
              <a:gd name="connsiteX9673" fmla="*/ 3048886 w 4692539"/>
              <a:gd name="connsiteY9673" fmla="*/ 5023332 h 5060781"/>
              <a:gd name="connsiteX9674" fmla="*/ 3065066 w 4692539"/>
              <a:gd name="connsiteY9674" fmla="*/ 5035248 h 5060781"/>
              <a:gd name="connsiteX9675" fmla="*/ 3046574 w 4692539"/>
              <a:gd name="connsiteY9675" fmla="*/ 5047164 h 5060781"/>
              <a:gd name="connsiteX9676" fmla="*/ 3039640 w 4692539"/>
              <a:gd name="connsiteY9676" fmla="*/ 5045462 h 5060781"/>
              <a:gd name="connsiteX9677" fmla="*/ 3023460 w 4692539"/>
              <a:gd name="connsiteY9677" fmla="*/ 5036949 h 5060781"/>
              <a:gd name="connsiteX9678" fmla="*/ 3016525 w 4692539"/>
              <a:gd name="connsiteY9678" fmla="*/ 5013119 h 5060781"/>
              <a:gd name="connsiteX9679" fmla="*/ 2988786 w 4692539"/>
              <a:gd name="connsiteY9679" fmla="*/ 5009714 h 5060781"/>
              <a:gd name="connsiteX9680" fmla="*/ 2972606 w 4692539"/>
              <a:gd name="connsiteY9680" fmla="*/ 4999501 h 5060781"/>
              <a:gd name="connsiteX9681" fmla="*/ 2979540 w 4692539"/>
              <a:gd name="connsiteY9681" fmla="*/ 4997799 h 5060781"/>
              <a:gd name="connsiteX9682" fmla="*/ 2958738 w 4692539"/>
              <a:gd name="connsiteY9682" fmla="*/ 4985883 h 5060781"/>
              <a:gd name="connsiteX9683" fmla="*/ 2951802 w 4692539"/>
              <a:gd name="connsiteY9683" fmla="*/ 4992693 h 5060781"/>
              <a:gd name="connsiteX9684" fmla="*/ 2935622 w 4692539"/>
              <a:gd name="connsiteY9684" fmla="*/ 4989288 h 5060781"/>
              <a:gd name="connsiteX9685" fmla="*/ 2926376 w 4692539"/>
              <a:gd name="connsiteY9685" fmla="*/ 4996096 h 5060781"/>
              <a:gd name="connsiteX9686" fmla="*/ 2958738 w 4692539"/>
              <a:gd name="connsiteY9686" fmla="*/ 4994395 h 5060781"/>
              <a:gd name="connsiteX9687" fmla="*/ 2958738 w 4692539"/>
              <a:gd name="connsiteY9687" fmla="*/ 4997799 h 5060781"/>
              <a:gd name="connsiteX9688" fmla="*/ 2951802 w 4692539"/>
              <a:gd name="connsiteY9688" fmla="*/ 5006311 h 5060781"/>
              <a:gd name="connsiteX9689" fmla="*/ 2949491 w 4692539"/>
              <a:gd name="connsiteY9689" fmla="*/ 5006311 h 5060781"/>
              <a:gd name="connsiteX9690" fmla="*/ 2951802 w 4692539"/>
              <a:gd name="connsiteY9690" fmla="*/ 5008012 h 5060781"/>
              <a:gd name="connsiteX9691" fmla="*/ 2956426 w 4692539"/>
              <a:gd name="connsiteY9691" fmla="*/ 5009714 h 5060781"/>
              <a:gd name="connsiteX9692" fmla="*/ 2954114 w 4692539"/>
              <a:gd name="connsiteY9692" fmla="*/ 5016523 h 5060781"/>
              <a:gd name="connsiteX9693" fmla="*/ 2981852 w 4692539"/>
              <a:gd name="connsiteY9693" fmla="*/ 5023332 h 5060781"/>
              <a:gd name="connsiteX9694" fmla="*/ 2979540 w 4692539"/>
              <a:gd name="connsiteY9694" fmla="*/ 5036949 h 5060781"/>
              <a:gd name="connsiteX9695" fmla="*/ 2961049 w 4692539"/>
              <a:gd name="connsiteY9695" fmla="*/ 5026736 h 5060781"/>
              <a:gd name="connsiteX9696" fmla="*/ 2958738 w 4692539"/>
              <a:gd name="connsiteY9696" fmla="*/ 5033546 h 5060781"/>
              <a:gd name="connsiteX9697" fmla="*/ 2924064 w 4692539"/>
              <a:gd name="connsiteY9697" fmla="*/ 5021630 h 5060781"/>
              <a:gd name="connsiteX9698" fmla="*/ 2917130 w 4692539"/>
              <a:gd name="connsiteY9698" fmla="*/ 5019928 h 5060781"/>
              <a:gd name="connsiteX9699" fmla="*/ 2914819 w 4692539"/>
              <a:gd name="connsiteY9699" fmla="*/ 5018226 h 5060781"/>
              <a:gd name="connsiteX9700" fmla="*/ 2917130 w 4692539"/>
              <a:gd name="connsiteY9700" fmla="*/ 5016523 h 5060781"/>
              <a:gd name="connsiteX9701" fmla="*/ 2919441 w 4692539"/>
              <a:gd name="connsiteY9701" fmla="*/ 5016523 h 5060781"/>
              <a:gd name="connsiteX9702" fmla="*/ 2924064 w 4692539"/>
              <a:gd name="connsiteY9702" fmla="*/ 5018226 h 5060781"/>
              <a:gd name="connsiteX9703" fmla="*/ 2937934 w 4692539"/>
              <a:gd name="connsiteY9703" fmla="*/ 5011417 h 5060781"/>
              <a:gd name="connsiteX9704" fmla="*/ 2940245 w 4692539"/>
              <a:gd name="connsiteY9704" fmla="*/ 5016523 h 5060781"/>
              <a:gd name="connsiteX9705" fmla="*/ 2949491 w 4692539"/>
              <a:gd name="connsiteY9705" fmla="*/ 5009714 h 5060781"/>
              <a:gd name="connsiteX9706" fmla="*/ 2949491 w 4692539"/>
              <a:gd name="connsiteY9706" fmla="*/ 5008012 h 5060781"/>
              <a:gd name="connsiteX9707" fmla="*/ 2933310 w 4692539"/>
              <a:gd name="connsiteY9707" fmla="*/ 5006311 h 5060781"/>
              <a:gd name="connsiteX9708" fmla="*/ 2924064 w 4692539"/>
              <a:gd name="connsiteY9708" fmla="*/ 5016523 h 5060781"/>
              <a:gd name="connsiteX9709" fmla="*/ 2903261 w 4692539"/>
              <a:gd name="connsiteY9709" fmla="*/ 5013119 h 5060781"/>
              <a:gd name="connsiteX9710" fmla="*/ 2877834 w 4692539"/>
              <a:gd name="connsiteY9710" fmla="*/ 5008012 h 5060781"/>
              <a:gd name="connsiteX9711" fmla="*/ 2880146 w 4692539"/>
              <a:gd name="connsiteY9711" fmla="*/ 5002906 h 5060781"/>
              <a:gd name="connsiteX9712" fmla="*/ 2861653 w 4692539"/>
              <a:gd name="connsiteY9712" fmla="*/ 5006311 h 5060781"/>
              <a:gd name="connsiteX9713" fmla="*/ 2843161 w 4692539"/>
              <a:gd name="connsiteY9713" fmla="*/ 4990990 h 5060781"/>
              <a:gd name="connsiteX9714" fmla="*/ 2850096 w 4692539"/>
              <a:gd name="connsiteY9714" fmla="*/ 4980777 h 5060781"/>
              <a:gd name="connsiteX9715" fmla="*/ 2838539 w 4692539"/>
              <a:gd name="connsiteY9715" fmla="*/ 4975670 h 5060781"/>
              <a:gd name="connsiteX9716" fmla="*/ 2847785 w 4692539"/>
              <a:gd name="connsiteY9716" fmla="*/ 4970564 h 5060781"/>
              <a:gd name="connsiteX9717" fmla="*/ 2840850 w 4692539"/>
              <a:gd name="connsiteY9717" fmla="*/ 4963754 h 5060781"/>
              <a:gd name="connsiteX9718" fmla="*/ 2840850 w 4692539"/>
              <a:gd name="connsiteY9718" fmla="*/ 4962053 h 5060781"/>
              <a:gd name="connsiteX9719" fmla="*/ 2838539 w 4692539"/>
              <a:gd name="connsiteY9719" fmla="*/ 4962053 h 5060781"/>
              <a:gd name="connsiteX9720" fmla="*/ 2833916 w 4692539"/>
              <a:gd name="connsiteY9720" fmla="*/ 4962053 h 5060781"/>
              <a:gd name="connsiteX9721" fmla="*/ 2820046 w 4692539"/>
              <a:gd name="connsiteY9721" fmla="*/ 4972266 h 5060781"/>
              <a:gd name="connsiteX9722" fmla="*/ 2813112 w 4692539"/>
              <a:gd name="connsiteY9722" fmla="*/ 4967159 h 5060781"/>
              <a:gd name="connsiteX9723" fmla="*/ 2801555 w 4692539"/>
              <a:gd name="connsiteY9723" fmla="*/ 4975670 h 5060781"/>
              <a:gd name="connsiteX9724" fmla="*/ 2794620 w 4692539"/>
              <a:gd name="connsiteY9724" fmla="*/ 4970564 h 5060781"/>
              <a:gd name="connsiteX9725" fmla="*/ 2785373 w 4692539"/>
              <a:gd name="connsiteY9725" fmla="*/ 4973967 h 5060781"/>
              <a:gd name="connsiteX9726" fmla="*/ 2792308 w 4692539"/>
              <a:gd name="connsiteY9726" fmla="*/ 4984182 h 5060781"/>
              <a:gd name="connsiteX9727" fmla="*/ 2794620 w 4692539"/>
              <a:gd name="connsiteY9727" fmla="*/ 4984182 h 5060781"/>
              <a:gd name="connsiteX9728" fmla="*/ 2824668 w 4692539"/>
              <a:gd name="connsiteY9728" fmla="*/ 4982479 h 5060781"/>
              <a:gd name="connsiteX9729" fmla="*/ 2826981 w 4692539"/>
              <a:gd name="connsiteY9729" fmla="*/ 4984182 h 5060781"/>
              <a:gd name="connsiteX9730" fmla="*/ 2836227 w 4692539"/>
              <a:gd name="connsiteY9730" fmla="*/ 4987585 h 5060781"/>
              <a:gd name="connsiteX9731" fmla="*/ 2836227 w 4692539"/>
              <a:gd name="connsiteY9731" fmla="*/ 4994395 h 5060781"/>
              <a:gd name="connsiteX9732" fmla="*/ 2824668 w 4692539"/>
              <a:gd name="connsiteY9732" fmla="*/ 4994395 h 5060781"/>
              <a:gd name="connsiteX9733" fmla="*/ 2822358 w 4692539"/>
              <a:gd name="connsiteY9733" fmla="*/ 4987585 h 5060781"/>
              <a:gd name="connsiteX9734" fmla="*/ 2799242 w 4692539"/>
              <a:gd name="connsiteY9734" fmla="*/ 4987585 h 5060781"/>
              <a:gd name="connsiteX9735" fmla="*/ 2794620 w 4692539"/>
              <a:gd name="connsiteY9735" fmla="*/ 4997799 h 5060781"/>
              <a:gd name="connsiteX9736" fmla="*/ 2780751 w 4692539"/>
              <a:gd name="connsiteY9736" fmla="*/ 4999501 h 5060781"/>
              <a:gd name="connsiteX9737" fmla="*/ 2787684 w 4692539"/>
              <a:gd name="connsiteY9737" fmla="*/ 5004608 h 5060781"/>
              <a:gd name="connsiteX9738" fmla="*/ 2783062 w 4692539"/>
              <a:gd name="connsiteY9738" fmla="*/ 5011417 h 5060781"/>
              <a:gd name="connsiteX9739" fmla="*/ 2769193 w 4692539"/>
              <a:gd name="connsiteY9739" fmla="*/ 5004608 h 5060781"/>
              <a:gd name="connsiteX9740" fmla="*/ 2771504 w 4692539"/>
              <a:gd name="connsiteY9740" fmla="*/ 5001203 h 5060781"/>
              <a:gd name="connsiteX9741" fmla="*/ 2753012 w 4692539"/>
              <a:gd name="connsiteY9741" fmla="*/ 4996096 h 5060781"/>
              <a:gd name="connsiteX9742" fmla="*/ 2746078 w 4692539"/>
              <a:gd name="connsiteY9742" fmla="*/ 5009714 h 5060781"/>
              <a:gd name="connsiteX9743" fmla="*/ 2736832 w 4692539"/>
              <a:gd name="connsiteY9743" fmla="*/ 5011417 h 5060781"/>
              <a:gd name="connsiteX9744" fmla="*/ 2725274 w 4692539"/>
              <a:gd name="connsiteY9744" fmla="*/ 5004608 h 5060781"/>
              <a:gd name="connsiteX9745" fmla="*/ 2699848 w 4692539"/>
              <a:gd name="connsiteY9745" fmla="*/ 5013119 h 5060781"/>
              <a:gd name="connsiteX9746" fmla="*/ 2699848 w 4692539"/>
              <a:gd name="connsiteY9746" fmla="*/ 5006311 h 5060781"/>
              <a:gd name="connsiteX9747" fmla="*/ 2709093 w 4692539"/>
              <a:gd name="connsiteY9747" fmla="*/ 5004608 h 5060781"/>
              <a:gd name="connsiteX9748" fmla="*/ 2711404 w 4692539"/>
              <a:gd name="connsiteY9748" fmla="*/ 4994395 h 5060781"/>
              <a:gd name="connsiteX9749" fmla="*/ 2706782 w 4692539"/>
              <a:gd name="connsiteY9749" fmla="*/ 4982479 h 5060781"/>
              <a:gd name="connsiteX9750" fmla="*/ 2699848 w 4692539"/>
              <a:gd name="connsiteY9750" fmla="*/ 4979074 h 5060781"/>
              <a:gd name="connsiteX9751" fmla="*/ 2716028 w 4692539"/>
              <a:gd name="connsiteY9751" fmla="*/ 4963754 h 5060781"/>
              <a:gd name="connsiteX9752" fmla="*/ 2713717 w 4692539"/>
              <a:gd name="connsiteY9752" fmla="*/ 4958648 h 5060781"/>
              <a:gd name="connsiteX9753" fmla="*/ 2704470 w 4692539"/>
              <a:gd name="connsiteY9753" fmla="*/ 4956945 h 5060781"/>
              <a:gd name="connsiteX9754" fmla="*/ 2697536 w 4692539"/>
              <a:gd name="connsiteY9754" fmla="*/ 4962053 h 5060781"/>
              <a:gd name="connsiteX9755" fmla="*/ 2685978 w 4692539"/>
              <a:gd name="connsiteY9755" fmla="*/ 4965456 h 5060781"/>
              <a:gd name="connsiteX9756" fmla="*/ 2685978 w 4692539"/>
              <a:gd name="connsiteY9756" fmla="*/ 4967159 h 5060781"/>
              <a:gd name="connsiteX9757" fmla="*/ 2690602 w 4692539"/>
              <a:gd name="connsiteY9757" fmla="*/ 4967159 h 5060781"/>
              <a:gd name="connsiteX9758" fmla="*/ 2695224 w 4692539"/>
              <a:gd name="connsiteY9758" fmla="*/ 4967159 h 5060781"/>
              <a:gd name="connsiteX9759" fmla="*/ 2697536 w 4692539"/>
              <a:gd name="connsiteY9759" fmla="*/ 4967159 h 5060781"/>
              <a:gd name="connsiteX9760" fmla="*/ 2695224 w 4692539"/>
              <a:gd name="connsiteY9760" fmla="*/ 4968861 h 5060781"/>
              <a:gd name="connsiteX9761" fmla="*/ 2690602 w 4692539"/>
              <a:gd name="connsiteY9761" fmla="*/ 4968861 h 5060781"/>
              <a:gd name="connsiteX9762" fmla="*/ 2688290 w 4692539"/>
              <a:gd name="connsiteY9762" fmla="*/ 4968861 h 5060781"/>
              <a:gd name="connsiteX9763" fmla="*/ 2681356 w 4692539"/>
              <a:gd name="connsiteY9763" fmla="*/ 4968861 h 5060781"/>
              <a:gd name="connsiteX9764" fmla="*/ 2681356 w 4692539"/>
              <a:gd name="connsiteY9764" fmla="*/ 4967159 h 5060781"/>
              <a:gd name="connsiteX9765" fmla="*/ 2676732 w 4692539"/>
              <a:gd name="connsiteY9765" fmla="*/ 4968861 h 5060781"/>
              <a:gd name="connsiteX9766" fmla="*/ 2674422 w 4692539"/>
              <a:gd name="connsiteY9766" fmla="*/ 4968861 h 5060781"/>
              <a:gd name="connsiteX9767" fmla="*/ 2674422 w 4692539"/>
              <a:gd name="connsiteY9767" fmla="*/ 4967159 h 5060781"/>
              <a:gd name="connsiteX9768" fmla="*/ 2676732 w 4692539"/>
              <a:gd name="connsiteY9768" fmla="*/ 4967159 h 5060781"/>
              <a:gd name="connsiteX9769" fmla="*/ 2679044 w 4692539"/>
              <a:gd name="connsiteY9769" fmla="*/ 4965456 h 5060781"/>
              <a:gd name="connsiteX9770" fmla="*/ 2669798 w 4692539"/>
              <a:gd name="connsiteY9770" fmla="*/ 4963754 h 5060781"/>
              <a:gd name="connsiteX9771" fmla="*/ 2676732 w 4692539"/>
              <a:gd name="connsiteY9771" fmla="*/ 4975670 h 5060781"/>
              <a:gd name="connsiteX9772" fmla="*/ 2672109 w 4692539"/>
              <a:gd name="connsiteY9772" fmla="*/ 4987585 h 5060781"/>
              <a:gd name="connsiteX9773" fmla="*/ 2681356 w 4692539"/>
              <a:gd name="connsiteY9773" fmla="*/ 4987585 h 5060781"/>
              <a:gd name="connsiteX9774" fmla="*/ 2685978 w 4692539"/>
              <a:gd name="connsiteY9774" fmla="*/ 5009714 h 5060781"/>
              <a:gd name="connsiteX9775" fmla="*/ 2674422 w 4692539"/>
              <a:gd name="connsiteY9775" fmla="*/ 5009714 h 5060781"/>
              <a:gd name="connsiteX9776" fmla="*/ 2669798 w 4692539"/>
              <a:gd name="connsiteY9776" fmla="*/ 5014822 h 5060781"/>
              <a:gd name="connsiteX9777" fmla="*/ 2660552 w 4692539"/>
              <a:gd name="connsiteY9777" fmla="*/ 5009714 h 5060781"/>
              <a:gd name="connsiteX9778" fmla="*/ 2665174 w 4692539"/>
              <a:gd name="connsiteY9778" fmla="*/ 5004608 h 5060781"/>
              <a:gd name="connsiteX9779" fmla="*/ 2660552 w 4692539"/>
              <a:gd name="connsiteY9779" fmla="*/ 5002906 h 5060781"/>
              <a:gd name="connsiteX9780" fmla="*/ 2662863 w 4692539"/>
              <a:gd name="connsiteY9780" fmla="*/ 4994395 h 5060781"/>
              <a:gd name="connsiteX9781" fmla="*/ 2660552 w 4692539"/>
              <a:gd name="connsiteY9781" fmla="*/ 4985883 h 5060781"/>
              <a:gd name="connsiteX9782" fmla="*/ 2658240 w 4692539"/>
              <a:gd name="connsiteY9782" fmla="*/ 4982479 h 5060781"/>
              <a:gd name="connsiteX9783" fmla="*/ 2651306 w 4692539"/>
              <a:gd name="connsiteY9783" fmla="*/ 4994395 h 5060781"/>
              <a:gd name="connsiteX9784" fmla="*/ 2646683 w 4692539"/>
              <a:gd name="connsiteY9784" fmla="*/ 4989288 h 5060781"/>
              <a:gd name="connsiteX9785" fmla="*/ 2644372 w 4692539"/>
              <a:gd name="connsiteY9785" fmla="*/ 4996096 h 5060781"/>
              <a:gd name="connsiteX9786" fmla="*/ 2642059 w 4692539"/>
              <a:gd name="connsiteY9786" fmla="*/ 4996096 h 5060781"/>
              <a:gd name="connsiteX9787" fmla="*/ 2644372 w 4692539"/>
              <a:gd name="connsiteY9787" fmla="*/ 5001203 h 5060781"/>
              <a:gd name="connsiteX9788" fmla="*/ 2646683 w 4692539"/>
              <a:gd name="connsiteY9788" fmla="*/ 5006311 h 5060781"/>
              <a:gd name="connsiteX9789" fmla="*/ 2635126 w 4692539"/>
              <a:gd name="connsiteY9789" fmla="*/ 5004608 h 5060781"/>
              <a:gd name="connsiteX9790" fmla="*/ 2642059 w 4692539"/>
              <a:gd name="connsiteY9790" fmla="*/ 5001203 h 5060781"/>
              <a:gd name="connsiteX9791" fmla="*/ 2639748 w 4692539"/>
              <a:gd name="connsiteY9791" fmla="*/ 4997799 h 5060781"/>
              <a:gd name="connsiteX9792" fmla="*/ 2598142 w 4692539"/>
              <a:gd name="connsiteY9792" fmla="*/ 4997799 h 5060781"/>
              <a:gd name="connsiteX9793" fmla="*/ 2598142 w 4692539"/>
              <a:gd name="connsiteY9793" fmla="*/ 5002906 h 5060781"/>
              <a:gd name="connsiteX9794" fmla="*/ 2588894 w 4692539"/>
              <a:gd name="connsiteY9794" fmla="*/ 5001203 h 5060781"/>
              <a:gd name="connsiteX9795" fmla="*/ 2586584 w 4692539"/>
              <a:gd name="connsiteY9795" fmla="*/ 5011417 h 5060781"/>
              <a:gd name="connsiteX9796" fmla="*/ 2598142 w 4692539"/>
              <a:gd name="connsiteY9796" fmla="*/ 5014822 h 5060781"/>
              <a:gd name="connsiteX9797" fmla="*/ 2595829 w 4692539"/>
              <a:gd name="connsiteY9797" fmla="*/ 5021630 h 5060781"/>
              <a:gd name="connsiteX9798" fmla="*/ 2579649 w 4692539"/>
              <a:gd name="connsiteY9798" fmla="*/ 5018226 h 5060781"/>
              <a:gd name="connsiteX9799" fmla="*/ 2577338 w 4692539"/>
              <a:gd name="connsiteY9799" fmla="*/ 5018226 h 5060781"/>
              <a:gd name="connsiteX9800" fmla="*/ 2565780 w 4692539"/>
              <a:gd name="connsiteY9800" fmla="*/ 5019928 h 5060781"/>
              <a:gd name="connsiteX9801" fmla="*/ 2575025 w 4692539"/>
              <a:gd name="connsiteY9801" fmla="*/ 5013119 h 5060781"/>
              <a:gd name="connsiteX9802" fmla="*/ 2579649 w 4692539"/>
              <a:gd name="connsiteY9802" fmla="*/ 5013119 h 5060781"/>
              <a:gd name="connsiteX9803" fmla="*/ 2581960 w 4692539"/>
              <a:gd name="connsiteY9803" fmla="*/ 5011417 h 5060781"/>
              <a:gd name="connsiteX9804" fmla="*/ 2549599 w 4692539"/>
              <a:gd name="connsiteY9804" fmla="*/ 4999501 h 5060781"/>
              <a:gd name="connsiteX9805" fmla="*/ 2533419 w 4692539"/>
              <a:gd name="connsiteY9805" fmla="*/ 4985883 h 5060781"/>
              <a:gd name="connsiteX9806" fmla="*/ 2521860 w 4692539"/>
              <a:gd name="connsiteY9806" fmla="*/ 4989288 h 5060781"/>
              <a:gd name="connsiteX9807" fmla="*/ 2521860 w 4692539"/>
              <a:gd name="connsiteY9807" fmla="*/ 4996096 h 5060781"/>
              <a:gd name="connsiteX9808" fmla="*/ 2528795 w 4692539"/>
              <a:gd name="connsiteY9808" fmla="*/ 4996096 h 5060781"/>
              <a:gd name="connsiteX9809" fmla="*/ 2528795 w 4692539"/>
              <a:gd name="connsiteY9809" fmla="*/ 4997799 h 5060781"/>
              <a:gd name="connsiteX9810" fmla="*/ 2526484 w 4692539"/>
              <a:gd name="connsiteY9810" fmla="*/ 4999501 h 5060781"/>
              <a:gd name="connsiteX9811" fmla="*/ 2524173 w 4692539"/>
              <a:gd name="connsiteY9811" fmla="*/ 4999501 h 5060781"/>
              <a:gd name="connsiteX9812" fmla="*/ 2517238 w 4692539"/>
              <a:gd name="connsiteY9812" fmla="*/ 5004608 h 5060781"/>
              <a:gd name="connsiteX9813" fmla="*/ 2471008 w 4692539"/>
              <a:gd name="connsiteY9813" fmla="*/ 4997799 h 5060781"/>
              <a:gd name="connsiteX9814" fmla="*/ 2457139 w 4692539"/>
              <a:gd name="connsiteY9814" fmla="*/ 5002906 h 5060781"/>
              <a:gd name="connsiteX9815" fmla="*/ 2450204 w 4692539"/>
              <a:gd name="connsiteY9815" fmla="*/ 5001203 h 5060781"/>
              <a:gd name="connsiteX9816" fmla="*/ 2445581 w 4692539"/>
              <a:gd name="connsiteY9816" fmla="*/ 5004608 h 5060781"/>
              <a:gd name="connsiteX9817" fmla="*/ 2443270 w 4692539"/>
              <a:gd name="connsiteY9817" fmla="*/ 5002906 h 5060781"/>
              <a:gd name="connsiteX9818" fmla="*/ 2420155 w 4692539"/>
              <a:gd name="connsiteY9818" fmla="*/ 5006311 h 5060781"/>
              <a:gd name="connsiteX9819" fmla="*/ 2401662 w 4692539"/>
              <a:gd name="connsiteY9819" fmla="*/ 5009714 h 5060781"/>
              <a:gd name="connsiteX9820" fmla="*/ 2362366 w 4692539"/>
              <a:gd name="connsiteY9820" fmla="*/ 5013119 h 5060781"/>
              <a:gd name="connsiteX9821" fmla="*/ 2371612 w 4692539"/>
              <a:gd name="connsiteY9821" fmla="*/ 5018226 h 5060781"/>
              <a:gd name="connsiteX9822" fmla="*/ 2373924 w 4692539"/>
              <a:gd name="connsiteY9822" fmla="*/ 5026736 h 5060781"/>
              <a:gd name="connsiteX9823" fmla="*/ 2366990 w 4692539"/>
              <a:gd name="connsiteY9823" fmla="*/ 5031844 h 5060781"/>
              <a:gd name="connsiteX9824" fmla="*/ 2339252 w 4692539"/>
              <a:gd name="connsiteY9824" fmla="*/ 5031844 h 5060781"/>
              <a:gd name="connsiteX9825" fmla="*/ 2341562 w 4692539"/>
              <a:gd name="connsiteY9825" fmla="*/ 5025035 h 5060781"/>
              <a:gd name="connsiteX9826" fmla="*/ 2348498 w 4692539"/>
              <a:gd name="connsiteY9826" fmla="*/ 5025035 h 5060781"/>
              <a:gd name="connsiteX9827" fmla="*/ 2350810 w 4692539"/>
              <a:gd name="connsiteY9827" fmla="*/ 5013119 h 5060781"/>
              <a:gd name="connsiteX9828" fmla="*/ 2346186 w 4692539"/>
              <a:gd name="connsiteY9828" fmla="*/ 5006311 h 5060781"/>
              <a:gd name="connsiteX9829" fmla="*/ 2330006 w 4692539"/>
              <a:gd name="connsiteY9829" fmla="*/ 5001203 h 5060781"/>
              <a:gd name="connsiteX9830" fmla="*/ 2327694 w 4692539"/>
              <a:gd name="connsiteY9830" fmla="*/ 5006311 h 5060781"/>
              <a:gd name="connsiteX9831" fmla="*/ 2320759 w 4692539"/>
              <a:gd name="connsiteY9831" fmla="*/ 5002906 h 5060781"/>
              <a:gd name="connsiteX9832" fmla="*/ 2304580 w 4692539"/>
              <a:gd name="connsiteY9832" fmla="*/ 5008012 h 5060781"/>
              <a:gd name="connsiteX9833" fmla="*/ 2297644 w 4692539"/>
              <a:gd name="connsiteY9833" fmla="*/ 5013119 h 5060781"/>
              <a:gd name="connsiteX9834" fmla="*/ 2309202 w 4692539"/>
              <a:gd name="connsiteY9834" fmla="*/ 5019928 h 5060781"/>
              <a:gd name="connsiteX9835" fmla="*/ 2281463 w 4692539"/>
              <a:gd name="connsiteY9835" fmla="*/ 5026736 h 5060781"/>
              <a:gd name="connsiteX9836" fmla="*/ 2281463 w 4692539"/>
              <a:gd name="connsiteY9836" fmla="*/ 5016523 h 5060781"/>
              <a:gd name="connsiteX9837" fmla="*/ 2290710 w 4692539"/>
              <a:gd name="connsiteY9837" fmla="*/ 5018226 h 5060781"/>
              <a:gd name="connsiteX9838" fmla="*/ 2262972 w 4692539"/>
              <a:gd name="connsiteY9838" fmla="*/ 5019928 h 5060781"/>
              <a:gd name="connsiteX9839" fmla="*/ 2221364 w 4692539"/>
              <a:gd name="connsiteY9839" fmla="*/ 5019928 h 5060781"/>
              <a:gd name="connsiteX9840" fmla="*/ 2207496 w 4692539"/>
              <a:gd name="connsiteY9840" fmla="*/ 5021630 h 5060781"/>
              <a:gd name="connsiteX9841" fmla="*/ 2198249 w 4692539"/>
              <a:gd name="connsiteY9841" fmla="*/ 5013119 h 5060781"/>
              <a:gd name="connsiteX9842" fmla="*/ 2198249 w 4692539"/>
              <a:gd name="connsiteY9842" fmla="*/ 5019928 h 5060781"/>
              <a:gd name="connsiteX9843" fmla="*/ 2191314 w 4692539"/>
              <a:gd name="connsiteY9843" fmla="*/ 5019928 h 5060781"/>
              <a:gd name="connsiteX9844" fmla="*/ 2152019 w 4692539"/>
              <a:gd name="connsiteY9844" fmla="*/ 5018226 h 5060781"/>
              <a:gd name="connsiteX9845" fmla="*/ 2145084 w 4692539"/>
              <a:gd name="connsiteY9845" fmla="*/ 5023332 h 5060781"/>
              <a:gd name="connsiteX9846" fmla="*/ 2094230 w 4692539"/>
              <a:gd name="connsiteY9846" fmla="*/ 5023332 h 5060781"/>
              <a:gd name="connsiteX9847" fmla="*/ 2066493 w 4692539"/>
              <a:gd name="connsiteY9847" fmla="*/ 5023332 h 5060781"/>
              <a:gd name="connsiteX9848" fmla="*/ 2073428 w 4692539"/>
              <a:gd name="connsiteY9848" fmla="*/ 5014822 h 5060781"/>
              <a:gd name="connsiteX9849" fmla="*/ 2054935 w 4692539"/>
              <a:gd name="connsiteY9849" fmla="*/ 5002906 h 5060781"/>
              <a:gd name="connsiteX9850" fmla="*/ 2054935 w 4692539"/>
              <a:gd name="connsiteY9850" fmla="*/ 5004608 h 5060781"/>
              <a:gd name="connsiteX9851" fmla="*/ 2066493 w 4692539"/>
              <a:gd name="connsiteY9851" fmla="*/ 5013119 h 5060781"/>
              <a:gd name="connsiteX9852" fmla="*/ 2052624 w 4692539"/>
              <a:gd name="connsiteY9852" fmla="*/ 5016523 h 5060781"/>
              <a:gd name="connsiteX9853" fmla="*/ 2059558 w 4692539"/>
              <a:gd name="connsiteY9853" fmla="*/ 5025035 h 5060781"/>
              <a:gd name="connsiteX9854" fmla="*/ 2048000 w 4692539"/>
              <a:gd name="connsiteY9854" fmla="*/ 5026736 h 5060781"/>
              <a:gd name="connsiteX9855" fmla="*/ 2041067 w 4692539"/>
              <a:gd name="connsiteY9855" fmla="*/ 5018226 h 5060781"/>
              <a:gd name="connsiteX9856" fmla="*/ 2024885 w 4692539"/>
              <a:gd name="connsiteY9856" fmla="*/ 5031844 h 5060781"/>
              <a:gd name="connsiteX9857" fmla="*/ 2036444 w 4692539"/>
              <a:gd name="connsiteY9857" fmla="*/ 5045462 h 5060781"/>
              <a:gd name="connsiteX9858" fmla="*/ 2006394 w 4692539"/>
              <a:gd name="connsiteY9858" fmla="*/ 5050568 h 5060781"/>
              <a:gd name="connsiteX9859" fmla="*/ 1992524 w 4692539"/>
              <a:gd name="connsiteY9859" fmla="*/ 5048865 h 5060781"/>
              <a:gd name="connsiteX9860" fmla="*/ 1990213 w 4692539"/>
              <a:gd name="connsiteY9860" fmla="*/ 5035248 h 5060781"/>
              <a:gd name="connsiteX9861" fmla="*/ 1962475 w 4692539"/>
              <a:gd name="connsiteY9861" fmla="*/ 5035248 h 5060781"/>
              <a:gd name="connsiteX9862" fmla="*/ 1960164 w 4692539"/>
              <a:gd name="connsiteY9862" fmla="*/ 5035248 h 5060781"/>
              <a:gd name="connsiteX9863" fmla="*/ 1957851 w 4692539"/>
              <a:gd name="connsiteY9863" fmla="*/ 5031844 h 5060781"/>
              <a:gd name="connsiteX9864" fmla="*/ 1960164 w 4692539"/>
              <a:gd name="connsiteY9864" fmla="*/ 5030141 h 5060781"/>
              <a:gd name="connsiteX9865" fmla="*/ 1962475 w 4692539"/>
              <a:gd name="connsiteY9865" fmla="*/ 5030141 h 5060781"/>
              <a:gd name="connsiteX9866" fmla="*/ 1957851 w 4692539"/>
              <a:gd name="connsiteY9866" fmla="*/ 5026736 h 5060781"/>
              <a:gd name="connsiteX9867" fmla="*/ 1960164 w 4692539"/>
              <a:gd name="connsiteY9867" fmla="*/ 5021630 h 5060781"/>
              <a:gd name="connsiteX9868" fmla="*/ 1941671 w 4692539"/>
              <a:gd name="connsiteY9868" fmla="*/ 5018226 h 5060781"/>
              <a:gd name="connsiteX9869" fmla="*/ 1946294 w 4692539"/>
              <a:gd name="connsiteY9869" fmla="*/ 5023332 h 5060781"/>
              <a:gd name="connsiteX9870" fmla="*/ 1941671 w 4692539"/>
              <a:gd name="connsiteY9870" fmla="*/ 5030141 h 5060781"/>
              <a:gd name="connsiteX9871" fmla="*/ 1923179 w 4692539"/>
              <a:gd name="connsiteY9871" fmla="*/ 5030141 h 5060781"/>
              <a:gd name="connsiteX9872" fmla="*/ 1900064 w 4692539"/>
              <a:gd name="connsiteY9872" fmla="*/ 5050568 h 5060781"/>
              <a:gd name="connsiteX9873" fmla="*/ 1897752 w 4692539"/>
              <a:gd name="connsiteY9873" fmla="*/ 5036949 h 5060781"/>
              <a:gd name="connsiteX9874" fmla="*/ 1897752 w 4692539"/>
              <a:gd name="connsiteY9874" fmla="*/ 5023332 h 5060781"/>
              <a:gd name="connsiteX9875" fmla="*/ 1902376 w 4692539"/>
              <a:gd name="connsiteY9875" fmla="*/ 5021630 h 5060781"/>
              <a:gd name="connsiteX9876" fmla="*/ 1895441 w 4692539"/>
              <a:gd name="connsiteY9876" fmla="*/ 5018226 h 5060781"/>
              <a:gd name="connsiteX9877" fmla="*/ 1886195 w 4692539"/>
              <a:gd name="connsiteY9877" fmla="*/ 5011417 h 5060781"/>
              <a:gd name="connsiteX9878" fmla="*/ 1858456 w 4692539"/>
              <a:gd name="connsiteY9878" fmla="*/ 5023332 h 5060781"/>
              <a:gd name="connsiteX9879" fmla="*/ 1860769 w 4692539"/>
              <a:gd name="connsiteY9879" fmla="*/ 5026736 h 5060781"/>
              <a:gd name="connsiteX9880" fmla="*/ 1863080 w 4692539"/>
              <a:gd name="connsiteY9880" fmla="*/ 5026736 h 5060781"/>
              <a:gd name="connsiteX9881" fmla="*/ 1867702 w 4692539"/>
              <a:gd name="connsiteY9881" fmla="*/ 5026736 h 5060781"/>
              <a:gd name="connsiteX9882" fmla="*/ 1870015 w 4692539"/>
              <a:gd name="connsiteY9882" fmla="*/ 5026736 h 5060781"/>
              <a:gd name="connsiteX9883" fmla="*/ 1874637 w 4692539"/>
              <a:gd name="connsiteY9883" fmla="*/ 5025035 h 5060781"/>
              <a:gd name="connsiteX9884" fmla="*/ 1876949 w 4692539"/>
              <a:gd name="connsiteY9884" fmla="*/ 5026736 h 5060781"/>
              <a:gd name="connsiteX9885" fmla="*/ 1874637 w 4692539"/>
              <a:gd name="connsiteY9885" fmla="*/ 5030141 h 5060781"/>
              <a:gd name="connsiteX9886" fmla="*/ 1872326 w 4692539"/>
              <a:gd name="connsiteY9886" fmla="*/ 5031844 h 5060781"/>
              <a:gd name="connsiteX9887" fmla="*/ 1876949 w 4692539"/>
              <a:gd name="connsiteY9887" fmla="*/ 5033546 h 5060781"/>
              <a:gd name="connsiteX9888" fmla="*/ 1879260 w 4692539"/>
              <a:gd name="connsiteY9888" fmla="*/ 5033546 h 5060781"/>
              <a:gd name="connsiteX9889" fmla="*/ 1879260 w 4692539"/>
              <a:gd name="connsiteY9889" fmla="*/ 5035248 h 5060781"/>
              <a:gd name="connsiteX9890" fmla="*/ 1874637 w 4692539"/>
              <a:gd name="connsiteY9890" fmla="*/ 5036949 h 5060781"/>
              <a:gd name="connsiteX9891" fmla="*/ 1870015 w 4692539"/>
              <a:gd name="connsiteY9891" fmla="*/ 5035248 h 5060781"/>
              <a:gd name="connsiteX9892" fmla="*/ 1867702 w 4692539"/>
              <a:gd name="connsiteY9892" fmla="*/ 5031844 h 5060781"/>
              <a:gd name="connsiteX9893" fmla="*/ 1865391 w 4692539"/>
              <a:gd name="connsiteY9893" fmla="*/ 5031844 h 5060781"/>
              <a:gd name="connsiteX9894" fmla="*/ 1860769 w 4692539"/>
              <a:gd name="connsiteY9894" fmla="*/ 5031844 h 5060781"/>
              <a:gd name="connsiteX9895" fmla="*/ 1858456 w 4692539"/>
              <a:gd name="connsiteY9895" fmla="*/ 5031844 h 5060781"/>
              <a:gd name="connsiteX9896" fmla="*/ 1856145 w 4692539"/>
              <a:gd name="connsiteY9896" fmla="*/ 5040354 h 5060781"/>
              <a:gd name="connsiteX9897" fmla="*/ 1846900 w 4692539"/>
              <a:gd name="connsiteY9897" fmla="*/ 5052270 h 5060781"/>
              <a:gd name="connsiteX9898" fmla="*/ 1833030 w 4692539"/>
              <a:gd name="connsiteY9898" fmla="*/ 5055675 h 5060781"/>
              <a:gd name="connsiteX9899" fmla="*/ 1823785 w 4692539"/>
              <a:gd name="connsiteY9899" fmla="*/ 5038652 h 5060781"/>
              <a:gd name="connsiteX9900" fmla="*/ 1793734 w 4692539"/>
              <a:gd name="connsiteY9900" fmla="*/ 5043759 h 5060781"/>
              <a:gd name="connsiteX9901" fmla="*/ 1796046 w 4692539"/>
              <a:gd name="connsiteY9901" fmla="*/ 5052270 h 5060781"/>
              <a:gd name="connsiteX9902" fmla="*/ 1770619 w 4692539"/>
              <a:gd name="connsiteY9902" fmla="*/ 5047164 h 5060781"/>
              <a:gd name="connsiteX9903" fmla="*/ 1765996 w 4692539"/>
              <a:gd name="connsiteY9903" fmla="*/ 5045462 h 5060781"/>
              <a:gd name="connsiteX9904" fmla="*/ 1763685 w 4692539"/>
              <a:gd name="connsiteY9904" fmla="*/ 5040354 h 5060781"/>
              <a:gd name="connsiteX9905" fmla="*/ 1759062 w 4692539"/>
              <a:gd name="connsiteY9905" fmla="*/ 5035248 h 5060781"/>
              <a:gd name="connsiteX9906" fmla="*/ 1738258 w 4692539"/>
              <a:gd name="connsiteY9906" fmla="*/ 5035248 h 5060781"/>
              <a:gd name="connsiteX9907" fmla="*/ 1701274 w 4692539"/>
              <a:gd name="connsiteY9907" fmla="*/ 5033546 h 5060781"/>
              <a:gd name="connsiteX9908" fmla="*/ 1680471 w 4692539"/>
              <a:gd name="connsiteY9908" fmla="*/ 5036949 h 5060781"/>
              <a:gd name="connsiteX9909" fmla="*/ 1655044 w 4692539"/>
              <a:gd name="connsiteY9909" fmla="*/ 5030141 h 5060781"/>
              <a:gd name="connsiteX9910" fmla="*/ 1643486 w 4692539"/>
              <a:gd name="connsiteY9910" fmla="*/ 5013119 h 5060781"/>
              <a:gd name="connsiteX9911" fmla="*/ 1627305 w 4692539"/>
              <a:gd name="connsiteY9911" fmla="*/ 5016523 h 5060781"/>
              <a:gd name="connsiteX9912" fmla="*/ 1618059 w 4692539"/>
              <a:gd name="connsiteY9912" fmla="*/ 5031844 h 5060781"/>
              <a:gd name="connsiteX9913" fmla="*/ 1608813 w 4692539"/>
              <a:gd name="connsiteY9913" fmla="*/ 5043759 h 5060781"/>
              <a:gd name="connsiteX9914" fmla="*/ 1608813 w 4692539"/>
              <a:gd name="connsiteY9914" fmla="*/ 5045462 h 5060781"/>
              <a:gd name="connsiteX9915" fmla="*/ 1608813 w 4692539"/>
              <a:gd name="connsiteY9915" fmla="*/ 5047164 h 5060781"/>
              <a:gd name="connsiteX9916" fmla="*/ 1608813 w 4692539"/>
              <a:gd name="connsiteY9916" fmla="*/ 5048865 h 5060781"/>
              <a:gd name="connsiteX9917" fmla="*/ 1606502 w 4692539"/>
              <a:gd name="connsiteY9917" fmla="*/ 5047164 h 5060781"/>
              <a:gd name="connsiteX9918" fmla="*/ 1604190 w 4692539"/>
              <a:gd name="connsiteY9918" fmla="*/ 5045462 h 5060781"/>
              <a:gd name="connsiteX9919" fmla="*/ 1562583 w 4692539"/>
              <a:gd name="connsiteY9919" fmla="*/ 5026736 h 5060781"/>
              <a:gd name="connsiteX9920" fmla="*/ 1534845 w 4692539"/>
              <a:gd name="connsiteY9920" fmla="*/ 5036949 h 5060781"/>
              <a:gd name="connsiteX9921" fmla="*/ 1541779 w 4692539"/>
              <a:gd name="connsiteY9921" fmla="*/ 5035248 h 5060781"/>
              <a:gd name="connsiteX9922" fmla="*/ 1544090 w 4692539"/>
              <a:gd name="connsiteY9922" fmla="*/ 5035248 h 5060781"/>
              <a:gd name="connsiteX9923" fmla="*/ 1539468 w 4692539"/>
              <a:gd name="connsiteY9923" fmla="*/ 5030141 h 5060781"/>
              <a:gd name="connsiteX9924" fmla="*/ 1539468 w 4692539"/>
              <a:gd name="connsiteY9924" fmla="*/ 5031844 h 5060781"/>
              <a:gd name="connsiteX9925" fmla="*/ 1516353 w 4692539"/>
              <a:gd name="connsiteY9925" fmla="*/ 5030141 h 5060781"/>
              <a:gd name="connsiteX9926" fmla="*/ 1493238 w 4692539"/>
              <a:gd name="connsiteY9926" fmla="*/ 5043759 h 5060781"/>
              <a:gd name="connsiteX9927" fmla="*/ 1481680 w 4692539"/>
              <a:gd name="connsiteY9927" fmla="*/ 5016523 h 5060781"/>
              <a:gd name="connsiteX9928" fmla="*/ 1483991 w 4692539"/>
              <a:gd name="connsiteY9928" fmla="*/ 5028439 h 5060781"/>
              <a:gd name="connsiteX9929" fmla="*/ 1470122 w 4692539"/>
              <a:gd name="connsiteY9929" fmla="*/ 5031844 h 5060781"/>
              <a:gd name="connsiteX9930" fmla="*/ 1447007 w 4692539"/>
              <a:gd name="connsiteY9930" fmla="*/ 5040354 h 5060781"/>
              <a:gd name="connsiteX9931" fmla="*/ 1419270 w 4692539"/>
              <a:gd name="connsiteY9931" fmla="*/ 5036949 h 5060781"/>
              <a:gd name="connsiteX9932" fmla="*/ 1414646 w 4692539"/>
              <a:gd name="connsiteY9932" fmla="*/ 5016523 h 5060781"/>
              <a:gd name="connsiteX9933" fmla="*/ 1391531 w 4692539"/>
              <a:gd name="connsiteY9933" fmla="*/ 5025035 h 5060781"/>
              <a:gd name="connsiteX9934" fmla="*/ 1384596 w 4692539"/>
              <a:gd name="connsiteY9934" fmla="*/ 5040354 h 5060781"/>
              <a:gd name="connsiteX9935" fmla="*/ 1375351 w 4692539"/>
              <a:gd name="connsiteY9935" fmla="*/ 5019928 h 5060781"/>
              <a:gd name="connsiteX9936" fmla="*/ 1347612 w 4692539"/>
              <a:gd name="connsiteY9936" fmla="*/ 5016523 h 5060781"/>
              <a:gd name="connsiteX9937" fmla="*/ 1329120 w 4692539"/>
              <a:gd name="connsiteY9937" fmla="*/ 5019928 h 5060781"/>
              <a:gd name="connsiteX9938" fmla="*/ 1345301 w 4692539"/>
              <a:gd name="connsiteY9938" fmla="*/ 5028439 h 5060781"/>
              <a:gd name="connsiteX9939" fmla="*/ 1322186 w 4692539"/>
              <a:gd name="connsiteY9939" fmla="*/ 5035248 h 5060781"/>
              <a:gd name="connsiteX9940" fmla="*/ 1324497 w 4692539"/>
              <a:gd name="connsiteY9940" fmla="*/ 5026736 h 5060781"/>
              <a:gd name="connsiteX9941" fmla="*/ 1317562 w 4692539"/>
              <a:gd name="connsiteY9941" fmla="*/ 5026736 h 5060781"/>
              <a:gd name="connsiteX9942" fmla="*/ 1315251 w 4692539"/>
              <a:gd name="connsiteY9942" fmla="*/ 5018226 h 5060781"/>
              <a:gd name="connsiteX9943" fmla="*/ 1306006 w 4692539"/>
              <a:gd name="connsiteY9943" fmla="*/ 5016523 h 5060781"/>
              <a:gd name="connsiteX9944" fmla="*/ 1301382 w 4692539"/>
              <a:gd name="connsiteY9944" fmla="*/ 5004608 h 5060781"/>
              <a:gd name="connsiteX9945" fmla="*/ 1290310 w 4692539"/>
              <a:gd name="connsiteY9945" fmla="*/ 5008102 h 5060781"/>
              <a:gd name="connsiteX9946" fmla="*/ 1289824 w 4692539"/>
              <a:gd name="connsiteY9946" fmla="*/ 5008012 h 5060781"/>
              <a:gd name="connsiteX9947" fmla="*/ 1289672 w 4692539"/>
              <a:gd name="connsiteY9947" fmla="*/ 5008303 h 5060781"/>
              <a:gd name="connsiteX9948" fmla="*/ 1285202 w 4692539"/>
              <a:gd name="connsiteY9948" fmla="*/ 5009714 h 5060781"/>
              <a:gd name="connsiteX9949" fmla="*/ 1288380 w 4692539"/>
              <a:gd name="connsiteY9949" fmla="*/ 5010779 h 5060781"/>
              <a:gd name="connsiteX9950" fmla="*/ 1289672 w 4692539"/>
              <a:gd name="connsiteY9950" fmla="*/ 5008303 h 5060781"/>
              <a:gd name="connsiteX9951" fmla="*/ 1290310 w 4692539"/>
              <a:gd name="connsiteY9951" fmla="*/ 5008102 h 5060781"/>
              <a:gd name="connsiteX9952" fmla="*/ 1299071 w 4692539"/>
              <a:gd name="connsiteY9952" fmla="*/ 5009714 h 5060781"/>
              <a:gd name="connsiteX9953" fmla="*/ 1296760 w 4692539"/>
              <a:gd name="connsiteY9953" fmla="*/ 5018226 h 5060781"/>
              <a:gd name="connsiteX9954" fmla="*/ 1306006 w 4692539"/>
              <a:gd name="connsiteY9954" fmla="*/ 5018226 h 5060781"/>
              <a:gd name="connsiteX9955" fmla="*/ 1306006 w 4692539"/>
              <a:gd name="connsiteY9955" fmla="*/ 5016523 h 5060781"/>
              <a:gd name="connsiteX9956" fmla="*/ 1308317 w 4692539"/>
              <a:gd name="connsiteY9956" fmla="*/ 5018226 h 5060781"/>
              <a:gd name="connsiteX9957" fmla="*/ 1306006 w 4692539"/>
              <a:gd name="connsiteY9957" fmla="*/ 5019928 h 5060781"/>
              <a:gd name="connsiteX9958" fmla="*/ 1308317 w 4692539"/>
              <a:gd name="connsiteY9958" fmla="*/ 5019928 h 5060781"/>
              <a:gd name="connsiteX9959" fmla="*/ 1306006 w 4692539"/>
              <a:gd name="connsiteY9959" fmla="*/ 5030141 h 5060781"/>
              <a:gd name="connsiteX9960" fmla="*/ 1278267 w 4692539"/>
              <a:gd name="connsiteY9960" fmla="*/ 5025035 h 5060781"/>
              <a:gd name="connsiteX9961" fmla="*/ 1292136 w 4692539"/>
              <a:gd name="connsiteY9961" fmla="*/ 5021630 h 5060781"/>
              <a:gd name="connsiteX9962" fmla="*/ 1292136 w 4692539"/>
              <a:gd name="connsiteY9962" fmla="*/ 5019928 h 5060781"/>
              <a:gd name="connsiteX9963" fmla="*/ 1289824 w 4692539"/>
              <a:gd name="connsiteY9963" fmla="*/ 5018226 h 5060781"/>
              <a:gd name="connsiteX9964" fmla="*/ 1275956 w 4692539"/>
              <a:gd name="connsiteY9964" fmla="*/ 5018226 h 5060781"/>
              <a:gd name="connsiteX9965" fmla="*/ 1255152 w 4692539"/>
              <a:gd name="connsiteY9965" fmla="*/ 5035248 h 5060781"/>
              <a:gd name="connsiteX9966" fmla="*/ 1248217 w 4692539"/>
              <a:gd name="connsiteY9966" fmla="*/ 5021630 h 5060781"/>
              <a:gd name="connsiteX9967" fmla="*/ 1220479 w 4692539"/>
              <a:gd name="connsiteY9967" fmla="*/ 5026736 h 5060781"/>
              <a:gd name="connsiteX9968" fmla="*/ 1206611 w 4692539"/>
              <a:gd name="connsiteY9968" fmla="*/ 5025035 h 5060781"/>
              <a:gd name="connsiteX9969" fmla="*/ 1195052 w 4692539"/>
              <a:gd name="connsiteY9969" fmla="*/ 5025035 h 5060781"/>
              <a:gd name="connsiteX9970" fmla="*/ 1165003 w 4692539"/>
              <a:gd name="connsiteY9970" fmla="*/ 5025035 h 5060781"/>
              <a:gd name="connsiteX9971" fmla="*/ 1151134 w 4692539"/>
              <a:gd name="connsiteY9971" fmla="*/ 5021630 h 5060781"/>
              <a:gd name="connsiteX9972" fmla="*/ 1158068 w 4692539"/>
              <a:gd name="connsiteY9972" fmla="*/ 5011417 h 5060781"/>
              <a:gd name="connsiteX9973" fmla="*/ 1148822 w 4692539"/>
              <a:gd name="connsiteY9973" fmla="*/ 5009714 h 5060781"/>
              <a:gd name="connsiteX9974" fmla="*/ 1111838 w 4692539"/>
              <a:gd name="connsiteY9974" fmla="*/ 5018226 h 5060781"/>
              <a:gd name="connsiteX9975" fmla="*/ 1095658 w 4692539"/>
              <a:gd name="connsiteY9975" fmla="*/ 5025035 h 5060781"/>
              <a:gd name="connsiteX9976" fmla="*/ 1088723 w 4692539"/>
              <a:gd name="connsiteY9976" fmla="*/ 5002906 h 5060781"/>
              <a:gd name="connsiteX9977" fmla="*/ 1081788 w 4692539"/>
              <a:gd name="connsiteY9977" fmla="*/ 5001203 h 5060781"/>
              <a:gd name="connsiteX9978" fmla="*/ 1084100 w 4692539"/>
              <a:gd name="connsiteY9978" fmla="*/ 5016523 h 5060781"/>
              <a:gd name="connsiteX9979" fmla="*/ 1077165 w 4692539"/>
              <a:gd name="connsiteY9979" fmla="*/ 5023332 h 5060781"/>
              <a:gd name="connsiteX9980" fmla="*/ 1026311 w 4692539"/>
              <a:gd name="connsiteY9980" fmla="*/ 5014822 h 5060781"/>
              <a:gd name="connsiteX9981" fmla="*/ 1035558 w 4692539"/>
              <a:gd name="connsiteY9981" fmla="*/ 5006311 h 5060781"/>
              <a:gd name="connsiteX9982" fmla="*/ 1030935 w 4692539"/>
              <a:gd name="connsiteY9982" fmla="*/ 4997799 h 5060781"/>
              <a:gd name="connsiteX9983" fmla="*/ 1010131 w 4692539"/>
              <a:gd name="connsiteY9983" fmla="*/ 4997799 h 5060781"/>
              <a:gd name="connsiteX9984" fmla="*/ 1005507 w 4692539"/>
              <a:gd name="connsiteY9984" fmla="*/ 4989288 h 5060781"/>
              <a:gd name="connsiteX9985" fmla="*/ 998574 w 4692539"/>
              <a:gd name="connsiteY9985" fmla="*/ 4997799 h 5060781"/>
              <a:gd name="connsiteX9986" fmla="*/ 1010131 w 4692539"/>
              <a:gd name="connsiteY9986" fmla="*/ 5001203 h 5060781"/>
              <a:gd name="connsiteX9987" fmla="*/ 1012443 w 4692539"/>
              <a:gd name="connsiteY9987" fmla="*/ 5014822 h 5060781"/>
              <a:gd name="connsiteX9988" fmla="*/ 996262 w 4692539"/>
              <a:gd name="connsiteY9988" fmla="*/ 5016523 h 5060781"/>
              <a:gd name="connsiteX9989" fmla="*/ 975459 w 4692539"/>
              <a:gd name="connsiteY9989" fmla="*/ 5014822 h 5060781"/>
              <a:gd name="connsiteX9990" fmla="*/ 936162 w 4692539"/>
              <a:gd name="connsiteY9990" fmla="*/ 5006311 h 5060781"/>
              <a:gd name="connsiteX9991" fmla="*/ 938475 w 4692539"/>
              <a:gd name="connsiteY9991" fmla="*/ 4997799 h 5060781"/>
              <a:gd name="connsiteX9992" fmla="*/ 929229 w 4692539"/>
              <a:gd name="connsiteY9992" fmla="*/ 5016523 h 5060781"/>
              <a:gd name="connsiteX9993" fmla="*/ 892245 w 4692539"/>
              <a:gd name="connsiteY9993" fmla="*/ 5014822 h 5060781"/>
              <a:gd name="connsiteX9994" fmla="*/ 887621 w 4692539"/>
              <a:gd name="connsiteY9994" fmla="*/ 5006311 h 5060781"/>
              <a:gd name="connsiteX9995" fmla="*/ 869130 w 4692539"/>
              <a:gd name="connsiteY9995" fmla="*/ 5011417 h 5060781"/>
              <a:gd name="connsiteX9996" fmla="*/ 822898 w 4692539"/>
              <a:gd name="connsiteY9996" fmla="*/ 5011417 h 5060781"/>
              <a:gd name="connsiteX9997" fmla="*/ 806718 w 4692539"/>
              <a:gd name="connsiteY9997" fmla="*/ 5004608 h 5060781"/>
              <a:gd name="connsiteX9998" fmla="*/ 716569 w 4692539"/>
              <a:gd name="connsiteY9998" fmla="*/ 5009714 h 5060781"/>
              <a:gd name="connsiteX9999" fmla="*/ 711946 w 4692539"/>
              <a:gd name="connsiteY9999" fmla="*/ 5002906 h 5060781"/>
              <a:gd name="connsiteX10000" fmla="*/ 647224 w 4692539"/>
              <a:gd name="connsiteY10000" fmla="*/ 5002906 h 5060781"/>
              <a:gd name="connsiteX10001" fmla="*/ 566320 w 4692539"/>
              <a:gd name="connsiteY10001" fmla="*/ 5006311 h 5060781"/>
              <a:gd name="connsiteX10002" fmla="*/ 561697 w 4692539"/>
              <a:gd name="connsiteY10002" fmla="*/ 5002906 h 5060781"/>
              <a:gd name="connsiteX10003" fmla="*/ 545518 w 4692539"/>
              <a:gd name="connsiteY10003" fmla="*/ 5006311 h 5060781"/>
              <a:gd name="connsiteX10004" fmla="*/ 531648 w 4692539"/>
              <a:gd name="connsiteY10004" fmla="*/ 5001203 h 5060781"/>
              <a:gd name="connsiteX10005" fmla="*/ 508533 w 4692539"/>
              <a:gd name="connsiteY10005" fmla="*/ 5002906 h 5060781"/>
              <a:gd name="connsiteX10006" fmla="*/ 496975 w 4692539"/>
              <a:gd name="connsiteY10006" fmla="*/ 4997799 h 5060781"/>
              <a:gd name="connsiteX10007" fmla="*/ 478484 w 4692539"/>
              <a:gd name="connsiteY10007" fmla="*/ 4990990 h 5060781"/>
              <a:gd name="connsiteX10008" fmla="*/ 464614 w 4692539"/>
              <a:gd name="connsiteY10008" fmla="*/ 4994395 h 5060781"/>
              <a:gd name="connsiteX10009" fmla="*/ 427630 w 4692539"/>
              <a:gd name="connsiteY10009" fmla="*/ 4996096 h 5060781"/>
              <a:gd name="connsiteX10010" fmla="*/ 379088 w 4692539"/>
              <a:gd name="connsiteY10010" fmla="*/ 4989288 h 5060781"/>
              <a:gd name="connsiteX10011" fmla="*/ 337481 w 4692539"/>
              <a:gd name="connsiteY10011" fmla="*/ 4984182 h 5060781"/>
              <a:gd name="connsiteX10012" fmla="*/ 314366 w 4692539"/>
              <a:gd name="connsiteY10012" fmla="*/ 4989288 h 5060781"/>
              <a:gd name="connsiteX10013" fmla="*/ 307431 w 4692539"/>
              <a:gd name="connsiteY10013" fmla="*/ 4979074 h 5060781"/>
              <a:gd name="connsiteX10014" fmla="*/ 295873 w 4692539"/>
              <a:gd name="connsiteY10014" fmla="*/ 4968861 h 5060781"/>
              <a:gd name="connsiteX10015" fmla="*/ 298186 w 4692539"/>
              <a:gd name="connsiteY10015" fmla="*/ 4956945 h 5060781"/>
              <a:gd name="connsiteX10016" fmla="*/ 249643 w 4692539"/>
              <a:gd name="connsiteY10016" fmla="*/ 4931413 h 5060781"/>
              <a:gd name="connsiteX10017" fmla="*/ 231152 w 4692539"/>
              <a:gd name="connsiteY10017" fmla="*/ 4924603 h 5060781"/>
              <a:gd name="connsiteX10018" fmla="*/ 224217 w 4692539"/>
              <a:gd name="connsiteY10018" fmla="*/ 4919497 h 5060781"/>
              <a:gd name="connsiteX10019" fmla="*/ 164118 w 4692539"/>
              <a:gd name="connsiteY10019" fmla="*/ 4902474 h 5060781"/>
              <a:gd name="connsiteX10020" fmla="*/ 187233 w 4692539"/>
              <a:gd name="connsiteY10020" fmla="*/ 4897368 h 5060781"/>
              <a:gd name="connsiteX10021" fmla="*/ 189114 w 4692539"/>
              <a:gd name="connsiteY10021" fmla="*/ 4897903 h 5060781"/>
              <a:gd name="connsiteX10022" fmla="*/ 193509 w 4692539"/>
              <a:gd name="connsiteY10022" fmla="*/ 4891857 h 5060781"/>
              <a:gd name="connsiteX10023" fmla="*/ 189496 w 4692539"/>
              <a:gd name="connsiteY10023" fmla="*/ 4888611 h 5060781"/>
              <a:gd name="connsiteX10024" fmla="*/ 183765 w 4692539"/>
              <a:gd name="connsiteY10024" fmla="*/ 4890558 h 5060781"/>
              <a:gd name="connsiteX10025" fmla="*/ 174717 w 4692539"/>
              <a:gd name="connsiteY10025" fmla="*/ 4887484 h 5060781"/>
              <a:gd name="connsiteX10026" fmla="*/ 170822 w 4692539"/>
              <a:gd name="connsiteY10026" fmla="*/ 4889037 h 5060781"/>
              <a:gd name="connsiteX10027" fmla="*/ 155995 w 4692539"/>
              <a:gd name="connsiteY10027" fmla="*/ 4888782 h 5060781"/>
              <a:gd name="connsiteX10028" fmla="*/ 155558 w 4692539"/>
              <a:gd name="connsiteY10028" fmla="*/ 4890212 h 5060781"/>
              <a:gd name="connsiteX10029" fmla="*/ 155558 w 4692539"/>
              <a:gd name="connsiteY10029" fmla="*/ 4875680 h 5060781"/>
              <a:gd name="connsiteX10030" fmla="*/ 145625 w 4692539"/>
              <a:gd name="connsiteY10030" fmla="*/ 4876942 h 5060781"/>
              <a:gd name="connsiteX10031" fmla="*/ 115575 w 4692539"/>
              <a:gd name="connsiteY10031" fmla="*/ 4863323 h 5060781"/>
              <a:gd name="connsiteX10032" fmla="*/ 143603 w 4692539"/>
              <a:gd name="connsiteY10032" fmla="*/ 4862898 h 5060781"/>
              <a:gd name="connsiteX10033" fmla="*/ 155558 w 4692539"/>
              <a:gd name="connsiteY10033" fmla="*/ 4863753 h 5060781"/>
              <a:gd name="connsiteX10034" fmla="*/ 155558 w 4692539"/>
              <a:gd name="connsiteY10034" fmla="*/ 4845209 h 5060781"/>
              <a:gd name="connsiteX10035" fmla="*/ 157150 w 4692539"/>
              <a:gd name="connsiteY10035" fmla="*/ 4845385 h 5060781"/>
              <a:gd name="connsiteX10036" fmla="*/ 179433 w 4692539"/>
              <a:gd name="connsiteY10036" fmla="*/ 4847070 h 5060781"/>
              <a:gd name="connsiteX10037" fmla="*/ 182790 w 4692539"/>
              <a:gd name="connsiteY10037" fmla="*/ 4841572 h 5060781"/>
              <a:gd name="connsiteX10038" fmla="*/ 182854 w 4692539"/>
              <a:gd name="connsiteY10038" fmla="*/ 4841568 h 5060781"/>
              <a:gd name="connsiteX10039" fmla="*/ 182609 w 4692539"/>
              <a:gd name="connsiteY10039" fmla="*/ 4837789 h 5060781"/>
              <a:gd name="connsiteX10040" fmla="*/ 184922 w 4692539"/>
              <a:gd name="connsiteY10040" fmla="*/ 4837789 h 5060781"/>
              <a:gd name="connsiteX10041" fmla="*/ 180298 w 4692539"/>
              <a:gd name="connsiteY10041" fmla="*/ 4834386 h 5060781"/>
              <a:gd name="connsiteX10042" fmla="*/ 177331 w 4692539"/>
              <a:gd name="connsiteY10042" fmla="*/ 4834386 h 5060781"/>
              <a:gd name="connsiteX10043" fmla="*/ 176402 w 4692539"/>
              <a:gd name="connsiteY10043" fmla="*/ 4837591 h 5060781"/>
              <a:gd name="connsiteX10044" fmla="*/ 176702 w 4692539"/>
              <a:gd name="connsiteY10044" fmla="*/ 4838329 h 5060781"/>
              <a:gd name="connsiteX10045" fmla="*/ 155558 w 4692539"/>
              <a:gd name="connsiteY10045" fmla="*/ 4837127 h 5060781"/>
              <a:gd name="connsiteX10046" fmla="*/ 155558 w 4692539"/>
              <a:gd name="connsiteY10046" fmla="*/ 4808153 h 5060781"/>
              <a:gd name="connsiteX10047" fmla="*/ 143314 w 4692539"/>
              <a:gd name="connsiteY10047" fmla="*/ 4805447 h 5060781"/>
              <a:gd name="connsiteX10048" fmla="*/ 141003 w 4692539"/>
              <a:gd name="connsiteY10048" fmla="*/ 4805447 h 5060781"/>
              <a:gd name="connsiteX10049" fmla="*/ 136379 w 4692539"/>
              <a:gd name="connsiteY10049" fmla="*/ 4803746 h 5060781"/>
              <a:gd name="connsiteX10050" fmla="*/ 131756 w 4692539"/>
              <a:gd name="connsiteY10050" fmla="*/ 4803746 h 5060781"/>
              <a:gd name="connsiteX10051" fmla="*/ 129444 w 4692539"/>
              <a:gd name="connsiteY10051" fmla="*/ 4802043 h 5060781"/>
              <a:gd name="connsiteX10052" fmla="*/ 134068 w 4692539"/>
              <a:gd name="connsiteY10052" fmla="*/ 4798639 h 5060781"/>
              <a:gd name="connsiteX10053" fmla="*/ 136379 w 4692539"/>
              <a:gd name="connsiteY10053" fmla="*/ 4798639 h 5060781"/>
              <a:gd name="connsiteX10054" fmla="*/ 143314 w 4692539"/>
              <a:gd name="connsiteY10054" fmla="*/ 4800341 h 5060781"/>
              <a:gd name="connsiteX10055" fmla="*/ 155558 w 4692539"/>
              <a:gd name="connsiteY10055" fmla="*/ 4797825 h 5060781"/>
              <a:gd name="connsiteX10056" fmla="*/ 155558 w 4692539"/>
              <a:gd name="connsiteY10056" fmla="*/ 4788431 h 5060781"/>
              <a:gd name="connsiteX10057" fmla="*/ 120952 w 4692539"/>
              <a:gd name="connsiteY10057" fmla="*/ 4788431 h 5060781"/>
              <a:gd name="connsiteX10058" fmla="*/ 120519 w 4692539"/>
              <a:gd name="connsiteY10058" fmla="*/ 4787525 h 5060781"/>
              <a:gd name="connsiteX10059" fmla="*/ 117870 w 4692539"/>
              <a:gd name="connsiteY10059" fmla="*/ 4788431 h 5060781"/>
              <a:gd name="connsiteX10060" fmla="*/ 115914 w 4692539"/>
              <a:gd name="connsiteY10060" fmla="*/ 4788431 h 5060781"/>
              <a:gd name="connsiteX10061" fmla="*/ 120133 w 4692539"/>
              <a:gd name="connsiteY10061" fmla="*/ 4782196 h 5060781"/>
              <a:gd name="connsiteX10062" fmla="*/ 122080 w 4692539"/>
              <a:gd name="connsiteY10062" fmla="*/ 4779318 h 5060781"/>
              <a:gd name="connsiteX10063" fmla="*/ 121187 w 4692539"/>
              <a:gd name="connsiteY10063" fmla="*/ 4780637 h 5060781"/>
              <a:gd name="connsiteX10064" fmla="*/ 120133 w 4692539"/>
              <a:gd name="connsiteY10064" fmla="*/ 4782196 h 5060781"/>
              <a:gd name="connsiteX10065" fmla="*/ 119066 w 4692539"/>
              <a:gd name="connsiteY10065" fmla="*/ 4783772 h 5060781"/>
              <a:gd name="connsiteX10066" fmla="*/ 115914 w 4692539"/>
              <a:gd name="connsiteY10066" fmla="*/ 4788431 h 5060781"/>
              <a:gd name="connsiteX10067" fmla="*/ 113815 w 4692539"/>
              <a:gd name="connsiteY10067" fmla="*/ 4788431 h 5060781"/>
              <a:gd name="connsiteX10068" fmla="*/ 111918 w 4692539"/>
              <a:gd name="connsiteY10068" fmla="*/ 4784378 h 5060781"/>
              <a:gd name="connsiteX10069" fmla="*/ 111902 w 4692539"/>
              <a:gd name="connsiteY10069" fmla="*/ 4784378 h 5060781"/>
              <a:gd name="connsiteX10070" fmla="*/ 109589 w 4692539"/>
              <a:gd name="connsiteY10070" fmla="*/ 4769853 h 5060781"/>
              <a:gd name="connsiteX10071" fmla="*/ 100294 w 4692539"/>
              <a:gd name="connsiteY10071" fmla="*/ 4764631 h 5060781"/>
              <a:gd name="connsiteX10072" fmla="*/ 100859 w 4692539"/>
              <a:gd name="connsiteY10072" fmla="*/ 4759196 h 5060781"/>
              <a:gd name="connsiteX10073" fmla="*/ 98401 w 4692539"/>
              <a:gd name="connsiteY10073" fmla="*/ 4753950 h 5060781"/>
              <a:gd name="connsiteX10074" fmla="*/ 104546 w 4692539"/>
              <a:gd name="connsiteY10074" fmla="*/ 4756049 h 5060781"/>
              <a:gd name="connsiteX10075" fmla="*/ 108231 w 4692539"/>
              <a:gd name="connsiteY10075" fmla="*/ 4748705 h 5060781"/>
              <a:gd name="connsiteX10076" fmla="*/ 105774 w 4692539"/>
              <a:gd name="connsiteY10076" fmla="*/ 4743458 h 5060781"/>
              <a:gd name="connsiteX10077" fmla="*/ 111918 w 4692539"/>
              <a:gd name="connsiteY10077" fmla="*/ 4742409 h 5060781"/>
              <a:gd name="connsiteX10078" fmla="*/ 111918 w 4692539"/>
              <a:gd name="connsiteY10078" fmla="*/ 4738212 h 5060781"/>
              <a:gd name="connsiteX10079" fmla="*/ 105841 w 4692539"/>
              <a:gd name="connsiteY10079" fmla="*/ 4739942 h 5060781"/>
              <a:gd name="connsiteX10080" fmla="*/ 110787 w 4692539"/>
              <a:gd name="connsiteY10080" fmla="*/ 4733867 h 5060781"/>
              <a:gd name="connsiteX10081" fmla="*/ 114933 w 4692539"/>
              <a:gd name="connsiteY10081" fmla="*/ 4728775 h 5060781"/>
              <a:gd name="connsiteX10082" fmla="*/ 109558 w 4692539"/>
              <a:gd name="connsiteY10082" fmla="*/ 4733987 h 5060781"/>
              <a:gd name="connsiteX10083" fmla="*/ 105658 w 4692539"/>
              <a:gd name="connsiteY10083" fmla="*/ 4739994 h 5060781"/>
              <a:gd name="connsiteX10084" fmla="*/ 105467 w 4692539"/>
              <a:gd name="connsiteY10084" fmla="*/ 4740048 h 5060781"/>
              <a:gd name="connsiteX10085" fmla="*/ 104546 w 4692539"/>
              <a:gd name="connsiteY10085" fmla="*/ 4740311 h 5060781"/>
              <a:gd name="connsiteX10086" fmla="*/ 100859 w 4692539"/>
              <a:gd name="connsiteY10086" fmla="*/ 4735064 h 5060781"/>
              <a:gd name="connsiteX10087" fmla="*/ 96161 w 4692539"/>
              <a:gd name="connsiteY10087" fmla="*/ 4735064 h 5060781"/>
              <a:gd name="connsiteX10088" fmla="*/ 94460 w 4692539"/>
              <a:gd name="connsiteY10088" fmla="*/ 4725876 h 5060781"/>
              <a:gd name="connsiteX10089" fmla="*/ 100635 w 4692539"/>
              <a:gd name="connsiteY10089" fmla="*/ 4727982 h 5060781"/>
              <a:gd name="connsiteX10090" fmla="*/ 91990 w 4692539"/>
              <a:gd name="connsiteY10090" fmla="*/ 4702701 h 5060781"/>
              <a:gd name="connsiteX10091" fmla="*/ 89203 w 4692539"/>
              <a:gd name="connsiteY10091" fmla="*/ 4703890 h 5060781"/>
              <a:gd name="connsiteX10092" fmla="*/ 90016 w 4692539"/>
              <a:gd name="connsiteY10092" fmla="*/ 4702968 h 5060781"/>
              <a:gd name="connsiteX10093" fmla="*/ 90020 w 4692539"/>
              <a:gd name="connsiteY10093" fmla="*/ 4702965 h 5060781"/>
              <a:gd name="connsiteX10094" fmla="*/ 90018 w 4692539"/>
              <a:gd name="connsiteY10094" fmla="*/ 4702968 h 5060781"/>
              <a:gd name="connsiteX10095" fmla="*/ 97490 w 4692539"/>
              <a:gd name="connsiteY10095" fmla="*/ 4697499 h 5060781"/>
              <a:gd name="connsiteX10096" fmla="*/ 100179 w 4692539"/>
              <a:gd name="connsiteY10096" fmla="*/ 4695530 h 5060781"/>
              <a:gd name="connsiteX10097" fmla="*/ 100190 w 4692539"/>
              <a:gd name="connsiteY10097" fmla="*/ 4695530 h 5060781"/>
              <a:gd name="connsiteX10098" fmla="*/ 100659 w 4692539"/>
              <a:gd name="connsiteY10098" fmla="*/ 4695530 h 5060781"/>
              <a:gd name="connsiteX10099" fmla="*/ 100659 w 4692539"/>
              <a:gd name="connsiteY10099" fmla="*/ 4699679 h 5060781"/>
              <a:gd name="connsiteX10100" fmla="*/ 108163 w 4692539"/>
              <a:gd name="connsiteY10100" fmla="*/ 4685156 h 5060781"/>
              <a:gd name="connsiteX10101" fmla="*/ 96908 w 4692539"/>
              <a:gd name="connsiteY10101" fmla="*/ 4695530 h 5060781"/>
              <a:gd name="connsiteX10102" fmla="*/ 100179 w 4692539"/>
              <a:gd name="connsiteY10102" fmla="*/ 4695530 h 5060781"/>
              <a:gd name="connsiteX10103" fmla="*/ 99019 w 4692539"/>
              <a:gd name="connsiteY10103" fmla="*/ 4696378 h 5060781"/>
              <a:gd name="connsiteX10104" fmla="*/ 97490 w 4692539"/>
              <a:gd name="connsiteY10104" fmla="*/ 4697499 h 5060781"/>
              <a:gd name="connsiteX10105" fmla="*/ 95041 w 4692539"/>
              <a:gd name="connsiteY10105" fmla="*/ 4699290 h 5060781"/>
              <a:gd name="connsiteX10106" fmla="*/ 90020 w 4692539"/>
              <a:gd name="connsiteY10106" fmla="*/ 4702965 h 5060781"/>
              <a:gd name="connsiteX10107" fmla="*/ 95945 w 4692539"/>
              <a:gd name="connsiteY10107" fmla="*/ 4696243 h 5060781"/>
              <a:gd name="connsiteX10108" fmla="*/ 90071 w 4692539"/>
              <a:gd name="connsiteY10108" fmla="*/ 4692341 h 5060781"/>
              <a:gd name="connsiteX10109" fmla="*/ 91990 w 4692539"/>
              <a:gd name="connsiteY10109" fmla="*/ 4689008 h 5060781"/>
              <a:gd name="connsiteX10110" fmla="*/ 87049 w 4692539"/>
              <a:gd name="connsiteY10110" fmla="*/ 4686900 h 5060781"/>
              <a:gd name="connsiteX10111" fmla="*/ 88284 w 4692539"/>
              <a:gd name="connsiteY10111" fmla="*/ 4681634 h 5060781"/>
              <a:gd name="connsiteX10112" fmla="*/ 86786 w 4692539"/>
              <a:gd name="connsiteY10112" fmla="*/ 4679930 h 5060781"/>
              <a:gd name="connsiteX10113" fmla="*/ 92258 w 4692539"/>
              <a:gd name="connsiteY10113" fmla="*/ 4675258 h 5060781"/>
              <a:gd name="connsiteX10114" fmla="*/ 89800 w 4692539"/>
              <a:gd name="connsiteY10114" fmla="*/ 4668963 h 5060781"/>
              <a:gd name="connsiteX10115" fmla="*/ 95945 w 4692539"/>
              <a:gd name="connsiteY10115" fmla="*/ 4671061 h 5060781"/>
              <a:gd name="connsiteX10116" fmla="*/ 92258 w 4692539"/>
              <a:gd name="connsiteY10116" fmla="*/ 4646928 h 5060781"/>
              <a:gd name="connsiteX10117" fmla="*/ 104546 w 4692539"/>
              <a:gd name="connsiteY10117" fmla="*/ 4650076 h 5060781"/>
              <a:gd name="connsiteX10118" fmla="*/ 95945 w 4692539"/>
              <a:gd name="connsiteY10118" fmla="*/ 4632240 h 5060781"/>
              <a:gd name="connsiteX10119" fmla="*/ 115603 w 4692539"/>
              <a:gd name="connsiteY10119" fmla="*/ 4629091 h 5060781"/>
              <a:gd name="connsiteX10120" fmla="*/ 92258 w 4692539"/>
              <a:gd name="connsiteY10120" fmla="*/ 4611254 h 5060781"/>
              <a:gd name="connsiteX10121" fmla="*/ 95945 w 4692539"/>
              <a:gd name="connsiteY10121" fmla="*/ 4593417 h 5060781"/>
              <a:gd name="connsiteX10122" fmla="*/ 89800 w 4692539"/>
              <a:gd name="connsiteY10122" fmla="*/ 4595516 h 5060781"/>
              <a:gd name="connsiteX10123" fmla="*/ 91368 w 4692539"/>
              <a:gd name="connsiteY10123" fmla="*/ 4590498 h 5060781"/>
              <a:gd name="connsiteX10124" fmla="*/ 92258 w 4692539"/>
              <a:gd name="connsiteY10124" fmla="*/ 4590270 h 5060781"/>
              <a:gd name="connsiteX10125" fmla="*/ 94716 w 4692539"/>
              <a:gd name="connsiteY10125" fmla="*/ 4579778 h 5060781"/>
              <a:gd name="connsiteX10126" fmla="*/ 91368 w 4692539"/>
              <a:gd name="connsiteY10126" fmla="*/ 4590498 h 5060781"/>
              <a:gd name="connsiteX10127" fmla="*/ 80084 w 4692539"/>
              <a:gd name="connsiteY10127" fmla="*/ 4593388 h 5060781"/>
              <a:gd name="connsiteX10128" fmla="*/ 83954 w 4692539"/>
              <a:gd name="connsiteY10128" fmla="*/ 4587681 h 5060781"/>
              <a:gd name="connsiteX10129" fmla="*/ 80829 w 4692539"/>
              <a:gd name="connsiteY10129" fmla="*/ 4571830 h 5060781"/>
              <a:gd name="connsiteX10130" fmla="*/ 74575 w 4692539"/>
              <a:gd name="connsiteY10130" fmla="*/ 4573893 h 5060781"/>
              <a:gd name="connsiteX10131" fmla="*/ 72073 w 4692539"/>
              <a:gd name="connsiteY10131" fmla="*/ 4568737 h 5060781"/>
              <a:gd name="connsiteX10132" fmla="*/ 69789 w 4692539"/>
              <a:gd name="connsiteY10132" fmla="*/ 4570202 h 5060781"/>
              <a:gd name="connsiteX10133" fmla="*/ 60817 w 4692539"/>
              <a:gd name="connsiteY10133" fmla="*/ 4575953 h 5060781"/>
              <a:gd name="connsiteX10134" fmla="*/ 59399 w 4692539"/>
              <a:gd name="connsiteY10134" fmla="*/ 4578880 h 5060781"/>
              <a:gd name="connsiteX10135" fmla="*/ 56625 w 4692539"/>
              <a:gd name="connsiteY10135" fmla="*/ 4579778 h 5060781"/>
              <a:gd name="connsiteX10136" fmla="*/ 61386 w 4692539"/>
              <a:gd name="connsiteY10136" fmla="*/ 4569679 h 5060781"/>
              <a:gd name="connsiteX10137" fmla="*/ 64484 w 4692539"/>
              <a:gd name="connsiteY10137" fmla="*/ 4568411 h 5060781"/>
              <a:gd name="connsiteX10138" fmla="*/ 69643 w 4692539"/>
              <a:gd name="connsiteY10138" fmla="*/ 4570154 h 5060781"/>
              <a:gd name="connsiteX10139" fmla="*/ 69651 w 4692539"/>
              <a:gd name="connsiteY10139" fmla="*/ 4570155 h 5060781"/>
              <a:gd name="connsiteX10140" fmla="*/ 64484 w 4692539"/>
              <a:gd name="connsiteY10140" fmla="*/ 4568411 h 5060781"/>
              <a:gd name="connsiteX10141" fmla="*/ 71894 w 4692539"/>
              <a:gd name="connsiteY10141" fmla="*/ 4565376 h 5060781"/>
              <a:gd name="connsiteX10142" fmla="*/ 71894 w 4692539"/>
              <a:gd name="connsiteY10142" fmla="*/ 4568738 h 5060781"/>
              <a:gd name="connsiteX10143" fmla="*/ 78148 w 4692539"/>
              <a:gd name="connsiteY10143" fmla="*/ 4566223 h 5060781"/>
              <a:gd name="connsiteX10144" fmla="*/ 72567 w 4692539"/>
              <a:gd name="connsiteY10144" fmla="*/ 4565102 h 5060781"/>
              <a:gd name="connsiteX10145" fmla="*/ 72598 w 4692539"/>
              <a:gd name="connsiteY10145" fmla="*/ 4565088 h 5060781"/>
              <a:gd name="connsiteX10146" fmla="*/ 56625 w 4692539"/>
              <a:gd name="connsiteY10146" fmla="*/ 4551449 h 5060781"/>
              <a:gd name="connsiteX10147" fmla="*/ 50482 w 4692539"/>
              <a:gd name="connsiteY10147" fmla="*/ 4552498 h 5060781"/>
              <a:gd name="connsiteX10148" fmla="*/ 57854 w 4692539"/>
              <a:gd name="connsiteY10148" fmla="*/ 4535710 h 5060781"/>
              <a:gd name="connsiteX10149" fmla="*/ 54167 w 4692539"/>
              <a:gd name="connsiteY10149" fmla="*/ 4534660 h 5060781"/>
              <a:gd name="connsiteX10150" fmla="*/ 51710 w 4692539"/>
              <a:gd name="connsiteY10150" fmla="*/ 4547251 h 5060781"/>
              <a:gd name="connsiteX10151" fmla="*/ 39423 w 4692539"/>
              <a:gd name="connsiteY10151" fmla="*/ 4524299 h 5060781"/>
              <a:gd name="connsiteX10152" fmla="*/ 44839 w 4692539"/>
              <a:gd name="connsiteY10152" fmla="*/ 4518312 h 5060781"/>
              <a:gd name="connsiteX10153" fmla="*/ 44839 w 4692539"/>
              <a:gd name="connsiteY10153" fmla="*/ 4523586 h 5060781"/>
              <a:gd name="connsiteX10154" fmla="*/ 52879 w 4692539"/>
              <a:gd name="connsiteY10154" fmla="*/ 4523586 h 5060781"/>
              <a:gd name="connsiteX10155" fmla="*/ 52879 w 4692539"/>
              <a:gd name="connsiteY10155" fmla="*/ 4521225 h 5060781"/>
              <a:gd name="connsiteX10156" fmla="*/ 52879 w 4692539"/>
              <a:gd name="connsiteY10156" fmla="*/ 4516042 h 5060781"/>
              <a:gd name="connsiteX10157" fmla="*/ 46891 w 4692539"/>
              <a:gd name="connsiteY10157" fmla="*/ 4516042 h 5060781"/>
              <a:gd name="connsiteX10158" fmla="*/ 56625 w 4692539"/>
              <a:gd name="connsiteY10158" fmla="*/ 4505282 h 5060781"/>
              <a:gd name="connsiteX10159" fmla="*/ 36965 w 4692539"/>
              <a:gd name="connsiteY10159" fmla="*/ 4497938 h 5060781"/>
              <a:gd name="connsiteX10160" fmla="*/ 32861 w 4692539"/>
              <a:gd name="connsiteY10160" fmla="*/ 4499690 h 5060781"/>
              <a:gd name="connsiteX10161" fmla="*/ 32665 w 4692539"/>
              <a:gd name="connsiteY10161" fmla="*/ 4499773 h 5060781"/>
              <a:gd name="connsiteX10162" fmla="*/ 32051 w 4692539"/>
              <a:gd name="connsiteY10162" fmla="*/ 4500035 h 5060781"/>
              <a:gd name="connsiteX10163" fmla="*/ 29037 w 4692539"/>
              <a:gd name="connsiteY10163" fmla="*/ 4498320 h 5060781"/>
              <a:gd name="connsiteX10164" fmla="*/ 28978 w 4692539"/>
              <a:gd name="connsiteY10164" fmla="*/ 4497073 h 5060781"/>
              <a:gd name="connsiteX10165" fmla="*/ 28611 w 4692539"/>
              <a:gd name="connsiteY10165" fmla="*/ 4498078 h 5060781"/>
              <a:gd name="connsiteX10166" fmla="*/ 28364 w 4692539"/>
              <a:gd name="connsiteY10166" fmla="*/ 4497938 h 5060781"/>
              <a:gd name="connsiteX10167" fmla="*/ 24085 w 4692539"/>
              <a:gd name="connsiteY10167" fmla="*/ 4503386 h 5060781"/>
              <a:gd name="connsiteX10168" fmla="*/ 24085 w 4692539"/>
              <a:gd name="connsiteY10168" fmla="*/ 4487689 h 5060781"/>
              <a:gd name="connsiteX10169" fmla="*/ 28682 w 4692539"/>
              <a:gd name="connsiteY10169" fmla="*/ 4491147 h 5060781"/>
              <a:gd name="connsiteX10170" fmla="*/ 28894 w 4692539"/>
              <a:gd name="connsiteY10170" fmla="*/ 4491111 h 5060781"/>
              <a:gd name="connsiteX10171" fmla="*/ 31973 w 4692539"/>
              <a:gd name="connsiteY10171" fmla="*/ 4496292 h 5060781"/>
              <a:gd name="connsiteX10172" fmla="*/ 33601 w 4692539"/>
              <a:gd name="connsiteY10172" fmla="*/ 4496775 h 5060781"/>
              <a:gd name="connsiteX10173" fmla="*/ 48790 w 4692539"/>
              <a:gd name="connsiteY10173" fmla="*/ 4501279 h 5060781"/>
              <a:gd name="connsiteX10174" fmla="*/ 56129 w 4692539"/>
              <a:gd name="connsiteY10174" fmla="*/ 4480277 h 5060781"/>
              <a:gd name="connsiteX10175" fmla="*/ 64691 w 4692539"/>
              <a:gd name="connsiteY10175" fmla="*/ 4480277 h 5060781"/>
              <a:gd name="connsiteX10176" fmla="*/ 68362 w 4692539"/>
              <a:gd name="connsiteY10176" fmla="*/ 4480277 h 5060781"/>
              <a:gd name="connsiteX10177" fmla="*/ 70174 w 4692539"/>
              <a:gd name="connsiteY10177" fmla="*/ 4476383 h 5060781"/>
              <a:gd name="connsiteX10178" fmla="*/ 69642 w 4692539"/>
              <a:gd name="connsiteY10178" fmla="*/ 4486998 h 5060781"/>
              <a:gd name="connsiteX10179" fmla="*/ 72315 w 4692539"/>
              <a:gd name="connsiteY10179" fmla="*/ 4492573 h 5060781"/>
              <a:gd name="connsiteX10180" fmla="*/ 73003 w 4692539"/>
              <a:gd name="connsiteY10180" fmla="*/ 4503559 h 5060781"/>
              <a:gd name="connsiteX10181" fmla="*/ 73153 w 4692539"/>
              <a:gd name="connsiteY10181" fmla="*/ 4505961 h 5060781"/>
              <a:gd name="connsiteX10182" fmla="*/ 72637 w 4692539"/>
              <a:gd name="connsiteY10182" fmla="*/ 4505874 h 5060781"/>
              <a:gd name="connsiteX10183" fmla="*/ 69767 w 4692539"/>
              <a:gd name="connsiteY10183" fmla="*/ 4522205 h 5060781"/>
              <a:gd name="connsiteX10184" fmla="*/ 73582 w 4692539"/>
              <a:gd name="connsiteY10184" fmla="*/ 4529288 h 5060781"/>
              <a:gd name="connsiteX10185" fmla="*/ 68527 w 4692539"/>
              <a:gd name="connsiteY10185" fmla="*/ 4525420 h 5060781"/>
              <a:gd name="connsiteX10186" fmla="*/ 71496 w 4692539"/>
              <a:gd name="connsiteY10186" fmla="*/ 4532801 h 5060781"/>
              <a:gd name="connsiteX10187" fmla="*/ 70719 w 4692539"/>
              <a:gd name="connsiteY10187" fmla="*/ 4533506 h 5060781"/>
              <a:gd name="connsiteX10188" fmla="*/ 71692 w 4692539"/>
              <a:gd name="connsiteY10188" fmla="*/ 4533285 h 5060781"/>
              <a:gd name="connsiteX10189" fmla="*/ 77577 w 4692539"/>
              <a:gd name="connsiteY10189" fmla="*/ 4547920 h 5060781"/>
              <a:gd name="connsiteX10190" fmla="*/ 76103 w 4692539"/>
              <a:gd name="connsiteY10190" fmla="*/ 4547313 h 5060781"/>
              <a:gd name="connsiteX10191" fmla="*/ 78535 w 4692539"/>
              <a:gd name="connsiteY10191" fmla="*/ 4550301 h 5060781"/>
              <a:gd name="connsiteX10192" fmla="*/ 83761 w 4692539"/>
              <a:gd name="connsiteY10192" fmla="*/ 4563293 h 5060781"/>
              <a:gd name="connsiteX10193" fmla="*/ 84608 w 4692539"/>
              <a:gd name="connsiteY10193" fmla="*/ 4565400 h 5060781"/>
              <a:gd name="connsiteX10194" fmla="*/ 83515 w 4692539"/>
              <a:gd name="connsiteY10194" fmla="*/ 4556419 h 5060781"/>
              <a:gd name="connsiteX10195" fmla="*/ 85036 w 4692539"/>
              <a:gd name="connsiteY10195" fmla="*/ 4558286 h 5060781"/>
              <a:gd name="connsiteX10196" fmla="*/ 83441 w 4692539"/>
              <a:gd name="connsiteY10196" fmla="*/ 4550332 h 5060781"/>
              <a:gd name="connsiteX10197" fmla="*/ 82740 w 4692539"/>
              <a:gd name="connsiteY10197" fmla="*/ 4550044 h 5060781"/>
              <a:gd name="connsiteX10198" fmla="*/ 81103 w 4692539"/>
              <a:gd name="connsiteY10198" fmla="*/ 4536582 h 5060781"/>
              <a:gd name="connsiteX10199" fmla="*/ 88689 w 4692539"/>
              <a:gd name="connsiteY10199" fmla="*/ 4539252 h 5060781"/>
              <a:gd name="connsiteX10200" fmla="*/ 101174 w 4692539"/>
              <a:gd name="connsiteY10200" fmla="*/ 4529818 h 5060781"/>
              <a:gd name="connsiteX10201" fmla="*/ 98692 w 4692539"/>
              <a:gd name="connsiteY10201" fmla="*/ 4524612 h 5060781"/>
              <a:gd name="connsiteX10202" fmla="*/ 99133 w 4692539"/>
              <a:gd name="connsiteY10202" fmla="*/ 4524538 h 5060781"/>
              <a:gd name="connsiteX10203" fmla="*/ 106629 w 4692539"/>
              <a:gd name="connsiteY10203" fmla="*/ 4530445 h 5060781"/>
              <a:gd name="connsiteX10204" fmla="*/ 112282 w 4692539"/>
              <a:gd name="connsiteY10204" fmla="*/ 4534902 h 5060781"/>
              <a:gd name="connsiteX10205" fmla="*/ 107866 w 4692539"/>
              <a:gd name="connsiteY10205" fmla="*/ 4528432 h 5060781"/>
              <a:gd name="connsiteX10206" fmla="*/ 99267 w 4692539"/>
              <a:gd name="connsiteY10206" fmla="*/ 4524516 h 5060781"/>
              <a:gd name="connsiteX10207" fmla="*/ 104119 w 4692539"/>
              <a:gd name="connsiteY10207" fmla="*/ 4523701 h 5060781"/>
              <a:gd name="connsiteX10208" fmla="*/ 104896 w 4692539"/>
              <a:gd name="connsiteY10208" fmla="*/ 4523571 h 5060781"/>
              <a:gd name="connsiteX10209" fmla="*/ 101174 w 4692539"/>
              <a:gd name="connsiteY10209" fmla="*/ 4519407 h 5060781"/>
              <a:gd name="connsiteX10210" fmla="*/ 90007 w 4692539"/>
              <a:gd name="connsiteY10210" fmla="*/ 4521488 h 5060781"/>
              <a:gd name="connsiteX10211" fmla="*/ 90081 w 4692539"/>
              <a:gd name="connsiteY10211" fmla="*/ 4521212 h 5060781"/>
              <a:gd name="connsiteX10212" fmla="*/ 97180 w 4692539"/>
              <a:gd name="connsiteY10212" fmla="*/ 4515217 h 5060781"/>
              <a:gd name="connsiteX10213" fmla="*/ 102456 w 4692539"/>
              <a:gd name="connsiteY10213" fmla="*/ 4510761 h 5060781"/>
              <a:gd name="connsiteX10214" fmla="*/ 99955 w 4692539"/>
              <a:gd name="connsiteY10214" fmla="*/ 4510761 h 5060781"/>
              <a:gd name="connsiteX10215" fmla="*/ 90091 w 4692539"/>
              <a:gd name="connsiteY10215" fmla="*/ 4521173 h 5060781"/>
              <a:gd name="connsiteX10216" fmla="*/ 92178 w 4692539"/>
              <a:gd name="connsiteY10216" fmla="*/ 4513291 h 5060781"/>
              <a:gd name="connsiteX10217" fmla="*/ 92488 w 4692539"/>
              <a:gd name="connsiteY10217" fmla="*/ 4512121 h 5060781"/>
              <a:gd name="connsiteX10218" fmla="*/ 88766 w 4692539"/>
              <a:gd name="connsiteY10218" fmla="*/ 4512121 h 5060781"/>
              <a:gd name="connsiteX10219" fmla="*/ 80081 w 4692539"/>
              <a:gd name="connsiteY10219" fmla="*/ 4501709 h 5060781"/>
              <a:gd name="connsiteX10220" fmla="*/ 79145 w 4692539"/>
              <a:gd name="connsiteY10220" fmla="*/ 4505639 h 5060781"/>
              <a:gd name="connsiteX10221" fmla="*/ 78413 w 4692539"/>
              <a:gd name="connsiteY10221" fmla="*/ 4493792 h 5060781"/>
              <a:gd name="connsiteX10222" fmla="*/ 77204 w 4692539"/>
              <a:gd name="connsiteY10222" fmla="*/ 4474275 h 5060781"/>
              <a:gd name="connsiteX10223" fmla="*/ 79864 w 4692539"/>
              <a:gd name="connsiteY10223" fmla="*/ 4474533 h 5060781"/>
              <a:gd name="connsiteX10224" fmla="*/ 81223 w 4692539"/>
              <a:gd name="connsiteY10224" fmla="*/ 4474666 h 5060781"/>
              <a:gd name="connsiteX10225" fmla="*/ 81223 w 4692539"/>
              <a:gd name="connsiteY10225" fmla="*/ 4469827 h 5060781"/>
              <a:gd name="connsiteX10226" fmla="*/ 87394 w 4692539"/>
              <a:gd name="connsiteY10226" fmla="*/ 4473550 h 5060781"/>
              <a:gd name="connsiteX10227" fmla="*/ 95309 w 4692539"/>
              <a:gd name="connsiteY10227" fmla="*/ 4478323 h 5060781"/>
              <a:gd name="connsiteX10228" fmla="*/ 87805 w 4692539"/>
              <a:gd name="connsiteY10228" fmla="*/ 4471122 h 5060781"/>
              <a:gd name="connsiteX10229" fmla="*/ 81223 w 4692539"/>
              <a:gd name="connsiteY10229" fmla="*/ 4468717 h 5060781"/>
              <a:gd name="connsiteX10230" fmla="*/ 81223 w 4692539"/>
              <a:gd name="connsiteY10230" fmla="*/ 4464104 h 5060781"/>
              <a:gd name="connsiteX10231" fmla="*/ 76230 w 4692539"/>
              <a:gd name="connsiteY10231" fmla="*/ 4465075 h 5060781"/>
              <a:gd name="connsiteX10232" fmla="*/ 74847 w 4692539"/>
              <a:gd name="connsiteY10232" fmla="*/ 4465343 h 5060781"/>
              <a:gd name="connsiteX10233" fmla="*/ 74574 w 4692539"/>
              <a:gd name="connsiteY10233" fmla="*/ 4461895 h 5060781"/>
              <a:gd name="connsiteX10234" fmla="*/ 75525 w 4692539"/>
              <a:gd name="connsiteY10234" fmla="*/ 4460792 h 5060781"/>
              <a:gd name="connsiteX10235" fmla="*/ 79138 w 4692539"/>
              <a:gd name="connsiteY10235" fmla="*/ 4456599 h 5060781"/>
              <a:gd name="connsiteX10236" fmla="*/ 82332 w 4692539"/>
              <a:gd name="connsiteY10236" fmla="*/ 4445246 h 5060781"/>
              <a:gd name="connsiteX10237" fmla="*/ 75124 w 4692539"/>
              <a:gd name="connsiteY10237" fmla="*/ 4458354 h 5060781"/>
              <a:gd name="connsiteX10238" fmla="*/ 73617 w 4692539"/>
              <a:gd name="connsiteY10238" fmla="*/ 4449185 h 5060781"/>
              <a:gd name="connsiteX10239" fmla="*/ 73197 w 4692539"/>
              <a:gd name="connsiteY10239" fmla="*/ 4446639 h 5060781"/>
              <a:gd name="connsiteX10240" fmla="*/ 75124 w 4692539"/>
              <a:gd name="connsiteY10240" fmla="*/ 4458354 h 5060781"/>
              <a:gd name="connsiteX10241" fmla="*/ 74397 w 4692539"/>
              <a:gd name="connsiteY10241" fmla="*/ 4459676 h 5060781"/>
              <a:gd name="connsiteX10242" fmla="*/ 74324 w 4692539"/>
              <a:gd name="connsiteY10242" fmla="*/ 4458751 h 5060781"/>
              <a:gd name="connsiteX10243" fmla="*/ 68362 w 4692539"/>
              <a:gd name="connsiteY10243" fmla="*/ 4444574 h 5060781"/>
              <a:gd name="connsiteX10244" fmla="*/ 61040 w 4692539"/>
              <a:gd name="connsiteY10244" fmla="*/ 4455050 h 5060781"/>
              <a:gd name="connsiteX10245" fmla="*/ 60958 w 4692539"/>
              <a:gd name="connsiteY10245" fmla="*/ 4454954 h 5060781"/>
              <a:gd name="connsiteX10246" fmla="*/ 53492 w 4692539"/>
              <a:gd name="connsiteY10246" fmla="*/ 4440785 h 5060781"/>
              <a:gd name="connsiteX10247" fmla="*/ 52461 w 4692539"/>
              <a:gd name="connsiteY10247" fmla="*/ 4391020 h 5060781"/>
              <a:gd name="connsiteX10248" fmla="*/ 46344 w 4692539"/>
              <a:gd name="connsiteY10248" fmla="*/ 4393120 h 5060781"/>
              <a:gd name="connsiteX10249" fmla="*/ 51220 w 4692539"/>
              <a:gd name="connsiteY10249" fmla="*/ 4390329 h 5060781"/>
              <a:gd name="connsiteX10250" fmla="*/ 60499 w 4692539"/>
              <a:gd name="connsiteY10250" fmla="*/ 4390329 h 5060781"/>
              <a:gd name="connsiteX10251" fmla="*/ 60499 w 4692539"/>
              <a:gd name="connsiteY10251" fmla="*/ 4395596 h 5060781"/>
              <a:gd name="connsiteX10252" fmla="*/ 62968 w 4692539"/>
              <a:gd name="connsiteY10252" fmla="*/ 4390329 h 5060781"/>
              <a:gd name="connsiteX10253" fmla="*/ 82729 w 4692539"/>
              <a:gd name="connsiteY10253" fmla="*/ 4387169 h 5060781"/>
              <a:gd name="connsiteX10254" fmla="*/ 80260 w 4692539"/>
              <a:gd name="connsiteY10254" fmla="*/ 4392435 h 5060781"/>
              <a:gd name="connsiteX10255" fmla="*/ 92609 w 4692539"/>
              <a:gd name="connsiteY10255" fmla="*/ 4395596 h 5060781"/>
              <a:gd name="connsiteX10256" fmla="*/ 85199 w 4692539"/>
              <a:gd name="connsiteY10256" fmla="*/ 4416663 h 5060781"/>
              <a:gd name="connsiteX10257" fmla="*/ 88904 w 4692539"/>
              <a:gd name="connsiteY10257" fmla="*/ 4424037 h 5060781"/>
              <a:gd name="connsiteX10258" fmla="*/ 124721 w 4692539"/>
              <a:gd name="connsiteY10258" fmla="*/ 4434570 h 5060781"/>
              <a:gd name="connsiteX10259" fmla="*/ 122251 w 4692539"/>
              <a:gd name="connsiteY10259" fmla="*/ 4429304 h 5060781"/>
              <a:gd name="connsiteX10260" fmla="*/ 124721 w 4692539"/>
              <a:gd name="connsiteY10260" fmla="*/ 4424037 h 5060781"/>
              <a:gd name="connsiteX10261" fmla="*/ 123229 w 4692539"/>
              <a:gd name="connsiteY10261" fmla="*/ 4422738 h 5060781"/>
              <a:gd name="connsiteX10262" fmla="*/ 117620 w 4692539"/>
              <a:gd name="connsiteY10262" fmla="*/ 4417849 h 5060781"/>
              <a:gd name="connsiteX10263" fmla="*/ 116075 w 4692539"/>
              <a:gd name="connsiteY10263" fmla="*/ 4406130 h 5060781"/>
              <a:gd name="connsiteX10264" fmla="*/ 128425 w 4692539"/>
              <a:gd name="connsiteY10264" fmla="*/ 4410343 h 5060781"/>
              <a:gd name="connsiteX10265" fmla="*/ 133829 w 4692539"/>
              <a:gd name="connsiteY10265" fmla="*/ 4408499 h 5060781"/>
              <a:gd name="connsiteX10266" fmla="*/ 134574 w 4692539"/>
              <a:gd name="connsiteY10266" fmla="*/ 4408246 h 5060781"/>
              <a:gd name="connsiteX10267" fmla="*/ 134602 w 4692539"/>
              <a:gd name="connsiteY10267" fmla="*/ 4408236 h 5060781"/>
              <a:gd name="connsiteX10268" fmla="*/ 137071 w 4692539"/>
              <a:gd name="connsiteY10268" fmla="*/ 4413503 h 5060781"/>
              <a:gd name="connsiteX10269" fmla="*/ 144482 w 4692539"/>
              <a:gd name="connsiteY10269" fmla="*/ 4410343 h 5060781"/>
              <a:gd name="connsiteX10270" fmla="*/ 146952 w 4692539"/>
              <a:gd name="connsiteY10270" fmla="*/ 4405077 h 5060781"/>
              <a:gd name="connsiteX10271" fmla="*/ 153127 w 4692539"/>
              <a:gd name="connsiteY10271" fmla="*/ 4406130 h 5060781"/>
              <a:gd name="connsiteX10272" fmla="*/ 137071 w 4692539"/>
              <a:gd name="connsiteY10272" fmla="*/ 4377688 h 5060781"/>
              <a:gd name="connsiteX10273" fmla="*/ 134602 w 4692539"/>
              <a:gd name="connsiteY10273" fmla="*/ 4382955 h 5060781"/>
              <a:gd name="connsiteX10274" fmla="*/ 135837 w 4692539"/>
              <a:gd name="connsiteY10274" fmla="*/ 4372421 h 5060781"/>
              <a:gd name="connsiteX10275" fmla="*/ 138306 w 4692539"/>
              <a:gd name="connsiteY10275" fmla="*/ 4360835 h 5060781"/>
              <a:gd name="connsiteX10276" fmla="*/ 134602 w 4692539"/>
              <a:gd name="connsiteY10276" fmla="*/ 4340822 h 5060781"/>
              <a:gd name="connsiteX10277" fmla="*/ 140776 w 4692539"/>
              <a:gd name="connsiteY10277" fmla="*/ 4342928 h 5060781"/>
              <a:gd name="connsiteX10278" fmla="*/ 132131 w 4692539"/>
              <a:gd name="connsiteY10278" fmla="*/ 4317647 h 5060781"/>
              <a:gd name="connsiteX10279" fmla="*/ 128272 w 4692539"/>
              <a:gd name="connsiteY10279" fmla="*/ 4319292 h 5060781"/>
              <a:gd name="connsiteX10280" fmla="*/ 137220 w 4692539"/>
              <a:gd name="connsiteY10280" fmla="*/ 4312746 h 5060781"/>
              <a:gd name="connsiteX10281" fmla="*/ 139161 w 4692539"/>
              <a:gd name="connsiteY10281" fmla="*/ 4311325 h 5060781"/>
              <a:gd name="connsiteX10282" fmla="*/ 140320 w 4692539"/>
              <a:gd name="connsiteY10282" fmla="*/ 4310476 h 5060781"/>
              <a:gd name="connsiteX10283" fmla="*/ 140331 w 4692539"/>
              <a:gd name="connsiteY10283" fmla="*/ 4310476 h 5060781"/>
              <a:gd name="connsiteX10284" fmla="*/ 140800 w 4692539"/>
              <a:gd name="connsiteY10284" fmla="*/ 4310476 h 5060781"/>
              <a:gd name="connsiteX10285" fmla="*/ 140800 w 4692539"/>
              <a:gd name="connsiteY10285" fmla="*/ 4314626 h 5060781"/>
              <a:gd name="connsiteX10286" fmla="*/ 148304 w 4692539"/>
              <a:gd name="connsiteY10286" fmla="*/ 4300103 h 5060781"/>
              <a:gd name="connsiteX10287" fmla="*/ 137049 w 4692539"/>
              <a:gd name="connsiteY10287" fmla="*/ 4310476 h 5060781"/>
              <a:gd name="connsiteX10288" fmla="*/ 140320 w 4692539"/>
              <a:gd name="connsiteY10288" fmla="*/ 4310476 h 5060781"/>
              <a:gd name="connsiteX10289" fmla="*/ 137220 w 4692539"/>
              <a:gd name="connsiteY10289" fmla="*/ 4312746 h 5060781"/>
              <a:gd name="connsiteX10290" fmla="*/ 135182 w 4692539"/>
              <a:gd name="connsiteY10290" fmla="*/ 4314236 h 5060781"/>
              <a:gd name="connsiteX10291" fmla="*/ 128272 w 4692539"/>
              <a:gd name="connsiteY10291" fmla="*/ 4319292 h 5060781"/>
              <a:gd name="connsiteX10292" fmla="*/ 127808 w 4692539"/>
              <a:gd name="connsiteY10292" fmla="*/ 4319491 h 5060781"/>
              <a:gd name="connsiteX10293" fmla="*/ 127190 w 4692539"/>
              <a:gd name="connsiteY10293" fmla="*/ 4319754 h 5060781"/>
              <a:gd name="connsiteX10294" fmla="*/ 128425 w 4692539"/>
              <a:gd name="connsiteY10294" fmla="*/ 4314488 h 5060781"/>
              <a:gd name="connsiteX10295" fmla="*/ 132131 w 4692539"/>
              <a:gd name="connsiteY10295" fmla="*/ 4303954 h 5060781"/>
              <a:gd name="connsiteX10296" fmla="*/ 127190 w 4692539"/>
              <a:gd name="connsiteY10296" fmla="*/ 4301846 h 5060781"/>
              <a:gd name="connsiteX10297" fmla="*/ 128425 w 4692539"/>
              <a:gd name="connsiteY10297" fmla="*/ 4296580 h 5060781"/>
              <a:gd name="connsiteX10298" fmla="*/ 124721 w 4692539"/>
              <a:gd name="connsiteY10298" fmla="*/ 4292366 h 5060781"/>
              <a:gd name="connsiteX10299" fmla="*/ 119318 w 4692539"/>
              <a:gd name="connsiteY10299" fmla="*/ 4289601 h 5060781"/>
              <a:gd name="connsiteX10300" fmla="*/ 119065 w 4692539"/>
              <a:gd name="connsiteY10300" fmla="*/ 4289471 h 5060781"/>
              <a:gd name="connsiteX10301" fmla="*/ 118546 w 4692539"/>
              <a:gd name="connsiteY10301" fmla="*/ 4289206 h 5060781"/>
              <a:gd name="connsiteX10302" fmla="*/ 121015 w 4692539"/>
              <a:gd name="connsiteY10302" fmla="*/ 4281832 h 5060781"/>
              <a:gd name="connsiteX10303" fmla="*/ 105983 w 4692539"/>
              <a:gd name="connsiteY10303" fmla="*/ 4276649 h 5060781"/>
              <a:gd name="connsiteX10304" fmla="*/ 102440 w 4692539"/>
              <a:gd name="connsiteY10304" fmla="*/ 4278662 h 5060781"/>
              <a:gd name="connsiteX10305" fmla="*/ 90603 w 4692539"/>
              <a:gd name="connsiteY10305" fmla="*/ 4285388 h 5060781"/>
              <a:gd name="connsiteX10306" fmla="*/ 92609 w 4692539"/>
              <a:gd name="connsiteY10306" fmla="*/ 4310274 h 5060781"/>
              <a:gd name="connsiteX10307" fmla="*/ 95080 w 4692539"/>
              <a:gd name="connsiteY10307" fmla="*/ 4305007 h 5060781"/>
              <a:gd name="connsiteX10308" fmla="*/ 96315 w 4692539"/>
              <a:gd name="connsiteY10308" fmla="*/ 4315540 h 5060781"/>
              <a:gd name="connsiteX10309" fmla="*/ 92609 w 4692539"/>
              <a:gd name="connsiteY10309" fmla="*/ 4314488 h 5060781"/>
              <a:gd name="connsiteX10310" fmla="*/ 60499 w 4692539"/>
              <a:gd name="connsiteY10310" fmla="*/ 4335553 h 5060781"/>
              <a:gd name="connsiteX10311" fmla="*/ 59769 w 4692539"/>
              <a:gd name="connsiteY10311" fmla="*/ 4334867 h 5060781"/>
              <a:gd name="connsiteX10312" fmla="*/ 57299 w 4692539"/>
              <a:gd name="connsiteY10312" fmla="*/ 4330677 h 5060781"/>
              <a:gd name="connsiteX10313" fmla="*/ 57499 w 4692539"/>
              <a:gd name="connsiteY10313" fmla="*/ 4330140 h 5060781"/>
              <a:gd name="connsiteX10314" fmla="*/ 55150 w 4692539"/>
              <a:gd name="connsiteY10314" fmla="*/ 4327032 h 5060781"/>
              <a:gd name="connsiteX10315" fmla="*/ 54014 w 4692539"/>
              <a:gd name="connsiteY10315" fmla="*/ 4325107 h 5060781"/>
              <a:gd name="connsiteX10316" fmla="*/ 53088 w 4692539"/>
              <a:gd name="connsiteY10316" fmla="*/ 4322385 h 5060781"/>
              <a:gd name="connsiteX10317" fmla="*/ 53088 w 4692539"/>
              <a:gd name="connsiteY10317" fmla="*/ 4314488 h 5060781"/>
              <a:gd name="connsiteX10318" fmla="*/ 50524 w 4692539"/>
              <a:gd name="connsiteY10318" fmla="*/ 4314852 h 5060781"/>
              <a:gd name="connsiteX10319" fmla="*/ 49063 w 4692539"/>
              <a:gd name="connsiteY10319" fmla="*/ 4310563 h 5060781"/>
              <a:gd name="connsiteX10320" fmla="*/ 48698 w 4692539"/>
              <a:gd name="connsiteY10320" fmla="*/ 4310617 h 5060781"/>
              <a:gd name="connsiteX10321" fmla="*/ 53950 w 4692539"/>
              <a:gd name="connsiteY10321" fmla="*/ 4300857 h 5060781"/>
              <a:gd name="connsiteX10322" fmla="*/ 55066 w 4692539"/>
              <a:gd name="connsiteY10322" fmla="*/ 4298783 h 5060781"/>
              <a:gd name="connsiteX10323" fmla="*/ 58166 w 4692539"/>
              <a:gd name="connsiteY10323" fmla="*/ 4304889 h 5060781"/>
              <a:gd name="connsiteX10324" fmla="*/ 60427 w 4692539"/>
              <a:gd name="connsiteY10324" fmla="*/ 4309343 h 5060781"/>
              <a:gd name="connsiteX10325" fmla="*/ 58551 w 4692539"/>
              <a:gd name="connsiteY10325" fmla="*/ 4302875 h 5060781"/>
              <a:gd name="connsiteX10326" fmla="*/ 55066 w 4692539"/>
              <a:gd name="connsiteY10326" fmla="*/ 4298783 h 5060781"/>
              <a:gd name="connsiteX10327" fmla="*/ 49962 w 4692539"/>
              <a:gd name="connsiteY10327" fmla="*/ 4300857 h 5060781"/>
              <a:gd name="connsiteX10328" fmla="*/ 47338 w 4692539"/>
              <a:gd name="connsiteY10328" fmla="*/ 4310812 h 5060781"/>
              <a:gd name="connsiteX10329" fmla="*/ 42766 w 4692539"/>
              <a:gd name="connsiteY10329" fmla="*/ 4311471 h 5060781"/>
              <a:gd name="connsiteX10330" fmla="*/ 43961 w 4692539"/>
              <a:gd name="connsiteY10330" fmla="*/ 4305853 h 5060781"/>
              <a:gd name="connsiteX10331" fmla="*/ 49372 w 4692539"/>
              <a:gd name="connsiteY10331" fmla="*/ 4301359 h 5060781"/>
              <a:gd name="connsiteX10332" fmla="*/ 52443 w 4692539"/>
              <a:gd name="connsiteY10332" fmla="*/ 4294147 h 5060781"/>
              <a:gd name="connsiteX10333" fmla="*/ 44149 w 4692539"/>
              <a:gd name="connsiteY10333" fmla="*/ 4304969 h 5060781"/>
              <a:gd name="connsiteX10334" fmla="*/ 50325 w 4692539"/>
              <a:gd name="connsiteY10334" fmla="*/ 4275912 h 5060781"/>
              <a:gd name="connsiteX10335" fmla="*/ 52774 w 4692539"/>
              <a:gd name="connsiteY10335" fmla="*/ 4280792 h 5060781"/>
              <a:gd name="connsiteX10336" fmla="*/ 57722 w 4692539"/>
              <a:gd name="connsiteY10336" fmla="*/ 4275511 h 5060781"/>
              <a:gd name="connsiteX10337" fmla="*/ 65143 w 4692539"/>
              <a:gd name="connsiteY10337" fmla="*/ 4277624 h 5060781"/>
              <a:gd name="connsiteX10338" fmla="*/ 65143 w 4692539"/>
              <a:gd name="connsiteY10338" fmla="*/ 4270231 h 5060781"/>
              <a:gd name="connsiteX10339" fmla="*/ 59977 w 4692539"/>
              <a:gd name="connsiteY10339" fmla="*/ 4270231 h 5060781"/>
              <a:gd name="connsiteX10340" fmla="*/ 63221 w 4692539"/>
              <a:gd name="connsiteY10340" fmla="*/ 4264915 h 5060781"/>
              <a:gd name="connsiteX10341" fmla="*/ 67277 w 4692539"/>
              <a:gd name="connsiteY10341" fmla="*/ 4268177 h 5060781"/>
              <a:gd name="connsiteX10342" fmla="*/ 81035 w 4692539"/>
              <a:gd name="connsiteY10342" fmla="*/ 4264155 h 5060781"/>
              <a:gd name="connsiteX10343" fmla="*/ 65172 w 4692539"/>
              <a:gd name="connsiteY10343" fmla="*/ 4260965 h 5060781"/>
              <a:gd name="connsiteX10344" fmla="*/ 65150 w 4692539"/>
              <a:gd name="connsiteY10344" fmla="*/ 4260777 h 5060781"/>
              <a:gd name="connsiteX10345" fmla="*/ 68584 w 4692539"/>
              <a:gd name="connsiteY10345" fmla="*/ 4257257 h 5060781"/>
              <a:gd name="connsiteX10346" fmla="*/ 66040 w 4692539"/>
              <a:gd name="connsiteY10346" fmla="*/ 4246394 h 5060781"/>
              <a:gd name="connsiteX10347" fmla="*/ 69604 w 4692539"/>
              <a:gd name="connsiteY10347" fmla="*/ 4247593 h 5060781"/>
              <a:gd name="connsiteX10348" fmla="*/ 73496 w 4692539"/>
              <a:gd name="connsiteY10348" fmla="*/ 4242244 h 5060781"/>
              <a:gd name="connsiteX10349" fmla="*/ 64899 w 4692539"/>
              <a:gd name="connsiteY10349" fmla="*/ 4236893 h 5060781"/>
              <a:gd name="connsiteX10350" fmla="*/ 64899 w 4692539"/>
              <a:gd name="connsiteY10350" fmla="*/ 4235092 h 5060781"/>
              <a:gd name="connsiteX10351" fmla="*/ 64899 w 4692539"/>
              <a:gd name="connsiteY10351" fmla="*/ 4234174 h 5060781"/>
              <a:gd name="connsiteX10352" fmla="*/ 64899 w 4692539"/>
              <a:gd name="connsiteY10352" fmla="*/ 4223681 h 5060781"/>
              <a:gd name="connsiteX10353" fmla="*/ 61054 w 4692539"/>
              <a:gd name="connsiteY10353" fmla="*/ 4226144 h 5060781"/>
              <a:gd name="connsiteX10354" fmla="*/ 60965 w 4692539"/>
              <a:gd name="connsiteY10354" fmla="*/ 4225860 h 5060781"/>
              <a:gd name="connsiteX10355" fmla="*/ 61896 w 4692539"/>
              <a:gd name="connsiteY10355" fmla="*/ 4221475 h 5060781"/>
              <a:gd name="connsiteX10356" fmla="*/ 64899 w 4692539"/>
              <a:gd name="connsiteY10356" fmla="*/ 4220533 h 5060781"/>
              <a:gd name="connsiteX10357" fmla="*/ 63547 w 4692539"/>
              <a:gd name="connsiteY10357" fmla="*/ 4213710 h 5060781"/>
              <a:gd name="connsiteX10358" fmla="*/ 67119 w 4692539"/>
              <a:gd name="connsiteY10358" fmla="*/ 4196909 h 5060781"/>
              <a:gd name="connsiteX10359" fmla="*/ 67392 w 4692539"/>
              <a:gd name="connsiteY10359" fmla="*/ 4198198 h 5060781"/>
              <a:gd name="connsiteX10360" fmla="*/ 71297 w 4692539"/>
              <a:gd name="connsiteY10360" fmla="*/ 4198942 h 5060781"/>
              <a:gd name="connsiteX10361" fmla="*/ 81011 w 4692539"/>
              <a:gd name="connsiteY10361" fmla="*/ 4220395 h 5060781"/>
              <a:gd name="connsiteX10362" fmla="*/ 81418 w 4692539"/>
              <a:gd name="connsiteY10362" fmla="*/ 4221294 h 5060781"/>
              <a:gd name="connsiteX10363" fmla="*/ 88480 w 4692539"/>
              <a:gd name="connsiteY10363" fmla="*/ 4252519 h 5060781"/>
              <a:gd name="connsiteX10364" fmla="*/ 104448 w 4692539"/>
              <a:gd name="connsiteY10364" fmla="*/ 4249370 h 5060781"/>
              <a:gd name="connsiteX10365" fmla="*/ 98249 w 4692539"/>
              <a:gd name="connsiteY10365" fmla="*/ 4254668 h 5060781"/>
              <a:gd name="connsiteX10366" fmla="*/ 98955 w 4692539"/>
              <a:gd name="connsiteY10366" fmla="*/ 4255938 h 5060781"/>
              <a:gd name="connsiteX10367" fmla="*/ 100917 w 4692539"/>
              <a:gd name="connsiteY10367" fmla="*/ 4259473 h 5060781"/>
              <a:gd name="connsiteX10368" fmla="*/ 108858 w 4692539"/>
              <a:gd name="connsiteY10368" fmla="*/ 4263360 h 5060781"/>
              <a:gd name="connsiteX10369" fmla="*/ 108551 w 4692539"/>
              <a:gd name="connsiteY10369" fmla="*/ 4265590 h 5060781"/>
              <a:gd name="connsiteX10370" fmla="*/ 109698 w 4692539"/>
              <a:gd name="connsiteY10370" fmla="*/ 4263771 h 5060781"/>
              <a:gd name="connsiteX10371" fmla="*/ 116732 w 4692539"/>
              <a:gd name="connsiteY10371" fmla="*/ 4267213 h 5060781"/>
              <a:gd name="connsiteX10372" fmla="*/ 117039 w 4692539"/>
              <a:gd name="connsiteY10372" fmla="*/ 4247387 h 5060781"/>
              <a:gd name="connsiteX10373" fmla="*/ 92166 w 4692539"/>
              <a:gd name="connsiteY10373" fmla="*/ 4188497 h 5060781"/>
              <a:gd name="connsiteX10374" fmla="*/ 86024 w 4692539"/>
              <a:gd name="connsiteY10374" fmla="*/ 4187447 h 5060781"/>
              <a:gd name="connsiteX10375" fmla="*/ 88480 w 4692539"/>
              <a:gd name="connsiteY10375" fmla="*/ 4172753 h 5060781"/>
              <a:gd name="connsiteX10376" fmla="*/ 92166 w 4692539"/>
              <a:gd name="connsiteY10376" fmla="*/ 4174852 h 5060781"/>
              <a:gd name="connsiteX10377" fmla="*/ 80592 w 4692539"/>
              <a:gd name="connsiteY10377" fmla="*/ 4158027 h 5060781"/>
              <a:gd name="connsiteX10378" fmla="*/ 76198 w 4692539"/>
              <a:gd name="connsiteY10378" fmla="*/ 4167505 h 5060781"/>
              <a:gd name="connsiteX10379" fmla="*/ 82340 w 4692539"/>
              <a:gd name="connsiteY10379" fmla="*/ 4169604 h 5060781"/>
              <a:gd name="connsiteX10380" fmla="*/ 80023 w 4692539"/>
              <a:gd name="connsiteY10380" fmla="*/ 4171584 h 5060781"/>
              <a:gd name="connsiteX10381" fmla="*/ 78000 w 4692539"/>
              <a:gd name="connsiteY10381" fmla="*/ 4169685 h 5060781"/>
              <a:gd name="connsiteX10382" fmla="*/ 74187 w 4692539"/>
              <a:gd name="connsiteY10382" fmla="*/ 4166108 h 5060781"/>
              <a:gd name="connsiteX10383" fmla="*/ 80023 w 4692539"/>
              <a:gd name="connsiteY10383" fmla="*/ 4171584 h 5060781"/>
              <a:gd name="connsiteX10384" fmla="*/ 72056 w 4692539"/>
              <a:gd name="connsiteY10384" fmla="*/ 4178390 h 5060781"/>
              <a:gd name="connsiteX10385" fmla="*/ 71568 w 4692539"/>
              <a:gd name="connsiteY10385" fmla="*/ 4175974 h 5060781"/>
              <a:gd name="connsiteX10386" fmla="*/ 73752 w 4692539"/>
              <a:gd name="connsiteY10386" fmla="*/ 4165698 h 5060781"/>
              <a:gd name="connsiteX10387" fmla="*/ 73902 w 4692539"/>
              <a:gd name="connsiteY10387" fmla="*/ 4164993 h 5060781"/>
              <a:gd name="connsiteX10388" fmla="*/ 75310 w 4692539"/>
              <a:gd name="connsiteY10388" fmla="*/ 4165595 h 5060781"/>
              <a:gd name="connsiteX10389" fmla="*/ 75919 w 4692539"/>
              <a:gd name="connsiteY10389" fmla="*/ 4165856 h 5060781"/>
              <a:gd name="connsiteX10390" fmla="*/ 74374 w 4692539"/>
              <a:gd name="connsiteY10390" fmla="*/ 4162769 h 5060781"/>
              <a:gd name="connsiteX10391" fmla="*/ 79379 w 4692539"/>
              <a:gd name="connsiteY10391" fmla="*/ 4139229 h 5060781"/>
              <a:gd name="connsiteX10392" fmla="*/ 79481 w 4692539"/>
              <a:gd name="connsiteY10392" fmla="*/ 4139086 h 5060781"/>
              <a:gd name="connsiteX10393" fmla="*/ 80827 w 4692539"/>
              <a:gd name="connsiteY10393" fmla="*/ 4137218 h 5060781"/>
              <a:gd name="connsiteX10394" fmla="*/ 80827 w 4692539"/>
              <a:gd name="connsiteY10394" fmla="*/ 4137521 h 5060781"/>
              <a:gd name="connsiteX10395" fmla="*/ 81408 w 4692539"/>
              <a:gd name="connsiteY10395" fmla="*/ 4137766 h 5060781"/>
              <a:gd name="connsiteX10396" fmla="*/ 85460 w 4692539"/>
              <a:gd name="connsiteY10396" fmla="*/ 4147219 h 5060781"/>
              <a:gd name="connsiteX10397" fmla="*/ 88191 w 4692539"/>
              <a:gd name="connsiteY10397" fmla="*/ 4149361 h 5060781"/>
              <a:gd name="connsiteX10398" fmla="*/ 88580 w 4692539"/>
              <a:gd name="connsiteY10398" fmla="*/ 4150015 h 5060781"/>
              <a:gd name="connsiteX10399" fmla="*/ 88872 w 4692539"/>
              <a:gd name="connsiteY10399" fmla="*/ 4149897 h 5060781"/>
              <a:gd name="connsiteX10400" fmla="*/ 94444 w 4692539"/>
              <a:gd name="connsiteY10400" fmla="*/ 4154268 h 5060781"/>
              <a:gd name="connsiteX10401" fmla="*/ 90546 w 4692539"/>
              <a:gd name="connsiteY10401" fmla="*/ 4149222 h 5060781"/>
              <a:gd name="connsiteX10402" fmla="*/ 97249 w 4692539"/>
              <a:gd name="connsiteY10402" fmla="*/ 4146514 h 5060781"/>
              <a:gd name="connsiteX10403" fmla="*/ 94727 w 4692539"/>
              <a:gd name="connsiteY10403" fmla="*/ 4141328 h 5060781"/>
              <a:gd name="connsiteX10404" fmla="*/ 95041 w 4692539"/>
              <a:gd name="connsiteY10404" fmla="*/ 4141430 h 5060781"/>
              <a:gd name="connsiteX10405" fmla="*/ 101091 w 4692539"/>
              <a:gd name="connsiteY10405" fmla="*/ 4147327 h 5060781"/>
              <a:gd name="connsiteX10406" fmla="*/ 107345 w 4692539"/>
              <a:gd name="connsiteY10406" fmla="*/ 4149532 h 5060781"/>
              <a:gd name="connsiteX10407" fmla="*/ 96401 w 4692539"/>
              <a:gd name="connsiteY10407" fmla="*/ 4142271 h 5060781"/>
              <a:gd name="connsiteX10408" fmla="*/ 95230 w 4692539"/>
              <a:gd name="connsiteY10408" fmla="*/ 4141492 h 5060781"/>
              <a:gd name="connsiteX10409" fmla="*/ 100244 w 4692539"/>
              <a:gd name="connsiteY10409" fmla="*/ 4143143 h 5060781"/>
              <a:gd name="connsiteX10410" fmla="*/ 101033 w 4692539"/>
              <a:gd name="connsiteY10410" fmla="*/ 4143402 h 5060781"/>
              <a:gd name="connsiteX10411" fmla="*/ 100195 w 4692539"/>
              <a:gd name="connsiteY10411" fmla="*/ 4138094 h 5060781"/>
              <a:gd name="connsiteX10412" fmla="*/ 108667 w 4692539"/>
              <a:gd name="connsiteY10412" fmla="*/ 4140366 h 5060781"/>
              <a:gd name="connsiteX10413" fmla="*/ 106323 w 4692539"/>
              <a:gd name="connsiteY10413" fmla="*/ 4139736 h 5060781"/>
              <a:gd name="connsiteX10414" fmla="*/ 100195 w 4692539"/>
              <a:gd name="connsiteY10414" fmla="*/ 4138094 h 5060781"/>
              <a:gd name="connsiteX10415" fmla="*/ 99457 w 4692539"/>
              <a:gd name="connsiteY10415" fmla="*/ 4133418 h 5060781"/>
              <a:gd name="connsiteX10416" fmla="*/ 88421 w 4692539"/>
              <a:gd name="connsiteY10416" fmla="*/ 4131992 h 5060781"/>
              <a:gd name="connsiteX10417" fmla="*/ 89286 w 4692539"/>
              <a:gd name="connsiteY10417" fmla="*/ 4134478 h 5060781"/>
              <a:gd name="connsiteX10418" fmla="*/ 87705 w 4692539"/>
              <a:gd name="connsiteY10418" fmla="*/ 4135144 h 5060781"/>
              <a:gd name="connsiteX10419" fmla="*/ 87407 w 4692539"/>
              <a:gd name="connsiteY10419" fmla="*/ 4135271 h 5060781"/>
              <a:gd name="connsiteX10420" fmla="*/ 87079 w 4692539"/>
              <a:gd name="connsiteY10420" fmla="*/ 4135408 h 5060781"/>
              <a:gd name="connsiteX10421" fmla="*/ 84579 w 4692539"/>
              <a:gd name="connsiteY10421" fmla="*/ 4130129 h 5060781"/>
              <a:gd name="connsiteX10422" fmla="*/ 81522 w 4692539"/>
              <a:gd name="connsiteY10422" fmla="*/ 4130129 h 5060781"/>
              <a:gd name="connsiteX10423" fmla="*/ 80960 w 4692539"/>
              <a:gd name="connsiteY10423" fmla="*/ 4130129 h 5060781"/>
              <a:gd name="connsiteX10424" fmla="*/ 81434 w 4692539"/>
              <a:gd name="connsiteY10424" fmla="*/ 4129918 h 5060781"/>
              <a:gd name="connsiteX10425" fmla="*/ 80078 w 4692539"/>
              <a:gd name="connsiteY10425" fmla="*/ 4130382 h 5060781"/>
              <a:gd name="connsiteX10426" fmla="*/ 79897 w 4692539"/>
              <a:gd name="connsiteY10426" fmla="*/ 4126341 h 5060781"/>
              <a:gd name="connsiteX10427" fmla="*/ 80872 w 4692539"/>
              <a:gd name="connsiteY10427" fmla="*/ 4126102 h 5060781"/>
              <a:gd name="connsiteX10428" fmla="*/ 88244 w 4692539"/>
              <a:gd name="connsiteY10428" fmla="*/ 4128201 h 5060781"/>
              <a:gd name="connsiteX10429" fmla="*/ 88244 w 4692539"/>
              <a:gd name="connsiteY10429" fmla="*/ 4125053 h 5060781"/>
              <a:gd name="connsiteX10430" fmla="*/ 80872 w 4692539"/>
              <a:gd name="connsiteY10430" fmla="*/ 4119807 h 5060781"/>
              <a:gd name="connsiteX10431" fmla="*/ 86796 w 4692539"/>
              <a:gd name="connsiteY10431" fmla="*/ 4115592 h 5060781"/>
              <a:gd name="connsiteX10432" fmla="*/ 88932 w 4692539"/>
              <a:gd name="connsiteY10432" fmla="*/ 4116225 h 5060781"/>
              <a:gd name="connsiteX10433" fmla="*/ 93061 w 4692539"/>
              <a:gd name="connsiteY10433" fmla="*/ 4106119 h 5060781"/>
              <a:gd name="connsiteX10434" fmla="*/ 94343 w 4692539"/>
              <a:gd name="connsiteY10434" fmla="*/ 4101764 h 5060781"/>
              <a:gd name="connsiteX10435" fmla="*/ 97302 w 4692539"/>
              <a:gd name="connsiteY10435" fmla="*/ 4103326 h 5060781"/>
              <a:gd name="connsiteX10436" fmla="*/ 97302 w 4692539"/>
              <a:gd name="connsiteY10436" fmla="*/ 4100496 h 5060781"/>
              <a:gd name="connsiteX10437" fmla="*/ 94717 w 4692539"/>
              <a:gd name="connsiteY10437" fmla="*/ 4100496 h 5060781"/>
              <a:gd name="connsiteX10438" fmla="*/ 96271 w 4692539"/>
              <a:gd name="connsiteY10438" fmla="*/ 4095223 h 5060781"/>
              <a:gd name="connsiteX10439" fmla="*/ 104833 w 4692539"/>
              <a:gd name="connsiteY10439" fmla="*/ 4095223 h 5060781"/>
              <a:gd name="connsiteX10440" fmla="*/ 108503 w 4692539"/>
              <a:gd name="connsiteY10440" fmla="*/ 4095223 h 5060781"/>
              <a:gd name="connsiteX10441" fmla="*/ 110948 w 4692539"/>
              <a:gd name="connsiteY10441" fmla="*/ 4089972 h 5060781"/>
              <a:gd name="connsiteX10442" fmla="*/ 111364 w 4692539"/>
              <a:gd name="connsiteY10442" fmla="*/ 4090062 h 5060781"/>
              <a:gd name="connsiteX10443" fmla="*/ 112174 w 4692539"/>
              <a:gd name="connsiteY10443" fmla="*/ 4103020 h 5060781"/>
              <a:gd name="connsiteX10444" fmla="*/ 113851 w 4692539"/>
              <a:gd name="connsiteY10444" fmla="*/ 4129804 h 5060781"/>
              <a:gd name="connsiteX10445" fmla="*/ 116839 w 4692539"/>
              <a:gd name="connsiteY10445" fmla="*/ 4099176 h 5060781"/>
              <a:gd name="connsiteX10446" fmla="*/ 111508 w 4692539"/>
              <a:gd name="connsiteY10446" fmla="*/ 4090092 h 5060781"/>
              <a:gd name="connsiteX10447" fmla="*/ 115230 w 4692539"/>
              <a:gd name="connsiteY10447" fmla="*/ 4090891 h 5060781"/>
              <a:gd name="connsiteX10448" fmla="*/ 115841 w 4692539"/>
              <a:gd name="connsiteY10448" fmla="*/ 4091023 h 5060781"/>
              <a:gd name="connsiteX10449" fmla="*/ 110853 w 4692539"/>
              <a:gd name="connsiteY10449" fmla="*/ 4069612 h 5060781"/>
              <a:gd name="connsiteX10450" fmla="*/ 110968 w 4692539"/>
              <a:gd name="connsiteY10450" fmla="*/ 4069651 h 5060781"/>
              <a:gd name="connsiteX10451" fmla="*/ 115737 w 4692539"/>
              <a:gd name="connsiteY10451" fmla="*/ 4071280 h 5060781"/>
              <a:gd name="connsiteX10452" fmla="*/ 116504 w 4692539"/>
              <a:gd name="connsiteY10452" fmla="*/ 4071541 h 5060781"/>
              <a:gd name="connsiteX10453" fmla="*/ 117886 w 4692539"/>
              <a:gd name="connsiteY10453" fmla="*/ 4067082 h 5060781"/>
              <a:gd name="connsiteX10454" fmla="*/ 116504 w 4692539"/>
              <a:gd name="connsiteY10454" fmla="*/ 4064197 h 5060781"/>
              <a:gd name="connsiteX10455" fmla="*/ 111312 w 4692539"/>
              <a:gd name="connsiteY10455" fmla="*/ 4065971 h 5060781"/>
              <a:gd name="connsiteX10456" fmla="*/ 115052 w 4692539"/>
              <a:gd name="connsiteY10456" fmla="*/ 4060445 h 5060781"/>
              <a:gd name="connsiteX10457" fmla="*/ 116119 w 4692539"/>
              <a:gd name="connsiteY10457" fmla="*/ 4058867 h 5060781"/>
              <a:gd name="connsiteX10458" fmla="*/ 118066 w 4692539"/>
              <a:gd name="connsiteY10458" fmla="*/ 4055989 h 5060781"/>
              <a:gd name="connsiteX10459" fmla="*/ 117173 w 4692539"/>
              <a:gd name="connsiteY10459" fmla="*/ 4057309 h 5060781"/>
              <a:gd name="connsiteX10460" fmla="*/ 116119 w 4692539"/>
              <a:gd name="connsiteY10460" fmla="*/ 4058867 h 5060781"/>
              <a:gd name="connsiteX10461" fmla="*/ 111312 w 4692539"/>
              <a:gd name="connsiteY10461" fmla="*/ 4065971 h 5060781"/>
              <a:gd name="connsiteX10462" fmla="*/ 111129 w 4692539"/>
              <a:gd name="connsiteY10462" fmla="*/ 4066033 h 5060781"/>
              <a:gd name="connsiteX10463" fmla="*/ 110361 w 4692539"/>
              <a:gd name="connsiteY10463" fmla="*/ 4066296 h 5060781"/>
              <a:gd name="connsiteX10464" fmla="*/ 109802 w 4692539"/>
              <a:gd name="connsiteY10464" fmla="*/ 4065104 h 5060781"/>
              <a:gd name="connsiteX10465" fmla="*/ 108503 w 4692539"/>
              <a:gd name="connsiteY10465" fmla="*/ 4059521 h 5060781"/>
              <a:gd name="connsiteX10466" fmla="*/ 107443 w 4692539"/>
              <a:gd name="connsiteY10466" fmla="*/ 4061035 h 5060781"/>
              <a:gd name="connsiteX10467" fmla="*/ 99610 w 4692539"/>
              <a:gd name="connsiteY10467" fmla="*/ 4060804 h 5060781"/>
              <a:gd name="connsiteX10468" fmla="*/ 96845 w 4692539"/>
              <a:gd name="connsiteY10468" fmla="*/ 4035868 h 5060781"/>
              <a:gd name="connsiteX10469" fmla="*/ 96592 w 4692539"/>
              <a:gd name="connsiteY10469" fmla="*/ 4035327 h 5060781"/>
              <a:gd name="connsiteX10470" fmla="*/ 97200 w 4692539"/>
              <a:gd name="connsiteY10470" fmla="*/ 4031582 h 5060781"/>
              <a:gd name="connsiteX10471" fmla="*/ 100531 w 4692539"/>
              <a:gd name="connsiteY10471" fmla="*/ 4032720 h 5060781"/>
              <a:gd name="connsiteX10472" fmla="*/ 104217 w 4692539"/>
              <a:gd name="connsiteY10472" fmla="*/ 4025376 h 5060781"/>
              <a:gd name="connsiteX10473" fmla="*/ 101760 w 4692539"/>
              <a:gd name="connsiteY10473" fmla="*/ 4020129 h 5060781"/>
              <a:gd name="connsiteX10474" fmla="*/ 107903 w 4692539"/>
              <a:gd name="connsiteY10474" fmla="*/ 4019080 h 5060781"/>
              <a:gd name="connsiteX10475" fmla="*/ 107903 w 4692539"/>
              <a:gd name="connsiteY10475" fmla="*/ 4014883 h 5060781"/>
              <a:gd name="connsiteX10476" fmla="*/ 101827 w 4692539"/>
              <a:gd name="connsiteY10476" fmla="*/ 4016613 h 5060781"/>
              <a:gd name="connsiteX10477" fmla="*/ 106773 w 4692539"/>
              <a:gd name="connsiteY10477" fmla="*/ 4010538 h 5060781"/>
              <a:gd name="connsiteX10478" fmla="*/ 110919 w 4692539"/>
              <a:gd name="connsiteY10478" fmla="*/ 4005446 h 5060781"/>
              <a:gd name="connsiteX10479" fmla="*/ 105544 w 4692539"/>
              <a:gd name="connsiteY10479" fmla="*/ 4010658 h 5060781"/>
              <a:gd name="connsiteX10480" fmla="*/ 101644 w 4692539"/>
              <a:gd name="connsiteY10480" fmla="*/ 4016665 h 5060781"/>
              <a:gd name="connsiteX10481" fmla="*/ 101453 w 4692539"/>
              <a:gd name="connsiteY10481" fmla="*/ 4016719 h 5060781"/>
              <a:gd name="connsiteX10482" fmla="*/ 100531 w 4692539"/>
              <a:gd name="connsiteY10482" fmla="*/ 4016982 h 5060781"/>
              <a:gd name="connsiteX10483" fmla="*/ 96845 w 4692539"/>
              <a:gd name="connsiteY10483" fmla="*/ 4011737 h 5060781"/>
              <a:gd name="connsiteX10484" fmla="*/ 94812 w 4692539"/>
              <a:gd name="connsiteY10484" fmla="*/ 4011737 h 5060781"/>
              <a:gd name="connsiteX10485" fmla="*/ 94778 w 4692539"/>
              <a:gd name="connsiteY10485" fmla="*/ 4011646 h 5060781"/>
              <a:gd name="connsiteX10486" fmla="*/ 96462 w 4692539"/>
              <a:gd name="connsiteY10486" fmla="*/ 3985772 h 5060781"/>
              <a:gd name="connsiteX10487" fmla="*/ 97146 w 4692539"/>
              <a:gd name="connsiteY10487" fmla="*/ 3975272 h 5060781"/>
              <a:gd name="connsiteX10488" fmla="*/ 99622 w 4692539"/>
              <a:gd name="connsiteY10488" fmla="*/ 3974781 h 5060781"/>
              <a:gd name="connsiteX10489" fmla="*/ 101521 w 4692539"/>
              <a:gd name="connsiteY10489" fmla="*/ 3974403 h 5060781"/>
              <a:gd name="connsiteX10490" fmla="*/ 97146 w 4692539"/>
              <a:gd name="connsiteY10490" fmla="*/ 3975272 h 5060781"/>
              <a:gd name="connsiteX10491" fmla="*/ 97361 w 4692539"/>
              <a:gd name="connsiteY10491" fmla="*/ 3971973 h 5060781"/>
              <a:gd name="connsiteX10492" fmla="*/ 98017 w 4692539"/>
              <a:gd name="connsiteY10492" fmla="*/ 3961903 h 5060781"/>
              <a:gd name="connsiteX10493" fmla="*/ 89418 w 4692539"/>
              <a:gd name="connsiteY10493" fmla="*/ 3967141 h 5060781"/>
              <a:gd name="connsiteX10494" fmla="*/ 88939 w 4692539"/>
              <a:gd name="connsiteY10494" fmla="*/ 3970927 h 5060781"/>
              <a:gd name="connsiteX10495" fmla="*/ 80872 w 4692539"/>
              <a:gd name="connsiteY10495" fmla="*/ 3965569 h 5060781"/>
              <a:gd name="connsiteX10496" fmla="*/ 78414 w 4692539"/>
              <a:gd name="connsiteY10496" fmla="*/ 3971865 h 5060781"/>
              <a:gd name="connsiteX10497" fmla="*/ 75723 w 4692539"/>
              <a:gd name="connsiteY10497" fmla="*/ 3961143 h 5060781"/>
              <a:gd name="connsiteX10498" fmla="*/ 78381 w 4692539"/>
              <a:gd name="connsiteY10498" fmla="*/ 3962003 h 5060781"/>
              <a:gd name="connsiteX10499" fmla="*/ 85514 w 4692539"/>
              <a:gd name="connsiteY10499" fmla="*/ 3967613 h 5060781"/>
              <a:gd name="connsiteX10500" fmla="*/ 88743 w 4692539"/>
              <a:gd name="connsiteY10500" fmla="*/ 3966694 h 5060781"/>
              <a:gd name="connsiteX10501" fmla="*/ 88885 w 4692539"/>
              <a:gd name="connsiteY10501" fmla="*/ 3966652 h 5060781"/>
              <a:gd name="connsiteX10502" fmla="*/ 89205 w 4692539"/>
              <a:gd name="connsiteY10502" fmla="*/ 3966562 h 5060781"/>
              <a:gd name="connsiteX10503" fmla="*/ 92894 w 4692539"/>
              <a:gd name="connsiteY10503" fmla="*/ 3964457 h 5060781"/>
              <a:gd name="connsiteX10504" fmla="*/ 103908 w 4692539"/>
              <a:gd name="connsiteY10504" fmla="*/ 3956595 h 5060781"/>
              <a:gd name="connsiteX10505" fmla="*/ 101818 w 4692539"/>
              <a:gd name="connsiteY10505" fmla="*/ 3953050 h 5060781"/>
              <a:gd name="connsiteX10506" fmla="*/ 101973 w 4692539"/>
              <a:gd name="connsiteY10506" fmla="*/ 3953052 h 5060781"/>
              <a:gd name="connsiteX10507" fmla="*/ 101764 w 4692539"/>
              <a:gd name="connsiteY10507" fmla="*/ 3952958 h 5060781"/>
              <a:gd name="connsiteX10508" fmla="*/ 94156 w 4692539"/>
              <a:gd name="connsiteY10508" fmla="*/ 3940053 h 5060781"/>
              <a:gd name="connsiteX10509" fmla="*/ 89205 w 4692539"/>
              <a:gd name="connsiteY10509" fmla="*/ 3925509 h 5060781"/>
              <a:gd name="connsiteX10510" fmla="*/ 88315 w 4692539"/>
              <a:gd name="connsiteY10510" fmla="*/ 3925637 h 5060781"/>
              <a:gd name="connsiteX10511" fmla="*/ 88244 w 4692539"/>
              <a:gd name="connsiteY10511" fmla="*/ 3923599 h 5060781"/>
              <a:gd name="connsiteX10512" fmla="*/ 100531 w 4692539"/>
              <a:gd name="connsiteY10512" fmla="*/ 3926747 h 5060781"/>
              <a:gd name="connsiteX10513" fmla="*/ 91930 w 4692539"/>
              <a:gd name="connsiteY10513" fmla="*/ 3908911 h 5060781"/>
              <a:gd name="connsiteX10514" fmla="*/ 99917 w 4692539"/>
              <a:gd name="connsiteY10514" fmla="*/ 3904977 h 5060781"/>
              <a:gd name="connsiteX10515" fmla="*/ 102940 w 4692539"/>
              <a:gd name="connsiteY10515" fmla="*/ 3906526 h 5060781"/>
              <a:gd name="connsiteX10516" fmla="*/ 102851 w 4692539"/>
              <a:gd name="connsiteY10516" fmla="*/ 3907996 h 5060781"/>
              <a:gd name="connsiteX10517" fmla="*/ 105908 w 4692539"/>
              <a:gd name="connsiteY10517" fmla="*/ 3916642 h 5060781"/>
              <a:gd name="connsiteX10518" fmla="*/ 123023 w 4692539"/>
              <a:gd name="connsiteY10518" fmla="*/ 3914546 h 5060781"/>
              <a:gd name="connsiteX10519" fmla="*/ 110034 w 4692539"/>
              <a:gd name="connsiteY10519" fmla="*/ 3903413 h 5060781"/>
              <a:gd name="connsiteX10520" fmla="*/ 103604 w 4692539"/>
              <a:gd name="connsiteY10520" fmla="*/ 3893697 h 5060781"/>
              <a:gd name="connsiteX10521" fmla="*/ 88244 w 4692539"/>
              <a:gd name="connsiteY10521" fmla="*/ 3887926 h 5060781"/>
              <a:gd name="connsiteX10522" fmla="*/ 91930 w 4692539"/>
              <a:gd name="connsiteY10522" fmla="*/ 3870088 h 5060781"/>
              <a:gd name="connsiteX10523" fmla="*/ 85786 w 4692539"/>
              <a:gd name="connsiteY10523" fmla="*/ 3872187 h 5060781"/>
              <a:gd name="connsiteX10524" fmla="*/ 87354 w 4692539"/>
              <a:gd name="connsiteY10524" fmla="*/ 3867170 h 5060781"/>
              <a:gd name="connsiteX10525" fmla="*/ 88244 w 4692539"/>
              <a:gd name="connsiteY10525" fmla="*/ 3866941 h 5060781"/>
              <a:gd name="connsiteX10526" fmla="*/ 88551 w 4692539"/>
              <a:gd name="connsiteY10526" fmla="*/ 3865630 h 5060781"/>
              <a:gd name="connsiteX10527" fmla="*/ 88787 w 4692539"/>
              <a:gd name="connsiteY10527" fmla="*/ 3864620 h 5060781"/>
              <a:gd name="connsiteX10528" fmla="*/ 92182 w 4692539"/>
              <a:gd name="connsiteY10528" fmla="*/ 3868791 h 5060781"/>
              <a:gd name="connsiteX10529" fmla="*/ 92475 w 4692539"/>
              <a:gd name="connsiteY10529" fmla="*/ 3862640 h 5060781"/>
              <a:gd name="connsiteX10530" fmla="*/ 90004 w 4692539"/>
              <a:gd name="connsiteY10530" fmla="*/ 3859427 h 5060781"/>
              <a:gd name="connsiteX10531" fmla="*/ 90702 w 4692539"/>
              <a:gd name="connsiteY10531" fmla="*/ 3856449 h 5060781"/>
              <a:gd name="connsiteX10532" fmla="*/ 89839 w 4692539"/>
              <a:gd name="connsiteY10532" fmla="*/ 3859213 h 5060781"/>
              <a:gd name="connsiteX10533" fmla="*/ 89613 w 4692539"/>
              <a:gd name="connsiteY10533" fmla="*/ 3858919 h 5060781"/>
              <a:gd name="connsiteX10534" fmla="*/ 85916 w 4692539"/>
              <a:gd name="connsiteY10534" fmla="*/ 3861093 h 5060781"/>
              <a:gd name="connsiteX10535" fmla="*/ 88327 w 4692539"/>
              <a:gd name="connsiteY10535" fmla="*/ 3864055 h 5060781"/>
              <a:gd name="connsiteX10536" fmla="*/ 87354 w 4692539"/>
              <a:gd name="connsiteY10536" fmla="*/ 3867170 h 5060781"/>
              <a:gd name="connsiteX10537" fmla="*/ 75956 w 4692539"/>
              <a:gd name="connsiteY10537" fmla="*/ 3870088 h 5060781"/>
              <a:gd name="connsiteX10538" fmla="*/ 68584 w 4692539"/>
              <a:gd name="connsiteY10538" fmla="*/ 3849105 h 5060781"/>
              <a:gd name="connsiteX10539" fmla="*/ 67537 w 4692539"/>
              <a:gd name="connsiteY10539" fmla="*/ 3849764 h 5060781"/>
              <a:gd name="connsiteX10540" fmla="*/ 67205 w 4692539"/>
              <a:gd name="connsiteY10540" fmla="*/ 3842324 h 5060781"/>
              <a:gd name="connsiteX10541" fmla="*/ 68584 w 4692539"/>
              <a:gd name="connsiteY10541" fmla="*/ 3841759 h 5060781"/>
              <a:gd name="connsiteX10542" fmla="*/ 68005 w 4692539"/>
              <a:gd name="connsiteY10542" fmla="*/ 3840931 h 5060781"/>
              <a:gd name="connsiteX10543" fmla="*/ 71219 w 4692539"/>
              <a:gd name="connsiteY10543" fmla="*/ 3837751 h 5060781"/>
              <a:gd name="connsiteX10544" fmla="*/ 67609 w 4692539"/>
              <a:gd name="connsiteY10544" fmla="*/ 3840364 h 5060781"/>
              <a:gd name="connsiteX10545" fmla="*/ 67083 w 4692539"/>
              <a:gd name="connsiteY10545" fmla="*/ 3839612 h 5060781"/>
              <a:gd name="connsiteX10546" fmla="*/ 66734 w 4692539"/>
              <a:gd name="connsiteY10546" fmla="*/ 3831796 h 5060781"/>
              <a:gd name="connsiteX10547" fmla="*/ 69775 w 4692539"/>
              <a:gd name="connsiteY10547" fmla="*/ 3832509 h 5060781"/>
              <a:gd name="connsiteX10548" fmla="*/ 74722 w 4692539"/>
              <a:gd name="connsiteY10548" fmla="*/ 3833670 h 5060781"/>
              <a:gd name="connsiteX10549" fmla="*/ 72713 w 4692539"/>
              <a:gd name="connsiteY10549" fmla="*/ 3833198 h 5060781"/>
              <a:gd name="connsiteX10550" fmla="*/ 69775 w 4692539"/>
              <a:gd name="connsiteY10550" fmla="*/ 3832509 h 5060781"/>
              <a:gd name="connsiteX10551" fmla="*/ 67939 w 4692539"/>
              <a:gd name="connsiteY10551" fmla="*/ 3832078 h 5060781"/>
              <a:gd name="connsiteX10552" fmla="*/ 66734 w 4692539"/>
              <a:gd name="connsiteY10552" fmla="*/ 3831795 h 5060781"/>
              <a:gd name="connsiteX10553" fmla="*/ 65857 w 4692539"/>
              <a:gd name="connsiteY10553" fmla="*/ 3812167 h 5060781"/>
              <a:gd name="connsiteX10554" fmla="*/ 71649 w 4692539"/>
              <a:gd name="connsiteY10554" fmla="*/ 3814801 h 5060781"/>
              <a:gd name="connsiteX10555" fmla="*/ 73147 w 4692539"/>
              <a:gd name="connsiteY10555" fmla="*/ 3811867 h 5060781"/>
              <a:gd name="connsiteX10556" fmla="*/ 77449 w 4692539"/>
              <a:gd name="connsiteY10556" fmla="*/ 3813381 h 5060781"/>
              <a:gd name="connsiteX10557" fmla="*/ 78630 w 4692539"/>
              <a:gd name="connsiteY10557" fmla="*/ 3815376 h 5060781"/>
              <a:gd name="connsiteX10558" fmla="*/ 84536 w 4692539"/>
              <a:gd name="connsiteY10558" fmla="*/ 3825350 h 5060781"/>
              <a:gd name="connsiteX10559" fmla="*/ 91459 w 4692539"/>
              <a:gd name="connsiteY10559" fmla="*/ 3818439 h 5060781"/>
              <a:gd name="connsiteX10560" fmla="*/ 91659 w 4692539"/>
              <a:gd name="connsiteY10560" fmla="*/ 3818439 h 5060781"/>
              <a:gd name="connsiteX10561" fmla="*/ 91659 w 4692539"/>
              <a:gd name="connsiteY10561" fmla="*/ 3822663 h 5060781"/>
              <a:gd name="connsiteX10562" fmla="*/ 96266 w 4692539"/>
              <a:gd name="connsiteY10562" fmla="*/ 3817779 h 5060781"/>
              <a:gd name="connsiteX10563" fmla="*/ 91659 w 4692539"/>
              <a:gd name="connsiteY10563" fmla="*/ 3812104 h 5060781"/>
              <a:gd name="connsiteX10564" fmla="*/ 91659 w 4692539"/>
              <a:gd name="connsiteY10564" fmla="*/ 3814875 h 5060781"/>
              <a:gd name="connsiteX10565" fmla="*/ 91659 w 4692539"/>
              <a:gd name="connsiteY10565" fmla="*/ 3814897 h 5060781"/>
              <a:gd name="connsiteX10566" fmla="*/ 91659 w 4692539"/>
              <a:gd name="connsiteY10566" fmla="*/ 3815271 h 5060781"/>
              <a:gd name="connsiteX10567" fmla="*/ 87974 w 4692539"/>
              <a:gd name="connsiteY10567" fmla="*/ 3815271 h 5060781"/>
              <a:gd name="connsiteX10568" fmla="*/ 87974 w 4692539"/>
              <a:gd name="connsiteY10568" fmla="*/ 3818439 h 5060781"/>
              <a:gd name="connsiteX10569" fmla="*/ 91198 w 4692539"/>
              <a:gd name="connsiteY10569" fmla="*/ 3818439 h 5060781"/>
              <a:gd name="connsiteX10570" fmla="*/ 91459 w 4692539"/>
              <a:gd name="connsiteY10570" fmla="*/ 3818439 h 5060781"/>
              <a:gd name="connsiteX10571" fmla="*/ 86081 w 4692539"/>
              <a:gd name="connsiteY10571" fmla="*/ 3823807 h 5060781"/>
              <a:gd name="connsiteX10572" fmla="*/ 84536 w 4692539"/>
              <a:gd name="connsiteY10572" fmla="*/ 3825350 h 5060781"/>
              <a:gd name="connsiteX10573" fmla="*/ 77449 w 4692539"/>
              <a:gd name="connsiteY10573" fmla="*/ 3813381 h 5060781"/>
              <a:gd name="connsiteX10574" fmla="*/ 84675 w 4692539"/>
              <a:gd name="connsiteY10574" fmla="*/ 3815923 h 5060781"/>
              <a:gd name="connsiteX10575" fmla="*/ 93875 w 4692539"/>
              <a:gd name="connsiteY10575" fmla="*/ 3808971 h 5060781"/>
              <a:gd name="connsiteX10576" fmla="*/ 101442 w 4692539"/>
              <a:gd name="connsiteY10576" fmla="*/ 3808971 h 5060781"/>
              <a:gd name="connsiteX10577" fmla="*/ 102439 w 4692539"/>
              <a:gd name="connsiteY10577" fmla="*/ 3806978 h 5060781"/>
              <a:gd name="connsiteX10578" fmla="*/ 102615 w 4692539"/>
              <a:gd name="connsiteY10578" fmla="*/ 3807116 h 5060781"/>
              <a:gd name="connsiteX10579" fmla="*/ 106984 w 4692539"/>
              <a:gd name="connsiteY10579" fmla="*/ 3810561 h 5060781"/>
              <a:gd name="connsiteX10580" fmla="*/ 107533 w 4692539"/>
              <a:gd name="connsiteY10580" fmla="*/ 3813144 h 5060781"/>
              <a:gd name="connsiteX10581" fmla="*/ 108102 w 4692539"/>
              <a:gd name="connsiteY10581" fmla="*/ 3813253 h 5060781"/>
              <a:gd name="connsiteX10582" fmla="*/ 107375 w 4692539"/>
              <a:gd name="connsiteY10582" fmla="*/ 3815884 h 5060781"/>
              <a:gd name="connsiteX10583" fmla="*/ 118095 w 4692539"/>
              <a:gd name="connsiteY10583" fmla="*/ 3819116 h 5060781"/>
              <a:gd name="connsiteX10584" fmla="*/ 111507 w 4692539"/>
              <a:gd name="connsiteY10584" fmla="*/ 3813902 h 5060781"/>
              <a:gd name="connsiteX10585" fmla="*/ 118497 w 4692539"/>
              <a:gd name="connsiteY10585" fmla="*/ 3815232 h 5060781"/>
              <a:gd name="connsiteX10586" fmla="*/ 111188 w 4692539"/>
              <a:gd name="connsiteY10586" fmla="*/ 3807928 h 5060781"/>
              <a:gd name="connsiteX10587" fmla="*/ 115673 w 4692539"/>
              <a:gd name="connsiteY10587" fmla="*/ 3802168 h 5060781"/>
              <a:gd name="connsiteX10588" fmla="*/ 119305 w 4692539"/>
              <a:gd name="connsiteY10588" fmla="*/ 3801488 h 5060781"/>
              <a:gd name="connsiteX10589" fmla="*/ 123995 w 4692539"/>
              <a:gd name="connsiteY10589" fmla="*/ 3806512 h 5060781"/>
              <a:gd name="connsiteX10590" fmla="*/ 132124 w 4692539"/>
              <a:gd name="connsiteY10590" fmla="*/ 3794526 h 5060781"/>
              <a:gd name="connsiteX10591" fmla="*/ 128998 w 4692539"/>
              <a:gd name="connsiteY10591" fmla="*/ 3778676 h 5060781"/>
              <a:gd name="connsiteX10592" fmla="*/ 122745 w 4692539"/>
              <a:gd name="connsiteY10592" fmla="*/ 3780738 h 5060781"/>
              <a:gd name="connsiteX10593" fmla="*/ 120243 w 4692539"/>
              <a:gd name="connsiteY10593" fmla="*/ 3775582 h 5060781"/>
              <a:gd name="connsiteX10594" fmla="*/ 115099 w 4692539"/>
              <a:gd name="connsiteY10594" fmla="*/ 3778881 h 5060781"/>
              <a:gd name="connsiteX10595" fmla="*/ 113337 w 4692539"/>
              <a:gd name="connsiteY10595" fmla="*/ 3775362 h 5060781"/>
              <a:gd name="connsiteX10596" fmla="*/ 116564 w 4692539"/>
              <a:gd name="connsiteY10596" fmla="*/ 3771797 h 5060781"/>
              <a:gd name="connsiteX10597" fmla="*/ 116105 w 4692539"/>
              <a:gd name="connsiteY10597" fmla="*/ 3764436 h 5060781"/>
              <a:gd name="connsiteX10598" fmla="*/ 123304 w 4692539"/>
              <a:gd name="connsiteY10598" fmla="*/ 3757637 h 5060781"/>
              <a:gd name="connsiteX10599" fmla="*/ 126468 w 4692539"/>
              <a:gd name="connsiteY10599" fmla="*/ 3773002 h 5060781"/>
              <a:gd name="connsiteX10600" fmla="*/ 126318 w 4692539"/>
              <a:gd name="connsiteY10600" fmla="*/ 3773320 h 5060781"/>
              <a:gd name="connsiteX10601" fmla="*/ 126526 w 4692539"/>
              <a:gd name="connsiteY10601" fmla="*/ 3773285 h 5060781"/>
              <a:gd name="connsiteX10602" fmla="*/ 126534 w 4692539"/>
              <a:gd name="connsiteY10602" fmla="*/ 3773320 h 5060781"/>
              <a:gd name="connsiteX10603" fmla="*/ 126533 w 4692539"/>
              <a:gd name="connsiteY10603" fmla="*/ 3773284 h 5060781"/>
              <a:gd name="connsiteX10604" fmla="*/ 131788 w 4692539"/>
              <a:gd name="connsiteY10604" fmla="*/ 3772396 h 5060781"/>
              <a:gd name="connsiteX10605" fmla="*/ 132571 w 4692539"/>
              <a:gd name="connsiteY10605" fmla="*/ 3772263 h 5060781"/>
              <a:gd name="connsiteX10606" fmla="*/ 128819 w 4692539"/>
              <a:gd name="connsiteY10606" fmla="*/ 3768039 h 5060781"/>
              <a:gd name="connsiteX10607" fmla="*/ 126630 w 4692539"/>
              <a:gd name="connsiteY10607" fmla="*/ 3772660 h 5060781"/>
              <a:gd name="connsiteX10608" fmla="*/ 126513 w 4692539"/>
              <a:gd name="connsiteY10608" fmla="*/ 3772909 h 5060781"/>
              <a:gd name="connsiteX10609" fmla="*/ 126088 w 4692539"/>
              <a:gd name="connsiteY10609" fmla="*/ 3765051 h 5060781"/>
              <a:gd name="connsiteX10610" fmla="*/ 123478 w 4692539"/>
              <a:gd name="connsiteY10610" fmla="*/ 3757472 h 5060781"/>
              <a:gd name="connsiteX10611" fmla="*/ 123557 w 4692539"/>
              <a:gd name="connsiteY10611" fmla="*/ 3757399 h 5060781"/>
              <a:gd name="connsiteX10612" fmla="*/ 125601 w 4692539"/>
              <a:gd name="connsiteY10612" fmla="*/ 3762167 h 5060781"/>
              <a:gd name="connsiteX10613" fmla="*/ 134585 w 4692539"/>
              <a:gd name="connsiteY10613" fmla="*/ 3769214 h 5060781"/>
              <a:gd name="connsiteX10614" fmla="*/ 122860 w 4692539"/>
              <a:gd name="connsiteY10614" fmla="*/ 3754032 h 5060781"/>
              <a:gd name="connsiteX10615" fmla="*/ 121981 w 4692539"/>
              <a:gd name="connsiteY10615" fmla="*/ 3752894 h 5060781"/>
              <a:gd name="connsiteX10616" fmla="*/ 127534 w 4692539"/>
              <a:gd name="connsiteY10616" fmla="*/ 3755240 h 5060781"/>
              <a:gd name="connsiteX10617" fmla="*/ 128472 w 4692539"/>
              <a:gd name="connsiteY10617" fmla="*/ 3755635 h 5060781"/>
              <a:gd name="connsiteX10618" fmla="*/ 132223 w 4692539"/>
              <a:gd name="connsiteY10618" fmla="*/ 3748243 h 5060781"/>
              <a:gd name="connsiteX10619" fmla="*/ 127846 w 4692539"/>
              <a:gd name="connsiteY10619" fmla="*/ 3750092 h 5060781"/>
              <a:gd name="connsiteX10620" fmla="*/ 127548 w 4692539"/>
              <a:gd name="connsiteY10620" fmla="*/ 3750217 h 5060781"/>
              <a:gd name="connsiteX10621" fmla="*/ 127221 w 4692539"/>
              <a:gd name="connsiteY10621" fmla="*/ 3750355 h 5060781"/>
              <a:gd name="connsiteX10622" fmla="*/ 124720 w 4692539"/>
              <a:gd name="connsiteY10622" fmla="*/ 3745075 h 5060781"/>
              <a:gd name="connsiteX10623" fmla="*/ 122784 w 4692539"/>
              <a:gd name="connsiteY10623" fmla="*/ 3745075 h 5060781"/>
              <a:gd name="connsiteX10624" fmla="*/ 123533 w 4692539"/>
              <a:gd name="connsiteY10624" fmla="*/ 3741733 h 5060781"/>
              <a:gd name="connsiteX10625" fmla="*/ 126601 w 4692539"/>
              <a:gd name="connsiteY10625" fmla="*/ 3728047 h 5060781"/>
              <a:gd name="connsiteX10626" fmla="*/ 115235 w 4692539"/>
              <a:gd name="connsiteY10626" fmla="*/ 3743090 h 5060781"/>
              <a:gd name="connsiteX10627" fmla="*/ 116890 w 4692539"/>
              <a:gd name="connsiteY10627" fmla="*/ 3750128 h 5060781"/>
              <a:gd name="connsiteX10628" fmla="*/ 116564 w 4692539"/>
              <a:gd name="connsiteY10628" fmla="*/ 3749715 h 5060781"/>
              <a:gd name="connsiteX10629" fmla="*/ 100673 w 4692539"/>
              <a:gd name="connsiteY10629" fmla="*/ 3767591 h 5060781"/>
              <a:gd name="connsiteX10630" fmla="*/ 103370 w 4692539"/>
              <a:gd name="connsiteY10630" fmla="*/ 3767899 h 5060781"/>
              <a:gd name="connsiteX10631" fmla="*/ 92001 w 4692539"/>
              <a:gd name="connsiteY10631" fmla="*/ 3779108 h 5060781"/>
              <a:gd name="connsiteX10632" fmla="*/ 82867 w 4692539"/>
              <a:gd name="connsiteY10632" fmla="*/ 3786532 h 5060781"/>
              <a:gd name="connsiteX10633" fmla="*/ 76067 w 4692539"/>
              <a:gd name="connsiteY10633" fmla="*/ 3778380 h 5060781"/>
              <a:gd name="connsiteX10634" fmla="*/ 75131 w 4692539"/>
              <a:gd name="connsiteY10634" fmla="*/ 3782309 h 5060781"/>
              <a:gd name="connsiteX10635" fmla="*/ 74398 w 4692539"/>
              <a:gd name="connsiteY10635" fmla="*/ 3770463 h 5060781"/>
              <a:gd name="connsiteX10636" fmla="*/ 73677 w 4692539"/>
              <a:gd name="connsiteY10636" fmla="*/ 3758797 h 5060781"/>
              <a:gd name="connsiteX10637" fmla="*/ 74704 w 4692539"/>
              <a:gd name="connsiteY10637" fmla="*/ 3759742 h 5060781"/>
              <a:gd name="connsiteX10638" fmla="*/ 73603 w 4692539"/>
              <a:gd name="connsiteY10638" fmla="*/ 3757613 h 5060781"/>
              <a:gd name="connsiteX10639" fmla="*/ 73276 w 4692539"/>
              <a:gd name="connsiteY10639" fmla="*/ 3752323 h 5060781"/>
              <a:gd name="connsiteX10640" fmla="*/ 88999 w 4692539"/>
              <a:gd name="connsiteY10640" fmla="*/ 3758624 h 5060781"/>
              <a:gd name="connsiteX10641" fmla="*/ 91053 w 4692539"/>
              <a:gd name="connsiteY10641" fmla="*/ 3754848 h 5060781"/>
              <a:gd name="connsiteX10642" fmla="*/ 91294 w 4692539"/>
              <a:gd name="connsiteY10642" fmla="*/ 3754994 h 5060781"/>
              <a:gd name="connsiteX10643" fmla="*/ 91083 w 4692539"/>
              <a:gd name="connsiteY10643" fmla="*/ 3754792 h 5060781"/>
              <a:gd name="connsiteX10644" fmla="*/ 96775 w 4692539"/>
              <a:gd name="connsiteY10644" fmla="*/ 3744328 h 5060781"/>
              <a:gd name="connsiteX10645" fmla="*/ 89738 w 4692539"/>
              <a:gd name="connsiteY10645" fmla="*/ 3728515 h 5060781"/>
              <a:gd name="connsiteX10646" fmla="*/ 91392 w 4692539"/>
              <a:gd name="connsiteY10646" fmla="*/ 3722356 h 5060781"/>
              <a:gd name="connsiteX10647" fmla="*/ 92354 w 4692539"/>
              <a:gd name="connsiteY10647" fmla="*/ 3710796 h 5060781"/>
              <a:gd name="connsiteX10648" fmla="*/ 77783 w 4692539"/>
              <a:gd name="connsiteY10648" fmla="*/ 3717291 h 5060781"/>
              <a:gd name="connsiteX10649" fmla="*/ 77631 w 4692539"/>
              <a:gd name="connsiteY10649" fmla="*/ 3714102 h 5060781"/>
              <a:gd name="connsiteX10650" fmla="*/ 77147 w 4692539"/>
              <a:gd name="connsiteY10650" fmla="*/ 3703918 h 5060781"/>
              <a:gd name="connsiteX10651" fmla="*/ 70255 w 4692539"/>
              <a:gd name="connsiteY10651" fmla="*/ 3722811 h 5060781"/>
              <a:gd name="connsiteX10652" fmla="*/ 78295 w 4692539"/>
              <a:gd name="connsiteY10652" fmla="*/ 3728057 h 5060781"/>
              <a:gd name="connsiteX10653" fmla="*/ 77925 w 4692539"/>
              <a:gd name="connsiteY10653" fmla="*/ 3720273 h 5060781"/>
              <a:gd name="connsiteX10654" fmla="*/ 83045 w 4692539"/>
              <a:gd name="connsiteY10654" fmla="*/ 3724880 h 5060781"/>
              <a:gd name="connsiteX10655" fmla="*/ 87159 w 4692539"/>
              <a:gd name="connsiteY10655" fmla="*/ 3731089 h 5060781"/>
              <a:gd name="connsiteX10656" fmla="*/ 85340 w 4692539"/>
              <a:gd name="connsiteY10656" fmla="*/ 3731089 h 5060781"/>
              <a:gd name="connsiteX10657" fmla="*/ 85340 w 4692539"/>
              <a:gd name="connsiteY10657" fmla="*/ 3737444 h 5060781"/>
              <a:gd name="connsiteX10658" fmla="*/ 71397 w 4692539"/>
              <a:gd name="connsiteY10658" fmla="*/ 3736766 h 5060781"/>
              <a:gd name="connsiteX10659" fmla="*/ 69603 w 4692539"/>
              <a:gd name="connsiteY10659" fmla="*/ 3725858 h 5060781"/>
              <a:gd name="connsiteX10660" fmla="*/ 69183 w 4692539"/>
              <a:gd name="connsiteY10660" fmla="*/ 3723311 h 5060781"/>
              <a:gd name="connsiteX10661" fmla="*/ 71397 w 4692539"/>
              <a:gd name="connsiteY10661" fmla="*/ 3736766 h 5060781"/>
              <a:gd name="connsiteX10662" fmla="*/ 66280 w 4692539"/>
              <a:gd name="connsiteY10662" fmla="*/ 3736517 h 5060781"/>
              <a:gd name="connsiteX10663" fmla="*/ 57285 w 4692539"/>
              <a:gd name="connsiteY10663" fmla="*/ 3726853 h 5060781"/>
              <a:gd name="connsiteX10664" fmla="*/ 53902 w 4692539"/>
              <a:gd name="connsiteY10664" fmla="*/ 3730152 h 5060781"/>
              <a:gd name="connsiteX10665" fmla="*/ 52691 w 4692539"/>
              <a:gd name="connsiteY10665" fmla="*/ 3724813 h 5060781"/>
              <a:gd name="connsiteX10666" fmla="*/ 54603 w 4692539"/>
              <a:gd name="connsiteY10666" fmla="*/ 3726832 h 5060781"/>
              <a:gd name="connsiteX10667" fmla="*/ 55050 w 4692539"/>
              <a:gd name="connsiteY10667" fmla="*/ 3727304 h 5060781"/>
              <a:gd name="connsiteX10668" fmla="*/ 52691 w 4692539"/>
              <a:gd name="connsiteY10668" fmla="*/ 3724813 h 5060781"/>
              <a:gd name="connsiteX10669" fmla="*/ 52377 w 4692539"/>
              <a:gd name="connsiteY10669" fmla="*/ 3723429 h 5060781"/>
              <a:gd name="connsiteX10670" fmla="*/ 55707 w 4692539"/>
              <a:gd name="connsiteY10670" fmla="*/ 3722718 h 5060781"/>
              <a:gd name="connsiteX10671" fmla="*/ 56315 w 4692539"/>
              <a:gd name="connsiteY10671" fmla="*/ 3722589 h 5060781"/>
              <a:gd name="connsiteX10672" fmla="*/ 56315 w 4692539"/>
              <a:gd name="connsiteY10672" fmla="*/ 3712217 h 5060781"/>
              <a:gd name="connsiteX10673" fmla="*/ 52670 w 4692539"/>
              <a:gd name="connsiteY10673" fmla="*/ 3704955 h 5060781"/>
              <a:gd name="connsiteX10674" fmla="*/ 48231 w 4692539"/>
              <a:gd name="connsiteY10674" fmla="*/ 3705151 h 5060781"/>
              <a:gd name="connsiteX10675" fmla="*/ 44293 w 4692539"/>
              <a:gd name="connsiteY10675" fmla="*/ 3687781 h 5060781"/>
              <a:gd name="connsiteX10676" fmla="*/ 44506 w 4692539"/>
              <a:gd name="connsiteY10676" fmla="*/ 3687327 h 5060781"/>
              <a:gd name="connsiteX10677" fmla="*/ 49281 w 4692539"/>
              <a:gd name="connsiteY10677" fmla="*/ 3690358 h 5060781"/>
              <a:gd name="connsiteX10678" fmla="*/ 63268 w 4692539"/>
              <a:gd name="connsiteY10678" fmla="*/ 3690454 h 5060781"/>
              <a:gd name="connsiteX10679" fmla="*/ 68473 w 4692539"/>
              <a:gd name="connsiteY10679" fmla="*/ 3690490 h 5060781"/>
              <a:gd name="connsiteX10680" fmla="*/ 70929 w 4692539"/>
              <a:gd name="connsiteY10680" fmla="*/ 3685209 h 5060781"/>
              <a:gd name="connsiteX10681" fmla="*/ 71202 w 4692539"/>
              <a:gd name="connsiteY10681" fmla="*/ 3685303 h 5060781"/>
              <a:gd name="connsiteX10682" fmla="*/ 73811 w 4692539"/>
              <a:gd name="connsiteY10682" fmla="*/ 3694111 h 5060781"/>
              <a:gd name="connsiteX10683" fmla="*/ 73476 w 4692539"/>
              <a:gd name="connsiteY10683" fmla="*/ 3692978 h 5060781"/>
              <a:gd name="connsiteX10684" fmla="*/ 71202 w 4692539"/>
              <a:gd name="connsiteY10684" fmla="*/ 3685303 h 5060781"/>
              <a:gd name="connsiteX10685" fmla="*/ 76304 w 4692539"/>
              <a:gd name="connsiteY10685" fmla="*/ 3687058 h 5060781"/>
              <a:gd name="connsiteX10686" fmla="*/ 77071 w 4692539"/>
              <a:gd name="connsiteY10686" fmla="*/ 3687322 h 5060781"/>
              <a:gd name="connsiteX10687" fmla="*/ 80757 w 4692539"/>
              <a:gd name="connsiteY10687" fmla="*/ 3676760 h 5060781"/>
              <a:gd name="connsiteX10688" fmla="*/ 69877 w 4692539"/>
              <a:gd name="connsiteY10688" fmla="*/ 3665254 h 5060781"/>
              <a:gd name="connsiteX10689" fmla="*/ 74869 w 4692539"/>
              <a:gd name="connsiteY10689" fmla="*/ 3664456 h 5060781"/>
              <a:gd name="connsiteX10690" fmla="*/ 77763 w 4692539"/>
              <a:gd name="connsiteY10690" fmla="*/ 3665872 h 5060781"/>
              <a:gd name="connsiteX10691" fmla="*/ 76246 w 4692539"/>
              <a:gd name="connsiteY10691" fmla="*/ 3669107 h 5060781"/>
              <a:gd name="connsiteX10692" fmla="*/ 88595 w 4692539"/>
              <a:gd name="connsiteY10692" fmla="*/ 3672267 h 5060781"/>
              <a:gd name="connsiteX10693" fmla="*/ 81185 w 4692539"/>
              <a:gd name="connsiteY10693" fmla="*/ 3693335 h 5060781"/>
              <a:gd name="connsiteX10694" fmla="*/ 84890 w 4692539"/>
              <a:gd name="connsiteY10694" fmla="*/ 3700708 h 5060781"/>
              <a:gd name="connsiteX10695" fmla="*/ 85436 w 4692539"/>
              <a:gd name="connsiteY10695" fmla="*/ 3700897 h 5060781"/>
              <a:gd name="connsiteX10696" fmla="*/ 99094 w 4692539"/>
              <a:gd name="connsiteY10696" fmla="*/ 3705581 h 5060781"/>
              <a:gd name="connsiteX10697" fmla="*/ 120707 w 4692539"/>
              <a:gd name="connsiteY10697" fmla="*/ 3711242 h 5060781"/>
              <a:gd name="connsiteX10698" fmla="*/ 118237 w 4692539"/>
              <a:gd name="connsiteY10698" fmla="*/ 3705975 h 5060781"/>
              <a:gd name="connsiteX10699" fmla="*/ 120635 w 4692539"/>
              <a:gd name="connsiteY10699" fmla="*/ 3700863 h 5060781"/>
              <a:gd name="connsiteX10700" fmla="*/ 126725 w 4692539"/>
              <a:gd name="connsiteY10700" fmla="*/ 3699502 h 5060781"/>
              <a:gd name="connsiteX10701" fmla="*/ 131485 w 4692539"/>
              <a:gd name="connsiteY10701" fmla="*/ 3688497 h 5060781"/>
              <a:gd name="connsiteX10702" fmla="*/ 118435 w 4692539"/>
              <a:gd name="connsiteY10702" fmla="*/ 3692208 h 5060781"/>
              <a:gd name="connsiteX10703" fmla="*/ 116995 w 4692539"/>
              <a:gd name="connsiteY10703" fmla="*/ 3694525 h 5060781"/>
              <a:gd name="connsiteX10704" fmla="*/ 117044 w 4692539"/>
              <a:gd name="connsiteY10704" fmla="*/ 3693353 h 5060781"/>
              <a:gd name="connsiteX10705" fmla="*/ 113187 w 4692539"/>
              <a:gd name="connsiteY10705" fmla="*/ 3691346 h 5060781"/>
              <a:gd name="connsiteX10706" fmla="*/ 112060 w 4692539"/>
              <a:gd name="connsiteY10706" fmla="*/ 3682801 h 5060781"/>
              <a:gd name="connsiteX10707" fmla="*/ 124411 w 4692539"/>
              <a:gd name="connsiteY10707" fmla="*/ 3687015 h 5060781"/>
              <a:gd name="connsiteX10708" fmla="*/ 129815 w 4692539"/>
              <a:gd name="connsiteY10708" fmla="*/ 3685170 h 5060781"/>
              <a:gd name="connsiteX10709" fmla="*/ 130560 w 4692539"/>
              <a:gd name="connsiteY10709" fmla="*/ 3684917 h 5060781"/>
              <a:gd name="connsiteX10710" fmla="*/ 130587 w 4692539"/>
              <a:gd name="connsiteY10710" fmla="*/ 3684908 h 5060781"/>
              <a:gd name="connsiteX10711" fmla="*/ 133057 w 4692539"/>
              <a:gd name="connsiteY10711" fmla="*/ 3690174 h 5060781"/>
              <a:gd name="connsiteX10712" fmla="*/ 140468 w 4692539"/>
              <a:gd name="connsiteY10712" fmla="*/ 3687015 h 5060781"/>
              <a:gd name="connsiteX10713" fmla="*/ 142938 w 4692539"/>
              <a:gd name="connsiteY10713" fmla="*/ 3681748 h 5060781"/>
              <a:gd name="connsiteX10714" fmla="*/ 149113 w 4692539"/>
              <a:gd name="connsiteY10714" fmla="*/ 3682801 h 5060781"/>
              <a:gd name="connsiteX10715" fmla="*/ 145717 w 4692539"/>
              <a:gd name="connsiteY10715" fmla="*/ 3661471 h 5060781"/>
              <a:gd name="connsiteX10716" fmla="*/ 136541 w 4692539"/>
              <a:gd name="connsiteY10716" fmla="*/ 3656317 h 5060781"/>
              <a:gd name="connsiteX10717" fmla="*/ 141134 w 4692539"/>
              <a:gd name="connsiteY10717" fmla="*/ 3649594 h 5060781"/>
              <a:gd name="connsiteX10718" fmla="*/ 142680 w 4692539"/>
              <a:gd name="connsiteY10718" fmla="*/ 3647331 h 5060781"/>
              <a:gd name="connsiteX10719" fmla="*/ 132021 w 4692539"/>
              <a:gd name="connsiteY10719" fmla="*/ 3648164 h 5060781"/>
              <a:gd name="connsiteX10720" fmla="*/ 134292 w 4692539"/>
              <a:gd name="connsiteY10720" fmla="*/ 3637506 h 5060781"/>
              <a:gd name="connsiteX10721" fmla="*/ 133435 w 4692539"/>
              <a:gd name="connsiteY10721" fmla="*/ 3632874 h 5060781"/>
              <a:gd name="connsiteX10722" fmla="*/ 134473 w 4692539"/>
              <a:gd name="connsiteY10722" fmla="*/ 3633428 h 5060781"/>
              <a:gd name="connsiteX10723" fmla="*/ 135403 w 4692539"/>
              <a:gd name="connsiteY10723" fmla="*/ 3619136 h 5060781"/>
              <a:gd name="connsiteX10724" fmla="*/ 136762 w 4692539"/>
              <a:gd name="connsiteY10724" fmla="*/ 3619599 h 5060781"/>
              <a:gd name="connsiteX10725" fmla="*/ 139851 w 4692539"/>
              <a:gd name="connsiteY10725" fmla="*/ 3604984 h 5060781"/>
              <a:gd name="connsiteX10726" fmla="*/ 136522 w 4692539"/>
              <a:gd name="connsiteY10726" fmla="*/ 3601958 h 5060781"/>
              <a:gd name="connsiteX10727" fmla="*/ 136603 w 4692539"/>
              <a:gd name="connsiteY10727" fmla="*/ 3600718 h 5060781"/>
              <a:gd name="connsiteX10728" fmla="*/ 137279 w 4692539"/>
              <a:gd name="connsiteY10728" fmla="*/ 3590345 h 5060781"/>
              <a:gd name="connsiteX10729" fmla="*/ 144290 w 4692539"/>
              <a:gd name="connsiteY10729" fmla="*/ 3576775 h 5060781"/>
              <a:gd name="connsiteX10730" fmla="*/ 137996 w 4692539"/>
              <a:gd name="connsiteY10730" fmla="*/ 3579334 h 5060781"/>
              <a:gd name="connsiteX10731" fmla="*/ 138100 w 4692539"/>
              <a:gd name="connsiteY10731" fmla="*/ 3577733 h 5060781"/>
              <a:gd name="connsiteX10732" fmla="*/ 138158 w 4692539"/>
              <a:gd name="connsiteY10732" fmla="*/ 3576849 h 5060781"/>
              <a:gd name="connsiteX10733" fmla="*/ 134596 w 4692539"/>
              <a:gd name="connsiteY10733" fmla="*/ 3579020 h 5060781"/>
              <a:gd name="connsiteX10734" fmla="*/ 134972 w 4692539"/>
              <a:gd name="connsiteY10734" fmla="*/ 3578333 h 5060781"/>
              <a:gd name="connsiteX10735" fmla="*/ 132649 w 4692539"/>
              <a:gd name="connsiteY10735" fmla="*/ 3571390 h 5060781"/>
              <a:gd name="connsiteX10736" fmla="*/ 132313 w 4692539"/>
              <a:gd name="connsiteY10736" fmla="*/ 3570384 h 5060781"/>
              <a:gd name="connsiteX10737" fmla="*/ 132204 w 4692539"/>
              <a:gd name="connsiteY10737" fmla="*/ 3571700 h 5060781"/>
              <a:gd name="connsiteX10738" fmla="*/ 129787 w 4692539"/>
              <a:gd name="connsiteY10738" fmla="*/ 3573380 h 5060781"/>
              <a:gd name="connsiteX10739" fmla="*/ 127888 w 4692539"/>
              <a:gd name="connsiteY10739" fmla="*/ 3574700 h 5060781"/>
              <a:gd name="connsiteX10740" fmla="*/ 132204 w 4692539"/>
              <a:gd name="connsiteY10740" fmla="*/ 3571700 h 5060781"/>
              <a:gd name="connsiteX10741" fmla="*/ 131438 w 4692539"/>
              <a:gd name="connsiteY10741" fmla="*/ 3580943 h 5060781"/>
              <a:gd name="connsiteX10742" fmla="*/ 129560 w 4692539"/>
              <a:gd name="connsiteY10742" fmla="*/ 3582087 h 5060781"/>
              <a:gd name="connsiteX10743" fmla="*/ 129236 w 4692539"/>
              <a:gd name="connsiteY10743" fmla="*/ 3584641 h 5060781"/>
              <a:gd name="connsiteX10744" fmla="*/ 126518 w 4692539"/>
              <a:gd name="connsiteY10744" fmla="*/ 3583405 h 5060781"/>
              <a:gd name="connsiteX10745" fmla="*/ 128117 w 4692539"/>
              <a:gd name="connsiteY10745" fmla="*/ 3580626 h 5060781"/>
              <a:gd name="connsiteX10746" fmla="*/ 123176 w 4692539"/>
              <a:gd name="connsiteY10746" fmla="*/ 3578518 h 5060781"/>
              <a:gd name="connsiteX10747" fmla="*/ 123190 w 4692539"/>
              <a:gd name="connsiteY10747" fmla="*/ 3578459 h 5060781"/>
              <a:gd name="connsiteX10748" fmla="*/ 124275 w 4692539"/>
              <a:gd name="connsiteY10748" fmla="*/ 3578810 h 5060781"/>
              <a:gd name="connsiteX10749" fmla="*/ 124768 w 4692539"/>
              <a:gd name="connsiteY10749" fmla="*/ 3572045 h 5060781"/>
              <a:gd name="connsiteX10750" fmla="*/ 121554 w 4692539"/>
              <a:gd name="connsiteY10750" fmla="*/ 3570002 h 5060781"/>
              <a:gd name="connsiteX10751" fmla="*/ 120707 w 4692539"/>
              <a:gd name="connsiteY10751" fmla="*/ 3569037 h 5060781"/>
              <a:gd name="connsiteX10752" fmla="*/ 117279 w 4692539"/>
              <a:gd name="connsiteY10752" fmla="*/ 3567284 h 5060781"/>
              <a:gd name="connsiteX10753" fmla="*/ 114627 w 4692539"/>
              <a:gd name="connsiteY10753" fmla="*/ 3565597 h 5060781"/>
              <a:gd name="connsiteX10754" fmla="*/ 116693 w 4692539"/>
              <a:gd name="connsiteY10754" fmla="*/ 3559426 h 5060781"/>
              <a:gd name="connsiteX10755" fmla="*/ 117001 w 4692539"/>
              <a:gd name="connsiteY10755" fmla="*/ 3558505 h 5060781"/>
              <a:gd name="connsiteX10756" fmla="*/ 112782 w 4692539"/>
              <a:gd name="connsiteY10756" fmla="*/ 3557051 h 5060781"/>
              <a:gd name="connsiteX10757" fmla="*/ 112782 w 4692539"/>
              <a:gd name="connsiteY10757" fmla="*/ 3550017 h 5060781"/>
              <a:gd name="connsiteX10758" fmla="*/ 107943 w 4692539"/>
              <a:gd name="connsiteY10758" fmla="*/ 3550017 h 5060781"/>
              <a:gd name="connsiteX10759" fmla="*/ 103849 w 4692539"/>
              <a:gd name="connsiteY10759" fmla="*/ 3550017 h 5060781"/>
              <a:gd name="connsiteX10760" fmla="*/ 103849 w 4692539"/>
              <a:gd name="connsiteY10760" fmla="*/ 3553970 h 5060781"/>
              <a:gd name="connsiteX10761" fmla="*/ 101969 w 4692539"/>
              <a:gd name="connsiteY10761" fmla="*/ 3553320 h 5060781"/>
              <a:gd name="connsiteX10762" fmla="*/ 88595 w 4692539"/>
              <a:gd name="connsiteY10762" fmla="*/ 3586945 h 5060781"/>
              <a:gd name="connsiteX10763" fmla="*/ 91066 w 4692539"/>
              <a:gd name="connsiteY10763" fmla="*/ 3581678 h 5060781"/>
              <a:gd name="connsiteX10764" fmla="*/ 92301 w 4692539"/>
              <a:gd name="connsiteY10764" fmla="*/ 3592212 h 5060781"/>
              <a:gd name="connsiteX10765" fmla="*/ 88595 w 4692539"/>
              <a:gd name="connsiteY10765" fmla="*/ 3591159 h 5060781"/>
              <a:gd name="connsiteX10766" fmla="*/ 78368 w 4692539"/>
              <a:gd name="connsiteY10766" fmla="*/ 3586452 h 5060781"/>
              <a:gd name="connsiteX10767" fmla="*/ 71521 w 4692539"/>
              <a:gd name="connsiteY10767" fmla="*/ 3590405 h 5060781"/>
              <a:gd name="connsiteX10768" fmla="*/ 68521 w 4692539"/>
              <a:gd name="connsiteY10768" fmla="*/ 3591597 h 5060781"/>
              <a:gd name="connsiteX10769" fmla="*/ 68451 w 4692539"/>
              <a:gd name="connsiteY10769" fmla="*/ 3591625 h 5060781"/>
              <a:gd name="connsiteX10770" fmla="*/ 68550 w 4692539"/>
              <a:gd name="connsiteY10770" fmla="*/ 3591635 h 5060781"/>
              <a:gd name="connsiteX10771" fmla="*/ 69551 w 4692539"/>
              <a:gd name="connsiteY10771" fmla="*/ 3591752 h 5060781"/>
              <a:gd name="connsiteX10772" fmla="*/ 62437 w 4692539"/>
              <a:gd name="connsiteY10772" fmla="*/ 3602898 h 5060781"/>
              <a:gd name="connsiteX10773" fmla="*/ 56038 w 4692539"/>
              <a:gd name="connsiteY10773" fmla="*/ 3588547 h 5060781"/>
              <a:gd name="connsiteX10774" fmla="*/ 49897 w 4692539"/>
              <a:gd name="connsiteY10774" fmla="*/ 3587496 h 5060781"/>
              <a:gd name="connsiteX10775" fmla="*/ 50913 w 4692539"/>
              <a:gd name="connsiteY10775" fmla="*/ 3581419 h 5060781"/>
              <a:gd name="connsiteX10776" fmla="*/ 55387 w 4692539"/>
              <a:gd name="connsiteY10776" fmla="*/ 3583995 h 5060781"/>
              <a:gd name="connsiteX10777" fmla="*/ 56413 w 4692539"/>
              <a:gd name="connsiteY10777" fmla="*/ 3586016 h 5060781"/>
              <a:gd name="connsiteX10778" fmla="*/ 55915 w 4692539"/>
              <a:gd name="connsiteY10778" fmla="*/ 3584299 h 5060781"/>
              <a:gd name="connsiteX10779" fmla="*/ 54536 w 4692539"/>
              <a:gd name="connsiteY10779" fmla="*/ 3579547 h 5060781"/>
              <a:gd name="connsiteX10780" fmla="*/ 51769 w 4692539"/>
              <a:gd name="connsiteY10780" fmla="*/ 3576297 h 5060781"/>
              <a:gd name="connsiteX10781" fmla="*/ 52353 w 4692539"/>
              <a:gd name="connsiteY10781" fmla="*/ 3572804 h 5060781"/>
              <a:gd name="connsiteX10782" fmla="*/ 56038 w 4692539"/>
              <a:gd name="connsiteY10782" fmla="*/ 3574902 h 5060781"/>
              <a:gd name="connsiteX10783" fmla="*/ 44465 w 4692539"/>
              <a:gd name="connsiteY10783" fmla="*/ 3558076 h 5060781"/>
              <a:gd name="connsiteX10784" fmla="*/ 40070 w 4692539"/>
              <a:gd name="connsiteY10784" fmla="*/ 3567556 h 5060781"/>
              <a:gd name="connsiteX10785" fmla="*/ 46212 w 4692539"/>
              <a:gd name="connsiteY10785" fmla="*/ 3569654 h 5060781"/>
              <a:gd name="connsiteX10786" fmla="*/ 40448 w 4692539"/>
              <a:gd name="connsiteY10786" fmla="*/ 3574579 h 5060781"/>
              <a:gd name="connsiteX10787" fmla="*/ 28640 w 4692539"/>
              <a:gd name="connsiteY10787" fmla="*/ 3573275 h 5060781"/>
              <a:gd name="connsiteX10788" fmla="*/ 27543 w 4692539"/>
              <a:gd name="connsiteY10788" fmla="*/ 3568122 h 5060781"/>
              <a:gd name="connsiteX10789" fmla="*/ 24700 w 4692539"/>
              <a:gd name="connsiteY10789" fmla="*/ 3558416 h 5060781"/>
              <a:gd name="connsiteX10790" fmla="*/ 24063 w 4692539"/>
              <a:gd name="connsiteY10790" fmla="*/ 3556240 h 5060781"/>
              <a:gd name="connsiteX10791" fmla="*/ 29539 w 4692539"/>
              <a:gd name="connsiteY10791" fmla="*/ 3547268 h 5060781"/>
              <a:gd name="connsiteX10792" fmla="*/ 32403 w 4692539"/>
              <a:gd name="connsiteY10792" fmla="*/ 3535816 h 5060781"/>
              <a:gd name="connsiteX10793" fmla="*/ 32472 w 4692539"/>
              <a:gd name="connsiteY10793" fmla="*/ 3536114 h 5060781"/>
              <a:gd name="connsiteX10794" fmla="*/ 32915 w 4692539"/>
              <a:gd name="connsiteY10794" fmla="*/ 3535452 h 5060781"/>
              <a:gd name="connsiteX10795" fmla="*/ 37393 w 4692539"/>
              <a:gd name="connsiteY10795" fmla="*/ 3533469 h 5060781"/>
              <a:gd name="connsiteX10796" fmla="*/ 45307 w 4692539"/>
              <a:gd name="connsiteY10796" fmla="*/ 3529968 h 5060781"/>
              <a:gd name="connsiteX10797" fmla="*/ 35458 w 4692539"/>
              <a:gd name="connsiteY10797" fmla="*/ 3533339 h 5060781"/>
              <a:gd name="connsiteX10798" fmla="*/ 33658 w 4692539"/>
              <a:gd name="connsiteY10798" fmla="*/ 3534335 h 5060781"/>
              <a:gd name="connsiteX10799" fmla="*/ 37369 w 4692539"/>
              <a:gd name="connsiteY10799" fmla="*/ 3528767 h 5060781"/>
              <a:gd name="connsiteX10800" fmla="*/ 37369 w 4692539"/>
              <a:gd name="connsiteY10800" fmla="*/ 3527953 h 5060781"/>
              <a:gd name="connsiteX10801" fmla="*/ 43168 w 4692539"/>
              <a:gd name="connsiteY10801" fmla="*/ 3526538 h 5060781"/>
              <a:gd name="connsiteX10802" fmla="*/ 46176 w 4692539"/>
              <a:gd name="connsiteY10802" fmla="*/ 3528570 h 5060781"/>
              <a:gd name="connsiteX10803" fmla="*/ 49831 w 4692539"/>
              <a:gd name="connsiteY10803" fmla="*/ 3536197 h 5060781"/>
              <a:gd name="connsiteX10804" fmla="*/ 54067 w 4692539"/>
              <a:gd name="connsiteY10804" fmla="*/ 3537144 h 5060781"/>
              <a:gd name="connsiteX10805" fmla="*/ 54502 w 4692539"/>
              <a:gd name="connsiteY10805" fmla="*/ 3538396 h 5060781"/>
              <a:gd name="connsiteX10806" fmla="*/ 54817 w 4692539"/>
              <a:gd name="connsiteY10806" fmla="*/ 3539304 h 5060781"/>
              <a:gd name="connsiteX10807" fmla="*/ 48511 w 4692539"/>
              <a:gd name="connsiteY10807" fmla="*/ 3543452 h 5060781"/>
              <a:gd name="connsiteX10808" fmla="*/ 52453 w 4692539"/>
              <a:gd name="connsiteY10808" fmla="*/ 3550065 h 5060781"/>
              <a:gd name="connsiteX10809" fmla="*/ 52634 w 4692539"/>
              <a:gd name="connsiteY10809" fmla="*/ 3549992 h 5060781"/>
              <a:gd name="connsiteX10810" fmla="*/ 52515 w 4692539"/>
              <a:gd name="connsiteY10810" fmla="*/ 3550567 h 5060781"/>
              <a:gd name="connsiteX10811" fmla="*/ 51892 w 4692539"/>
              <a:gd name="connsiteY10811" fmla="*/ 3553578 h 5060781"/>
              <a:gd name="connsiteX10812" fmla="*/ 54552 w 4692539"/>
              <a:gd name="connsiteY10812" fmla="*/ 3549218 h 5060781"/>
              <a:gd name="connsiteX10813" fmla="*/ 61122 w 4692539"/>
              <a:gd name="connsiteY10813" fmla="*/ 3546565 h 5060781"/>
              <a:gd name="connsiteX10814" fmla="*/ 58925 w 4692539"/>
              <a:gd name="connsiteY10814" fmla="*/ 3542046 h 5060781"/>
              <a:gd name="connsiteX10815" fmla="*/ 59137 w 4692539"/>
              <a:gd name="connsiteY10815" fmla="*/ 3541698 h 5060781"/>
              <a:gd name="connsiteX10816" fmla="*/ 64317 w 4692539"/>
              <a:gd name="connsiteY10816" fmla="*/ 3546745 h 5060781"/>
              <a:gd name="connsiteX10817" fmla="*/ 60906 w 4692539"/>
              <a:gd name="connsiteY10817" fmla="*/ 3548859 h 5060781"/>
              <a:gd name="connsiteX10818" fmla="*/ 72518 w 4692539"/>
              <a:gd name="connsiteY10818" fmla="*/ 3556061 h 5060781"/>
              <a:gd name="connsiteX10819" fmla="*/ 72518 w 4692539"/>
              <a:gd name="connsiteY10819" fmla="*/ 3545774 h 5060781"/>
              <a:gd name="connsiteX10820" fmla="*/ 66001 w 4692539"/>
              <a:gd name="connsiteY10820" fmla="*/ 3546121 h 5060781"/>
              <a:gd name="connsiteX10821" fmla="*/ 60274 w 4692539"/>
              <a:gd name="connsiteY10821" fmla="*/ 3542320 h 5060781"/>
              <a:gd name="connsiteX10822" fmla="*/ 59195 w 4692539"/>
              <a:gd name="connsiteY10822" fmla="*/ 3541605 h 5060781"/>
              <a:gd name="connsiteX10823" fmla="*/ 59211 w 4692539"/>
              <a:gd name="connsiteY10823" fmla="*/ 3541578 h 5060781"/>
              <a:gd name="connsiteX10824" fmla="*/ 64117 w 4692539"/>
              <a:gd name="connsiteY10824" fmla="*/ 3543193 h 5060781"/>
              <a:gd name="connsiteX10825" fmla="*/ 64906 w 4692539"/>
              <a:gd name="connsiteY10825" fmla="*/ 3543452 h 5060781"/>
              <a:gd name="connsiteX10826" fmla="*/ 63330 w 4692539"/>
              <a:gd name="connsiteY10826" fmla="*/ 3533469 h 5060781"/>
              <a:gd name="connsiteX10827" fmla="*/ 60634 w 4692539"/>
              <a:gd name="connsiteY10827" fmla="*/ 3533120 h 5060781"/>
              <a:gd name="connsiteX10828" fmla="*/ 59364 w 4692539"/>
              <a:gd name="connsiteY10828" fmla="*/ 3522170 h 5060781"/>
              <a:gd name="connsiteX10829" fmla="*/ 65590 w 4692539"/>
              <a:gd name="connsiteY10829" fmla="*/ 3524265 h 5060781"/>
              <a:gd name="connsiteX10830" fmla="*/ 69482 w 4692539"/>
              <a:gd name="connsiteY10830" fmla="*/ 3518916 h 5060781"/>
              <a:gd name="connsiteX10831" fmla="*/ 61715 w 4692539"/>
              <a:gd name="connsiteY10831" fmla="*/ 3514081 h 5060781"/>
              <a:gd name="connsiteX10832" fmla="*/ 60288 w 4692539"/>
              <a:gd name="connsiteY10832" fmla="*/ 3513194 h 5060781"/>
              <a:gd name="connsiteX10833" fmla="*/ 56873 w 4692539"/>
              <a:gd name="connsiteY10833" fmla="*/ 3502280 h 5060781"/>
              <a:gd name="connsiteX10834" fmla="*/ 49167 w 4692539"/>
              <a:gd name="connsiteY10834" fmla="*/ 3509183 h 5060781"/>
              <a:gd name="connsiteX10835" fmla="*/ 48128 w 4692539"/>
              <a:gd name="connsiteY10835" fmla="*/ 3512340 h 5060781"/>
              <a:gd name="connsiteX10836" fmla="*/ 44745 w 4692539"/>
              <a:gd name="connsiteY10836" fmla="*/ 3510415 h 5060781"/>
              <a:gd name="connsiteX10837" fmla="*/ 44745 w 4692539"/>
              <a:gd name="connsiteY10837" fmla="*/ 3518807 h 5060781"/>
              <a:gd name="connsiteX10838" fmla="*/ 44714 w 4692539"/>
              <a:gd name="connsiteY10838" fmla="*/ 3518791 h 5060781"/>
              <a:gd name="connsiteX10839" fmla="*/ 44714 w 4692539"/>
              <a:gd name="connsiteY10839" fmla="*/ 3515648 h 5060781"/>
              <a:gd name="connsiteX10840" fmla="*/ 41041 w 4692539"/>
              <a:gd name="connsiteY10840" fmla="*/ 3511974 h 5060781"/>
              <a:gd name="connsiteX10841" fmla="*/ 34946 w 4692539"/>
              <a:gd name="connsiteY10841" fmla="*/ 3513229 h 5060781"/>
              <a:gd name="connsiteX10842" fmla="*/ 33686 w 4692539"/>
              <a:gd name="connsiteY10842" fmla="*/ 3512512 h 5060781"/>
              <a:gd name="connsiteX10843" fmla="*/ 39829 w 4692539"/>
              <a:gd name="connsiteY10843" fmla="*/ 3510415 h 5060781"/>
              <a:gd name="connsiteX10844" fmla="*/ 55803 w 4692539"/>
              <a:gd name="connsiteY10844" fmla="*/ 3489429 h 5060781"/>
              <a:gd name="connsiteX10845" fmla="*/ 60718 w 4692539"/>
              <a:gd name="connsiteY10845" fmla="*/ 3489429 h 5060781"/>
              <a:gd name="connsiteX10846" fmla="*/ 60718 w 4692539"/>
              <a:gd name="connsiteY10846" fmla="*/ 3492577 h 5060781"/>
              <a:gd name="connsiteX10847" fmla="*/ 65937 w 4692539"/>
              <a:gd name="connsiteY10847" fmla="*/ 3484655 h 5060781"/>
              <a:gd name="connsiteX10848" fmla="*/ 68389 w 4692539"/>
              <a:gd name="connsiteY10848" fmla="*/ 3498007 h 5060781"/>
              <a:gd name="connsiteX10849" fmla="*/ 87149 w 4692539"/>
              <a:gd name="connsiteY10849" fmla="*/ 3491720 h 5060781"/>
              <a:gd name="connsiteX10850" fmla="*/ 68545 w 4692539"/>
              <a:gd name="connsiteY10850" fmla="*/ 3485303 h 5060781"/>
              <a:gd name="connsiteX10851" fmla="*/ 66072 w 4692539"/>
              <a:gd name="connsiteY10851" fmla="*/ 3484450 h 5060781"/>
              <a:gd name="connsiteX10852" fmla="*/ 67629 w 4692539"/>
              <a:gd name="connsiteY10852" fmla="*/ 3482086 h 5060781"/>
              <a:gd name="connsiteX10853" fmla="*/ 64404 w 4692539"/>
              <a:gd name="connsiteY10853" fmla="*/ 3468445 h 5060781"/>
              <a:gd name="connsiteX10854" fmla="*/ 71776 w 4692539"/>
              <a:gd name="connsiteY10854" fmla="*/ 3475788 h 5060781"/>
              <a:gd name="connsiteX10855" fmla="*/ 74234 w 4692539"/>
              <a:gd name="connsiteY10855" fmla="*/ 3469493 h 5060781"/>
              <a:gd name="connsiteX10856" fmla="*/ 74841 w 4692539"/>
              <a:gd name="connsiteY10856" fmla="*/ 3469701 h 5060781"/>
              <a:gd name="connsiteX10857" fmla="*/ 79610 w 4692539"/>
              <a:gd name="connsiteY10857" fmla="*/ 3471329 h 5060781"/>
              <a:gd name="connsiteX10858" fmla="*/ 80377 w 4692539"/>
              <a:gd name="connsiteY10858" fmla="*/ 3471592 h 5060781"/>
              <a:gd name="connsiteX10859" fmla="*/ 81759 w 4692539"/>
              <a:gd name="connsiteY10859" fmla="*/ 3467133 h 5060781"/>
              <a:gd name="connsiteX10860" fmla="*/ 80377 w 4692539"/>
              <a:gd name="connsiteY10860" fmla="*/ 3464247 h 5060781"/>
              <a:gd name="connsiteX10861" fmla="*/ 75185 w 4692539"/>
              <a:gd name="connsiteY10861" fmla="*/ 3466022 h 5060781"/>
              <a:gd name="connsiteX10862" fmla="*/ 79992 w 4692539"/>
              <a:gd name="connsiteY10862" fmla="*/ 3458918 h 5060781"/>
              <a:gd name="connsiteX10863" fmla="*/ 81939 w 4692539"/>
              <a:gd name="connsiteY10863" fmla="*/ 3456040 h 5060781"/>
              <a:gd name="connsiteX10864" fmla="*/ 81046 w 4692539"/>
              <a:gd name="connsiteY10864" fmla="*/ 3457359 h 5060781"/>
              <a:gd name="connsiteX10865" fmla="*/ 79992 w 4692539"/>
              <a:gd name="connsiteY10865" fmla="*/ 3458918 h 5060781"/>
              <a:gd name="connsiteX10866" fmla="*/ 78925 w 4692539"/>
              <a:gd name="connsiteY10866" fmla="*/ 3460494 h 5060781"/>
              <a:gd name="connsiteX10867" fmla="*/ 75185 w 4692539"/>
              <a:gd name="connsiteY10867" fmla="*/ 3466022 h 5060781"/>
              <a:gd name="connsiteX10868" fmla="*/ 75002 w 4692539"/>
              <a:gd name="connsiteY10868" fmla="*/ 3466084 h 5060781"/>
              <a:gd name="connsiteX10869" fmla="*/ 74234 w 4692539"/>
              <a:gd name="connsiteY10869" fmla="*/ 3466345 h 5060781"/>
              <a:gd name="connsiteX10870" fmla="*/ 71776 w 4692539"/>
              <a:gd name="connsiteY10870" fmla="*/ 3461100 h 5060781"/>
              <a:gd name="connsiteX10871" fmla="*/ 63483 w 4692539"/>
              <a:gd name="connsiteY10871" fmla="*/ 3460855 h 5060781"/>
              <a:gd name="connsiteX10872" fmla="*/ 60476 w 4692539"/>
              <a:gd name="connsiteY10872" fmla="*/ 3456136 h 5060781"/>
              <a:gd name="connsiteX10873" fmla="*/ 65731 w 4692539"/>
              <a:gd name="connsiteY10873" fmla="*/ 3458737 h 5060781"/>
              <a:gd name="connsiteX10874" fmla="*/ 59136 w 4692539"/>
              <a:gd name="connsiteY10874" fmla="*/ 3451121 h 5060781"/>
              <a:gd name="connsiteX10875" fmla="*/ 60718 w 4692539"/>
              <a:gd name="connsiteY10875" fmla="*/ 3435918 h 5060781"/>
              <a:gd name="connsiteX10876" fmla="*/ 58260 w 4692539"/>
              <a:gd name="connsiteY10876" fmla="*/ 3430672 h 5060781"/>
              <a:gd name="connsiteX10877" fmla="*/ 64404 w 4692539"/>
              <a:gd name="connsiteY10877" fmla="*/ 3432771 h 5060781"/>
              <a:gd name="connsiteX10878" fmla="*/ 68090 w 4692539"/>
              <a:gd name="connsiteY10878" fmla="*/ 3425425 h 5060781"/>
              <a:gd name="connsiteX10879" fmla="*/ 65633 w 4692539"/>
              <a:gd name="connsiteY10879" fmla="*/ 3420180 h 5060781"/>
              <a:gd name="connsiteX10880" fmla="*/ 71776 w 4692539"/>
              <a:gd name="connsiteY10880" fmla="*/ 3419130 h 5060781"/>
              <a:gd name="connsiteX10881" fmla="*/ 71776 w 4692539"/>
              <a:gd name="connsiteY10881" fmla="*/ 3414934 h 5060781"/>
              <a:gd name="connsiteX10882" fmla="*/ 65700 w 4692539"/>
              <a:gd name="connsiteY10882" fmla="*/ 3416664 h 5060781"/>
              <a:gd name="connsiteX10883" fmla="*/ 70646 w 4692539"/>
              <a:gd name="connsiteY10883" fmla="*/ 3410589 h 5060781"/>
              <a:gd name="connsiteX10884" fmla="*/ 74118 w 4692539"/>
              <a:gd name="connsiteY10884" fmla="*/ 3406324 h 5060781"/>
              <a:gd name="connsiteX10885" fmla="*/ 74433 w 4692539"/>
              <a:gd name="connsiteY10885" fmla="*/ 3407164 h 5060781"/>
              <a:gd name="connsiteX10886" fmla="*/ 76901 w 4692539"/>
              <a:gd name="connsiteY10886" fmla="*/ 3418468 h 5060781"/>
              <a:gd name="connsiteX10887" fmla="*/ 86537 w 4692539"/>
              <a:gd name="connsiteY10887" fmla="*/ 3413900 h 5060781"/>
              <a:gd name="connsiteX10888" fmla="*/ 86681 w 4692539"/>
              <a:gd name="connsiteY10888" fmla="*/ 3412219 h 5060781"/>
              <a:gd name="connsiteX10889" fmla="*/ 104653 w 4692539"/>
              <a:gd name="connsiteY10889" fmla="*/ 3417037 h 5060781"/>
              <a:gd name="connsiteX10890" fmla="*/ 102308 w 4692539"/>
              <a:gd name="connsiteY10890" fmla="*/ 3416408 h 5060781"/>
              <a:gd name="connsiteX10891" fmla="*/ 86681 w 4692539"/>
              <a:gd name="connsiteY10891" fmla="*/ 3412219 h 5060781"/>
              <a:gd name="connsiteX10892" fmla="*/ 87014 w 4692539"/>
              <a:gd name="connsiteY10892" fmla="*/ 3408346 h 5060781"/>
              <a:gd name="connsiteX10893" fmla="*/ 88681 w 4692539"/>
              <a:gd name="connsiteY10893" fmla="*/ 3409379 h 5060781"/>
              <a:gd name="connsiteX10894" fmla="*/ 92064 w 4692539"/>
              <a:gd name="connsiteY10894" fmla="*/ 3402229 h 5060781"/>
              <a:gd name="connsiteX10895" fmla="*/ 91278 w 4692539"/>
              <a:gd name="connsiteY10895" fmla="*/ 3398018 h 5060781"/>
              <a:gd name="connsiteX10896" fmla="*/ 82959 w 4692539"/>
              <a:gd name="connsiteY10896" fmla="*/ 3398401 h 5060781"/>
              <a:gd name="connsiteX10897" fmla="*/ 81757 w 4692539"/>
              <a:gd name="connsiteY10897" fmla="*/ 3396879 h 5060781"/>
              <a:gd name="connsiteX10898" fmla="*/ 71965 w 4692539"/>
              <a:gd name="connsiteY10898" fmla="*/ 3400592 h 5060781"/>
              <a:gd name="connsiteX10899" fmla="*/ 74070 w 4692539"/>
              <a:gd name="connsiteY10899" fmla="*/ 3406197 h 5060781"/>
              <a:gd name="connsiteX10900" fmla="*/ 69417 w 4692539"/>
              <a:gd name="connsiteY10900" fmla="*/ 3410708 h 5060781"/>
              <a:gd name="connsiteX10901" fmla="*/ 65517 w 4692539"/>
              <a:gd name="connsiteY10901" fmla="*/ 3416716 h 5060781"/>
              <a:gd name="connsiteX10902" fmla="*/ 65326 w 4692539"/>
              <a:gd name="connsiteY10902" fmla="*/ 3416770 h 5060781"/>
              <a:gd name="connsiteX10903" fmla="*/ 64404 w 4692539"/>
              <a:gd name="connsiteY10903" fmla="*/ 3417033 h 5060781"/>
              <a:gd name="connsiteX10904" fmla="*/ 60718 w 4692539"/>
              <a:gd name="connsiteY10904" fmla="*/ 3411786 h 5060781"/>
              <a:gd name="connsiteX10905" fmla="*/ 52117 w 4692539"/>
              <a:gd name="connsiteY10905" fmla="*/ 3411786 h 5060781"/>
              <a:gd name="connsiteX10906" fmla="*/ 48430 w 4692539"/>
              <a:gd name="connsiteY10906" fmla="*/ 3397096 h 5060781"/>
              <a:gd name="connsiteX10907" fmla="*/ 32457 w 4692539"/>
              <a:gd name="connsiteY10907" fmla="*/ 3401294 h 5060781"/>
              <a:gd name="connsiteX10908" fmla="*/ 45052 w 4692539"/>
              <a:gd name="connsiteY10908" fmla="*/ 3385161 h 5060781"/>
              <a:gd name="connsiteX10909" fmla="*/ 51090 w 4692539"/>
              <a:gd name="connsiteY10909" fmla="*/ 3378312 h 5060781"/>
              <a:gd name="connsiteX10910" fmla="*/ 48468 w 4692539"/>
              <a:gd name="connsiteY10910" fmla="*/ 3390206 h 5060781"/>
              <a:gd name="connsiteX10911" fmla="*/ 68120 w 4692539"/>
              <a:gd name="connsiteY10911" fmla="*/ 3397517 h 5060781"/>
              <a:gd name="connsiteX10912" fmla="*/ 53521 w 4692539"/>
              <a:gd name="connsiteY10912" fmla="*/ 3375554 h 5060781"/>
              <a:gd name="connsiteX10913" fmla="*/ 55803 w 4692539"/>
              <a:gd name="connsiteY10913" fmla="*/ 3372965 h 5060781"/>
              <a:gd name="connsiteX10914" fmla="*/ 44745 w 4692539"/>
              <a:gd name="connsiteY10914" fmla="*/ 3365619 h 5060781"/>
              <a:gd name="connsiteX10915" fmla="*/ 42287 w 4692539"/>
              <a:gd name="connsiteY10915" fmla="*/ 3371914 h 5060781"/>
              <a:gd name="connsiteX10916" fmla="*/ 38600 w 4692539"/>
              <a:gd name="connsiteY10916" fmla="*/ 3357226 h 5060781"/>
              <a:gd name="connsiteX10917" fmla="*/ 44745 w 4692539"/>
              <a:gd name="connsiteY10917" fmla="*/ 3358274 h 5060781"/>
              <a:gd name="connsiteX10918" fmla="*/ 52117 w 4692539"/>
              <a:gd name="connsiteY10918" fmla="*/ 3351980 h 5060781"/>
              <a:gd name="connsiteX10919" fmla="*/ 49659 w 4692539"/>
              <a:gd name="connsiteY10919" fmla="*/ 3345684 h 5060781"/>
              <a:gd name="connsiteX10920" fmla="*/ 55803 w 4692539"/>
              <a:gd name="connsiteY10920" fmla="*/ 3347783 h 5060781"/>
              <a:gd name="connsiteX10921" fmla="*/ 53294 w 4692539"/>
              <a:gd name="connsiteY10921" fmla="*/ 3339312 h 5060781"/>
              <a:gd name="connsiteX10922" fmla="*/ 58152 w 4692539"/>
              <a:gd name="connsiteY10922" fmla="*/ 3338479 h 5060781"/>
              <a:gd name="connsiteX10923" fmla="*/ 58673 w 4692539"/>
              <a:gd name="connsiteY10923" fmla="*/ 3340210 h 5060781"/>
              <a:gd name="connsiteX10924" fmla="*/ 57578 w 4692539"/>
              <a:gd name="connsiteY10924" fmla="*/ 3343968 h 5060781"/>
              <a:gd name="connsiteX10925" fmla="*/ 56786 w 4692539"/>
              <a:gd name="connsiteY10925" fmla="*/ 3343543 h 5060781"/>
              <a:gd name="connsiteX10926" fmla="*/ 56633 w 4692539"/>
              <a:gd name="connsiteY10926" fmla="*/ 3344461 h 5060781"/>
              <a:gd name="connsiteX10927" fmla="*/ 55934 w 4692539"/>
              <a:gd name="connsiteY10927" fmla="*/ 3348663 h 5060781"/>
              <a:gd name="connsiteX10928" fmla="*/ 51775 w 4692539"/>
              <a:gd name="connsiteY10928" fmla="*/ 3346802 h 5060781"/>
              <a:gd name="connsiteX10929" fmla="*/ 49765 w 4692539"/>
              <a:gd name="connsiteY10929" fmla="*/ 3345901 h 5060781"/>
              <a:gd name="connsiteX10930" fmla="*/ 55244 w 4692539"/>
              <a:gd name="connsiteY10930" fmla="*/ 3351350 h 5060781"/>
              <a:gd name="connsiteX10931" fmla="*/ 52840 w 4692539"/>
              <a:gd name="connsiteY10931" fmla="*/ 3357442 h 5060781"/>
              <a:gd name="connsiteX10932" fmla="*/ 53175 w 4692539"/>
              <a:gd name="connsiteY10932" fmla="*/ 3356594 h 5060781"/>
              <a:gd name="connsiteX10933" fmla="*/ 55244 w 4692539"/>
              <a:gd name="connsiteY10933" fmla="*/ 3351350 h 5060781"/>
              <a:gd name="connsiteX10934" fmla="*/ 56878 w 4692539"/>
              <a:gd name="connsiteY10934" fmla="*/ 3352974 h 5060781"/>
              <a:gd name="connsiteX10935" fmla="*/ 65846 w 4692539"/>
              <a:gd name="connsiteY10935" fmla="*/ 3353102 h 5060781"/>
              <a:gd name="connsiteX10936" fmla="*/ 56180 w 4692539"/>
              <a:gd name="connsiteY10936" fmla="*/ 3348774 h 5060781"/>
              <a:gd name="connsiteX10937" fmla="*/ 57578 w 4692539"/>
              <a:gd name="connsiteY10937" fmla="*/ 3343968 h 5060781"/>
              <a:gd name="connsiteX10938" fmla="*/ 60236 w 4692539"/>
              <a:gd name="connsiteY10938" fmla="*/ 3345394 h 5060781"/>
              <a:gd name="connsiteX10939" fmla="*/ 60905 w 4692539"/>
              <a:gd name="connsiteY10939" fmla="*/ 3347612 h 5060781"/>
              <a:gd name="connsiteX10940" fmla="*/ 69991 w 4692539"/>
              <a:gd name="connsiteY10940" fmla="*/ 3355832 h 5060781"/>
              <a:gd name="connsiteX10941" fmla="*/ 68884 w 4692539"/>
              <a:gd name="connsiteY10941" fmla="*/ 3356143 h 5060781"/>
              <a:gd name="connsiteX10942" fmla="*/ 60455 w 4692539"/>
              <a:gd name="connsiteY10942" fmla="*/ 3375045 h 5060781"/>
              <a:gd name="connsiteX10943" fmla="*/ 84917 w 4692539"/>
              <a:gd name="connsiteY10943" fmla="*/ 3392896 h 5060781"/>
              <a:gd name="connsiteX10944" fmla="*/ 92257 w 4692539"/>
              <a:gd name="connsiteY10944" fmla="*/ 3371894 h 5060781"/>
              <a:gd name="connsiteX10945" fmla="*/ 100818 w 4692539"/>
              <a:gd name="connsiteY10945" fmla="*/ 3371894 h 5060781"/>
              <a:gd name="connsiteX10946" fmla="*/ 104489 w 4692539"/>
              <a:gd name="connsiteY10946" fmla="*/ 3371894 h 5060781"/>
              <a:gd name="connsiteX10947" fmla="*/ 106934 w 4692539"/>
              <a:gd name="connsiteY10947" fmla="*/ 3366645 h 5060781"/>
              <a:gd name="connsiteX10948" fmla="*/ 107350 w 4692539"/>
              <a:gd name="connsiteY10948" fmla="*/ 3366734 h 5060781"/>
              <a:gd name="connsiteX10949" fmla="*/ 108160 w 4692539"/>
              <a:gd name="connsiteY10949" fmla="*/ 3379691 h 5060781"/>
              <a:gd name="connsiteX10950" fmla="*/ 109837 w 4692539"/>
              <a:gd name="connsiteY10950" fmla="*/ 3406475 h 5060781"/>
              <a:gd name="connsiteX10951" fmla="*/ 112825 w 4692539"/>
              <a:gd name="connsiteY10951" fmla="*/ 3375847 h 5060781"/>
              <a:gd name="connsiteX10952" fmla="*/ 107494 w 4692539"/>
              <a:gd name="connsiteY10952" fmla="*/ 3366765 h 5060781"/>
              <a:gd name="connsiteX10953" fmla="*/ 111216 w 4692539"/>
              <a:gd name="connsiteY10953" fmla="*/ 3367564 h 5060781"/>
              <a:gd name="connsiteX10954" fmla="*/ 111827 w 4692539"/>
              <a:gd name="connsiteY10954" fmla="*/ 3367695 h 5060781"/>
              <a:gd name="connsiteX10955" fmla="*/ 104489 w 4692539"/>
              <a:gd name="connsiteY10955" fmla="*/ 3336193 h 5060781"/>
              <a:gd name="connsiteX10956" fmla="*/ 97149 w 4692539"/>
              <a:gd name="connsiteY10956" fmla="*/ 3346693 h 5060781"/>
              <a:gd name="connsiteX10957" fmla="*/ 88588 w 4692539"/>
              <a:gd name="connsiteY10957" fmla="*/ 3282638 h 5060781"/>
              <a:gd name="connsiteX10958" fmla="*/ 82471 w 4692539"/>
              <a:gd name="connsiteY10958" fmla="*/ 3284738 h 5060781"/>
              <a:gd name="connsiteX10959" fmla="*/ 89810 w 4692539"/>
              <a:gd name="connsiteY10959" fmla="*/ 3280538 h 5060781"/>
              <a:gd name="connsiteX10960" fmla="*/ 81248 w 4692539"/>
              <a:gd name="connsiteY10960" fmla="*/ 3261636 h 5060781"/>
              <a:gd name="connsiteX10961" fmla="*/ 70240 w 4692539"/>
              <a:gd name="connsiteY10961" fmla="*/ 3285788 h 5060781"/>
              <a:gd name="connsiteX10962" fmla="*/ 65347 w 4692539"/>
              <a:gd name="connsiteY10962" fmla="*/ 3276338 h 5060781"/>
              <a:gd name="connsiteX10963" fmla="*/ 60455 w 4692539"/>
              <a:gd name="connsiteY10963" fmla="*/ 3276338 h 5060781"/>
              <a:gd name="connsiteX10964" fmla="*/ 62901 w 4692539"/>
              <a:gd name="connsiteY10964" fmla="*/ 3281587 h 5060781"/>
              <a:gd name="connsiteX10965" fmla="*/ 62494 w 4692539"/>
              <a:gd name="connsiteY10965" fmla="*/ 3281658 h 5060781"/>
              <a:gd name="connsiteX10966" fmla="*/ 57968 w 4692539"/>
              <a:gd name="connsiteY10966" fmla="*/ 3272593 h 5060781"/>
              <a:gd name="connsiteX10967" fmla="*/ 58625 w 4692539"/>
              <a:gd name="connsiteY10967" fmla="*/ 3271663 h 5060781"/>
              <a:gd name="connsiteX10968" fmla="*/ 57769 w 4692539"/>
              <a:gd name="connsiteY10968" fmla="*/ 3272197 h 5060781"/>
              <a:gd name="connsiteX10969" fmla="*/ 53342 w 4692539"/>
              <a:gd name="connsiteY10969" fmla="*/ 3263329 h 5060781"/>
              <a:gd name="connsiteX10970" fmla="*/ 53091 w 4692539"/>
              <a:gd name="connsiteY10970" fmla="*/ 3262830 h 5060781"/>
              <a:gd name="connsiteX10971" fmla="*/ 54574 w 4692539"/>
              <a:gd name="connsiteY10971" fmla="*/ 3256500 h 5060781"/>
              <a:gd name="connsiteX10972" fmla="*/ 52788 w 4692539"/>
              <a:gd name="connsiteY10972" fmla="*/ 3262220 h 5060781"/>
              <a:gd name="connsiteX10973" fmla="*/ 46541 w 4692539"/>
              <a:gd name="connsiteY10973" fmla="*/ 3249710 h 5060781"/>
              <a:gd name="connsiteX10974" fmla="*/ 54165 w 4692539"/>
              <a:gd name="connsiteY10974" fmla="*/ 3220745 h 5060781"/>
              <a:gd name="connsiteX10975" fmla="*/ 60587 w 4692539"/>
              <a:gd name="connsiteY10975" fmla="*/ 3241128 h 5060781"/>
              <a:gd name="connsiteX10976" fmla="*/ 81500 w 4692539"/>
              <a:gd name="connsiteY10976" fmla="*/ 3244285 h 5060781"/>
              <a:gd name="connsiteX10977" fmla="*/ 84729 w 4692539"/>
              <a:gd name="connsiteY10977" fmla="*/ 3243365 h 5060781"/>
              <a:gd name="connsiteX10978" fmla="*/ 84871 w 4692539"/>
              <a:gd name="connsiteY10978" fmla="*/ 3243324 h 5060781"/>
              <a:gd name="connsiteX10979" fmla="*/ 85190 w 4692539"/>
              <a:gd name="connsiteY10979" fmla="*/ 3243233 h 5060781"/>
              <a:gd name="connsiteX10980" fmla="*/ 88880 w 4692539"/>
              <a:gd name="connsiteY10980" fmla="*/ 3241128 h 5060781"/>
              <a:gd name="connsiteX10981" fmla="*/ 96900 w 4692539"/>
              <a:gd name="connsiteY10981" fmla="*/ 3235404 h 5060781"/>
              <a:gd name="connsiteX10982" fmla="*/ 102193 w 4692539"/>
              <a:gd name="connsiteY10982" fmla="*/ 3244788 h 5060781"/>
              <a:gd name="connsiteX10983" fmla="*/ 102633 w 4692539"/>
              <a:gd name="connsiteY10983" fmla="*/ 3245570 h 5060781"/>
              <a:gd name="connsiteX10984" fmla="*/ 100480 w 4692539"/>
              <a:gd name="connsiteY10984" fmla="*/ 3245570 h 5060781"/>
              <a:gd name="connsiteX10985" fmla="*/ 98023 w 4692539"/>
              <a:gd name="connsiteY10985" fmla="*/ 3250814 h 5060781"/>
              <a:gd name="connsiteX10986" fmla="*/ 98000 w 4692539"/>
              <a:gd name="connsiteY10986" fmla="*/ 3250809 h 5060781"/>
              <a:gd name="connsiteX10987" fmla="*/ 97113 w 4692539"/>
              <a:gd name="connsiteY10987" fmla="*/ 3244061 h 5060781"/>
              <a:gd name="connsiteX10988" fmla="*/ 97224 w 4692539"/>
              <a:gd name="connsiteY10988" fmla="*/ 3244910 h 5060781"/>
              <a:gd name="connsiteX10989" fmla="*/ 98000 w 4692539"/>
              <a:gd name="connsiteY10989" fmla="*/ 3250809 h 5060781"/>
              <a:gd name="connsiteX10990" fmla="*/ 92649 w 4692539"/>
              <a:gd name="connsiteY10990" fmla="*/ 3249895 h 5060781"/>
              <a:gd name="connsiteX10991" fmla="*/ 91881 w 4692539"/>
              <a:gd name="connsiteY10991" fmla="*/ 3249765 h 5060781"/>
              <a:gd name="connsiteX10992" fmla="*/ 91948 w 4692539"/>
              <a:gd name="connsiteY10992" fmla="*/ 3252179 h 5060781"/>
              <a:gd name="connsiteX10993" fmla="*/ 92496 w 4692539"/>
              <a:gd name="connsiteY10993" fmla="*/ 3271920 h 5060781"/>
              <a:gd name="connsiteX10994" fmla="*/ 100480 w 4692539"/>
              <a:gd name="connsiteY10994" fmla="*/ 3288570 h 5060781"/>
              <a:gd name="connsiteX10995" fmla="*/ 104164 w 4692539"/>
              <a:gd name="connsiteY10995" fmla="*/ 3286472 h 5060781"/>
              <a:gd name="connsiteX10996" fmla="*/ 104290 w 4692539"/>
              <a:gd name="connsiteY10996" fmla="*/ 3286399 h 5060781"/>
              <a:gd name="connsiteX10997" fmla="*/ 107388 w 4692539"/>
              <a:gd name="connsiteY10997" fmla="*/ 3284636 h 5060781"/>
              <a:gd name="connsiteX10998" fmla="*/ 107849 w 4692539"/>
              <a:gd name="connsiteY10998" fmla="*/ 3284373 h 5060781"/>
              <a:gd name="connsiteX10999" fmla="*/ 116448 w 4692539"/>
              <a:gd name="connsiteY10999" fmla="*/ 3270739 h 5060781"/>
              <a:gd name="connsiteX11000" fmla="*/ 120132 w 4692539"/>
              <a:gd name="connsiteY11000" fmla="*/ 3270739 h 5060781"/>
              <a:gd name="connsiteX11001" fmla="*/ 118904 w 4692539"/>
              <a:gd name="connsiteY11001" fmla="*/ 3268643 h 5060781"/>
              <a:gd name="connsiteX11002" fmla="*/ 120132 w 4692539"/>
              <a:gd name="connsiteY11002" fmla="*/ 3267594 h 5060781"/>
              <a:gd name="connsiteX11003" fmla="*/ 116448 w 4692539"/>
              <a:gd name="connsiteY11003" fmla="*/ 3267594 h 5060781"/>
              <a:gd name="connsiteX11004" fmla="*/ 112762 w 4692539"/>
              <a:gd name="connsiteY11004" fmla="*/ 3245570 h 5060781"/>
              <a:gd name="connsiteX11005" fmla="*/ 107849 w 4692539"/>
              <a:gd name="connsiteY11005" fmla="*/ 3247667 h 5060781"/>
              <a:gd name="connsiteX11006" fmla="*/ 104164 w 4692539"/>
              <a:gd name="connsiteY11006" fmla="*/ 3245570 h 5060781"/>
              <a:gd name="connsiteX11007" fmla="*/ 102911 w 4692539"/>
              <a:gd name="connsiteY11007" fmla="*/ 3245570 h 5060781"/>
              <a:gd name="connsiteX11008" fmla="*/ 100279 w 4692539"/>
              <a:gd name="connsiteY11008" fmla="*/ 3237660 h 5060781"/>
              <a:gd name="connsiteX11009" fmla="*/ 97761 w 4692539"/>
              <a:gd name="connsiteY11009" fmla="*/ 3234789 h 5060781"/>
              <a:gd name="connsiteX11010" fmla="*/ 99894 w 4692539"/>
              <a:gd name="connsiteY11010" fmla="*/ 3233267 h 5060781"/>
              <a:gd name="connsiteX11011" fmla="*/ 94695 w 4692539"/>
              <a:gd name="connsiteY11011" fmla="*/ 3224447 h 5060781"/>
              <a:gd name="connsiteX11012" fmla="*/ 100276 w 4692539"/>
              <a:gd name="connsiteY11012" fmla="*/ 3224447 h 5060781"/>
              <a:gd name="connsiteX11013" fmla="*/ 100276 w 4692539"/>
              <a:gd name="connsiteY11013" fmla="*/ 3216903 h 5060781"/>
              <a:gd name="connsiteX11014" fmla="*/ 91344 w 4692539"/>
              <a:gd name="connsiteY11014" fmla="*/ 3216903 h 5060781"/>
              <a:gd name="connsiteX11015" fmla="*/ 91344 w 4692539"/>
              <a:gd name="connsiteY11015" fmla="*/ 3218764 h 5060781"/>
              <a:gd name="connsiteX11016" fmla="*/ 90141 w 4692539"/>
              <a:gd name="connsiteY11016" fmla="*/ 3216725 h 5060781"/>
              <a:gd name="connsiteX11017" fmla="*/ 85190 w 4692539"/>
              <a:gd name="connsiteY11017" fmla="*/ 3202182 h 5060781"/>
              <a:gd name="connsiteX11018" fmla="*/ 71505 w 4692539"/>
              <a:gd name="connsiteY11018" fmla="*/ 3204155 h 5060781"/>
              <a:gd name="connsiteX11019" fmla="*/ 70956 w 4692539"/>
              <a:gd name="connsiteY11019" fmla="*/ 3203896 h 5060781"/>
              <a:gd name="connsiteX11020" fmla="*/ 63674 w 4692539"/>
              <a:gd name="connsiteY11020" fmla="*/ 3200474 h 5060781"/>
              <a:gd name="connsiteX11021" fmla="*/ 63978 w 4692539"/>
              <a:gd name="connsiteY11021" fmla="*/ 3200423 h 5060781"/>
              <a:gd name="connsiteX11022" fmla="*/ 64754 w 4692539"/>
              <a:gd name="connsiteY11022" fmla="*/ 3200293 h 5060781"/>
              <a:gd name="connsiteX11023" fmla="*/ 61032 w 4692539"/>
              <a:gd name="connsiteY11023" fmla="*/ 3196128 h 5060781"/>
              <a:gd name="connsiteX11024" fmla="*/ 60623 w 4692539"/>
              <a:gd name="connsiteY11024" fmla="*/ 3196206 h 5060781"/>
              <a:gd name="connsiteX11025" fmla="*/ 63620 w 4692539"/>
              <a:gd name="connsiteY11025" fmla="*/ 3184813 h 5060781"/>
              <a:gd name="connsiteX11026" fmla="*/ 64801 w 4692539"/>
              <a:gd name="connsiteY11026" fmla="*/ 3185655 h 5060781"/>
              <a:gd name="connsiteX11027" fmla="*/ 68152 w 4692539"/>
              <a:gd name="connsiteY11027" fmla="*/ 3176899 h 5060781"/>
              <a:gd name="connsiteX11028" fmla="*/ 66164 w 4692539"/>
              <a:gd name="connsiteY11028" fmla="*/ 3175146 h 5060781"/>
              <a:gd name="connsiteX11029" fmla="*/ 68035 w 4692539"/>
              <a:gd name="connsiteY11029" fmla="*/ 3168040 h 5060781"/>
              <a:gd name="connsiteX11030" fmla="*/ 70295 w 4692539"/>
              <a:gd name="connsiteY11030" fmla="*/ 3168299 h 5060781"/>
              <a:gd name="connsiteX11031" fmla="*/ 80437 w 4692539"/>
              <a:gd name="connsiteY11031" fmla="*/ 3171848 h 5060781"/>
              <a:gd name="connsiteX11032" fmla="*/ 87771 w 4692539"/>
              <a:gd name="connsiteY11032" fmla="*/ 3157125 h 5060781"/>
              <a:gd name="connsiteX11033" fmla="*/ 80437 w 4692539"/>
              <a:gd name="connsiteY11033" fmla="*/ 3149764 h 5060781"/>
              <a:gd name="connsiteX11034" fmla="*/ 72492 w 4692539"/>
              <a:gd name="connsiteY11034" fmla="*/ 3158703 h 5060781"/>
              <a:gd name="connsiteX11035" fmla="*/ 69651 w 4692539"/>
              <a:gd name="connsiteY11035" fmla="*/ 3161899 h 5060781"/>
              <a:gd name="connsiteX11036" fmla="*/ 72254 w 4692539"/>
              <a:gd name="connsiteY11036" fmla="*/ 3152006 h 5060781"/>
              <a:gd name="connsiteX11037" fmla="*/ 67803 w 4692539"/>
              <a:gd name="connsiteY11037" fmla="*/ 3106897 h 5060781"/>
              <a:gd name="connsiteX11038" fmla="*/ 84580 w 4692539"/>
              <a:gd name="connsiteY11038" fmla="*/ 3111292 h 5060781"/>
              <a:gd name="connsiteX11039" fmla="*/ 82109 w 4692539"/>
              <a:gd name="connsiteY11039" fmla="*/ 3106026 h 5060781"/>
              <a:gd name="connsiteX11040" fmla="*/ 84580 w 4692539"/>
              <a:gd name="connsiteY11040" fmla="*/ 3100759 h 5060781"/>
              <a:gd name="connsiteX11041" fmla="*/ 75933 w 4692539"/>
              <a:gd name="connsiteY11041" fmla="*/ 3082850 h 5060781"/>
              <a:gd name="connsiteX11042" fmla="*/ 80870 w 4692539"/>
              <a:gd name="connsiteY11042" fmla="*/ 3084536 h 5060781"/>
              <a:gd name="connsiteX11043" fmla="*/ 88284 w 4692539"/>
              <a:gd name="connsiteY11043" fmla="*/ 3087064 h 5060781"/>
              <a:gd name="connsiteX11044" fmla="*/ 92451 w 4692539"/>
              <a:gd name="connsiteY11044" fmla="*/ 3085643 h 5060781"/>
              <a:gd name="connsiteX11045" fmla="*/ 94781 w 4692539"/>
              <a:gd name="connsiteY11045" fmla="*/ 3085643 h 5060781"/>
              <a:gd name="connsiteX11046" fmla="*/ 96929 w 4692539"/>
              <a:gd name="connsiteY11046" fmla="*/ 3090225 h 5060781"/>
              <a:gd name="connsiteX11047" fmla="*/ 103051 w 4692539"/>
              <a:gd name="connsiteY11047" fmla="*/ 3087614 h 5060781"/>
              <a:gd name="connsiteX11048" fmla="*/ 103519 w 4692539"/>
              <a:gd name="connsiteY11048" fmla="*/ 3089815 h 5060781"/>
              <a:gd name="connsiteX11049" fmla="*/ 113219 w 4692539"/>
              <a:gd name="connsiteY11049" fmla="*/ 3091663 h 5060781"/>
              <a:gd name="connsiteX11050" fmla="*/ 114568 w 4692539"/>
              <a:gd name="connsiteY11050" fmla="*/ 3092482 h 5060781"/>
              <a:gd name="connsiteX11051" fmla="*/ 115918 w 4692539"/>
              <a:gd name="connsiteY11051" fmla="*/ 3102744 h 5060781"/>
              <a:gd name="connsiteX11052" fmla="*/ 108686 w 4692539"/>
              <a:gd name="connsiteY11052" fmla="*/ 3100250 h 5060781"/>
              <a:gd name="connsiteX11053" fmla="*/ 106029 w 4692539"/>
              <a:gd name="connsiteY11053" fmla="*/ 3099332 h 5060781"/>
              <a:gd name="connsiteX11054" fmla="*/ 108531 w 4692539"/>
              <a:gd name="connsiteY11054" fmla="*/ 3112953 h 5060781"/>
              <a:gd name="connsiteX11055" fmla="*/ 117407 w 4692539"/>
              <a:gd name="connsiteY11055" fmla="*/ 3114056 h 5060781"/>
              <a:gd name="connsiteX11056" fmla="*/ 117618 w 4692539"/>
              <a:gd name="connsiteY11056" fmla="*/ 3115665 h 5060781"/>
              <a:gd name="connsiteX11057" fmla="*/ 117742 w 4692539"/>
              <a:gd name="connsiteY11057" fmla="*/ 3116603 h 5060781"/>
              <a:gd name="connsiteX11058" fmla="*/ 118009 w 4692539"/>
              <a:gd name="connsiteY11058" fmla="*/ 3118636 h 5060781"/>
              <a:gd name="connsiteX11059" fmla="*/ 118065 w 4692539"/>
              <a:gd name="connsiteY11059" fmla="*/ 3119060 h 5060781"/>
              <a:gd name="connsiteX11060" fmla="*/ 117742 w 4692539"/>
              <a:gd name="connsiteY11060" fmla="*/ 3116603 h 5060781"/>
              <a:gd name="connsiteX11061" fmla="*/ 117407 w 4692539"/>
              <a:gd name="connsiteY11061" fmla="*/ 3114056 h 5060781"/>
              <a:gd name="connsiteX11062" fmla="*/ 121194 w 4692539"/>
              <a:gd name="connsiteY11062" fmla="*/ 3114525 h 5060781"/>
              <a:gd name="connsiteX11063" fmla="*/ 127290 w 4692539"/>
              <a:gd name="connsiteY11063" fmla="*/ 3106666 h 5060781"/>
              <a:gd name="connsiteX11064" fmla="*/ 115919 w 4692539"/>
              <a:gd name="connsiteY11064" fmla="*/ 3102744 h 5060781"/>
              <a:gd name="connsiteX11065" fmla="*/ 114568 w 4692539"/>
              <a:gd name="connsiteY11065" fmla="*/ 3092482 h 5060781"/>
              <a:gd name="connsiteX11066" fmla="*/ 119455 w 4692539"/>
              <a:gd name="connsiteY11066" fmla="*/ 3095450 h 5060781"/>
              <a:gd name="connsiteX11067" fmla="*/ 115590 w 4692539"/>
              <a:gd name="connsiteY11067" fmla="*/ 3091254 h 5060781"/>
              <a:gd name="connsiteX11068" fmla="*/ 108512 w 4692539"/>
              <a:gd name="connsiteY11068" fmla="*/ 3083569 h 5060781"/>
              <a:gd name="connsiteX11069" fmla="*/ 108222 w 4692539"/>
              <a:gd name="connsiteY11069" fmla="*/ 3083254 h 5060781"/>
              <a:gd name="connsiteX11070" fmla="*/ 109057 w 4692539"/>
              <a:gd name="connsiteY11070" fmla="*/ 3082182 h 5060781"/>
              <a:gd name="connsiteX11071" fmla="*/ 112986 w 4692539"/>
              <a:gd name="connsiteY11071" fmla="*/ 3082850 h 5060781"/>
              <a:gd name="connsiteX11072" fmla="*/ 111829 w 4692539"/>
              <a:gd name="connsiteY11072" fmla="*/ 3075587 h 5060781"/>
              <a:gd name="connsiteX11073" fmla="*/ 109590 w 4692539"/>
              <a:gd name="connsiteY11073" fmla="*/ 3061521 h 5060781"/>
              <a:gd name="connsiteX11074" fmla="*/ 108316 w 4692539"/>
              <a:gd name="connsiteY11074" fmla="*/ 3060805 h 5060781"/>
              <a:gd name="connsiteX11075" fmla="*/ 108392 w 4692539"/>
              <a:gd name="connsiteY11075" fmla="*/ 3060604 h 5060781"/>
              <a:gd name="connsiteX11076" fmla="*/ 107174 w 4692539"/>
              <a:gd name="connsiteY11076" fmla="*/ 3055387 h 5060781"/>
              <a:gd name="connsiteX11077" fmla="*/ 108370 w 4692539"/>
              <a:gd name="connsiteY11077" fmla="*/ 3055900 h 5060781"/>
              <a:gd name="connsiteX11078" fmla="*/ 109199 w 4692539"/>
              <a:gd name="connsiteY11078" fmla="*/ 3056256 h 5060781"/>
              <a:gd name="connsiteX11079" fmla="*/ 109110 w 4692539"/>
              <a:gd name="connsiteY11079" fmla="*/ 3056594 h 5060781"/>
              <a:gd name="connsiteX11080" fmla="*/ 108575 w 4692539"/>
              <a:gd name="connsiteY11080" fmla="*/ 3058596 h 5060781"/>
              <a:gd name="connsiteX11081" fmla="*/ 110546 w 4692539"/>
              <a:gd name="connsiteY11081" fmla="*/ 3057944 h 5060781"/>
              <a:gd name="connsiteX11082" fmla="*/ 123425 w 4692539"/>
              <a:gd name="connsiteY11082" fmla="*/ 3070027 h 5060781"/>
              <a:gd name="connsiteX11083" fmla="*/ 114128 w 4692539"/>
              <a:gd name="connsiteY11083" fmla="*/ 3061303 h 5060781"/>
              <a:gd name="connsiteX11084" fmla="*/ 110546 w 4692539"/>
              <a:gd name="connsiteY11084" fmla="*/ 3057944 h 5060781"/>
              <a:gd name="connsiteX11085" fmla="*/ 112009 w 4692539"/>
              <a:gd name="connsiteY11085" fmla="*/ 3057458 h 5060781"/>
              <a:gd name="connsiteX11086" fmla="*/ 112047 w 4692539"/>
              <a:gd name="connsiteY11086" fmla="*/ 3057475 h 5060781"/>
              <a:gd name="connsiteX11087" fmla="*/ 112034 w 4692539"/>
              <a:gd name="connsiteY11087" fmla="*/ 3057450 h 5060781"/>
              <a:gd name="connsiteX11088" fmla="*/ 119603 w 4692539"/>
              <a:gd name="connsiteY11088" fmla="*/ 3054940 h 5060781"/>
              <a:gd name="connsiteX11089" fmla="*/ 127912 w 4692539"/>
              <a:gd name="connsiteY11089" fmla="*/ 3048152 h 5060781"/>
              <a:gd name="connsiteX11090" fmla="*/ 117829 w 4692539"/>
              <a:gd name="connsiteY11090" fmla="*/ 3046140 h 5060781"/>
              <a:gd name="connsiteX11091" fmla="*/ 119388 w 4692539"/>
              <a:gd name="connsiteY11091" fmla="*/ 3044598 h 5060781"/>
              <a:gd name="connsiteX11092" fmla="*/ 117381 w 4692539"/>
              <a:gd name="connsiteY11092" fmla="*/ 3046051 h 5060781"/>
              <a:gd name="connsiteX11093" fmla="*/ 112201 w 4692539"/>
              <a:gd name="connsiteY11093" fmla="*/ 3045018 h 5060781"/>
              <a:gd name="connsiteX11094" fmla="*/ 110618 w 4692539"/>
              <a:gd name="connsiteY11094" fmla="*/ 3050946 h 5060781"/>
              <a:gd name="connsiteX11095" fmla="*/ 109268 w 4692539"/>
              <a:gd name="connsiteY11095" fmla="*/ 3051922 h 5060781"/>
              <a:gd name="connsiteX11096" fmla="*/ 108392 w 4692539"/>
              <a:gd name="connsiteY11096" fmla="*/ 3050171 h 5060781"/>
              <a:gd name="connsiteX11097" fmla="*/ 101083 w 4692539"/>
              <a:gd name="connsiteY11097" fmla="*/ 3050171 h 5060781"/>
              <a:gd name="connsiteX11098" fmla="*/ 101083 w 4692539"/>
              <a:gd name="connsiteY11098" fmla="*/ 3042868 h 5060781"/>
              <a:gd name="connsiteX11099" fmla="*/ 95956 w 4692539"/>
              <a:gd name="connsiteY11099" fmla="*/ 3047922 h 5060781"/>
              <a:gd name="connsiteX11100" fmla="*/ 98165 w 4692539"/>
              <a:gd name="connsiteY11100" fmla="*/ 3037557 h 5060781"/>
              <a:gd name="connsiteX11101" fmla="*/ 94460 w 4692539"/>
              <a:gd name="connsiteY11101" fmla="*/ 3017543 h 5060781"/>
              <a:gd name="connsiteX11102" fmla="*/ 100635 w 4692539"/>
              <a:gd name="connsiteY11102" fmla="*/ 3019650 h 5060781"/>
              <a:gd name="connsiteX11103" fmla="*/ 102554 w 4692539"/>
              <a:gd name="connsiteY11103" fmla="*/ 3010568 h 5060781"/>
              <a:gd name="connsiteX11104" fmla="*/ 108261 w 4692539"/>
              <a:gd name="connsiteY11104" fmla="*/ 3012464 h 5060781"/>
              <a:gd name="connsiteX11105" fmla="*/ 103626 w 4692539"/>
              <a:gd name="connsiteY11105" fmla="*/ 3005491 h 5060781"/>
              <a:gd name="connsiteX11106" fmla="*/ 103722 w 4692539"/>
              <a:gd name="connsiteY11106" fmla="*/ 3005035 h 5060781"/>
              <a:gd name="connsiteX11107" fmla="*/ 102712 w 4692539"/>
              <a:gd name="connsiteY11107" fmla="*/ 3004115 h 5060781"/>
              <a:gd name="connsiteX11108" fmla="*/ 94319 w 4692539"/>
              <a:gd name="connsiteY11108" fmla="*/ 2991486 h 5060781"/>
              <a:gd name="connsiteX11109" fmla="*/ 95041 w 4692539"/>
              <a:gd name="connsiteY11109" fmla="*/ 2990958 h 5060781"/>
              <a:gd name="connsiteX11110" fmla="*/ 96980 w 4692539"/>
              <a:gd name="connsiteY11110" fmla="*/ 2989538 h 5060781"/>
              <a:gd name="connsiteX11111" fmla="*/ 100179 w 4692539"/>
              <a:gd name="connsiteY11111" fmla="*/ 2987198 h 5060781"/>
              <a:gd name="connsiteX11112" fmla="*/ 100190 w 4692539"/>
              <a:gd name="connsiteY11112" fmla="*/ 2987198 h 5060781"/>
              <a:gd name="connsiteX11113" fmla="*/ 100659 w 4692539"/>
              <a:gd name="connsiteY11113" fmla="*/ 2987198 h 5060781"/>
              <a:gd name="connsiteX11114" fmla="*/ 100659 w 4692539"/>
              <a:gd name="connsiteY11114" fmla="*/ 2991347 h 5060781"/>
              <a:gd name="connsiteX11115" fmla="*/ 107694 w 4692539"/>
              <a:gd name="connsiteY11115" fmla="*/ 2986809 h 5060781"/>
              <a:gd name="connsiteX11116" fmla="*/ 108040 w 4692539"/>
              <a:gd name="connsiteY11116" fmla="*/ 2979452 h 5060781"/>
              <a:gd name="connsiteX11117" fmla="*/ 122712 w 4692539"/>
              <a:gd name="connsiteY11117" fmla="*/ 2976174 h 5060781"/>
              <a:gd name="connsiteX11118" fmla="*/ 127471 w 4692539"/>
              <a:gd name="connsiteY11118" fmla="*/ 2965168 h 5060781"/>
              <a:gd name="connsiteX11119" fmla="*/ 114421 w 4692539"/>
              <a:gd name="connsiteY11119" fmla="*/ 2968880 h 5060781"/>
              <a:gd name="connsiteX11120" fmla="*/ 108055 w 4692539"/>
              <a:gd name="connsiteY11120" fmla="*/ 2979121 h 5060781"/>
              <a:gd name="connsiteX11121" fmla="*/ 108163 w 4692539"/>
              <a:gd name="connsiteY11121" fmla="*/ 2976824 h 5060781"/>
              <a:gd name="connsiteX11122" fmla="*/ 96908 w 4692539"/>
              <a:gd name="connsiteY11122" fmla="*/ 2987198 h 5060781"/>
              <a:gd name="connsiteX11123" fmla="*/ 100179 w 4692539"/>
              <a:gd name="connsiteY11123" fmla="*/ 2987198 h 5060781"/>
              <a:gd name="connsiteX11124" fmla="*/ 99019 w 4692539"/>
              <a:gd name="connsiteY11124" fmla="*/ 2988046 h 5060781"/>
              <a:gd name="connsiteX11125" fmla="*/ 96980 w 4692539"/>
              <a:gd name="connsiteY11125" fmla="*/ 2989538 h 5060781"/>
              <a:gd name="connsiteX11126" fmla="*/ 94319 w 4692539"/>
              <a:gd name="connsiteY11126" fmla="*/ 2991486 h 5060781"/>
              <a:gd name="connsiteX11127" fmla="*/ 92293 w 4692539"/>
              <a:gd name="connsiteY11127" fmla="*/ 2988441 h 5060781"/>
              <a:gd name="connsiteX11128" fmla="*/ 91102 w 4692539"/>
              <a:gd name="connsiteY11128" fmla="*/ 2993841 h 5060781"/>
              <a:gd name="connsiteX11129" fmla="*/ 90881 w 4692539"/>
              <a:gd name="connsiteY11129" fmla="*/ 2994842 h 5060781"/>
              <a:gd name="connsiteX11130" fmla="*/ 88131 w 4692539"/>
              <a:gd name="connsiteY11130" fmla="*/ 2996015 h 5060781"/>
              <a:gd name="connsiteX11131" fmla="*/ 87667 w 4692539"/>
              <a:gd name="connsiteY11131" fmla="*/ 2996212 h 5060781"/>
              <a:gd name="connsiteX11132" fmla="*/ 87049 w 4692539"/>
              <a:gd name="connsiteY11132" fmla="*/ 2996475 h 5060781"/>
              <a:gd name="connsiteX11133" fmla="*/ 88284 w 4692539"/>
              <a:gd name="connsiteY11133" fmla="*/ 2991210 h 5060781"/>
              <a:gd name="connsiteX11134" fmla="*/ 91990 w 4692539"/>
              <a:gd name="connsiteY11134" fmla="*/ 2980675 h 5060781"/>
              <a:gd name="connsiteX11135" fmla="*/ 87049 w 4692539"/>
              <a:gd name="connsiteY11135" fmla="*/ 2978568 h 5060781"/>
              <a:gd name="connsiteX11136" fmla="*/ 88284 w 4692539"/>
              <a:gd name="connsiteY11136" fmla="*/ 2973302 h 5060781"/>
              <a:gd name="connsiteX11137" fmla="*/ 84580 w 4692539"/>
              <a:gd name="connsiteY11137" fmla="*/ 2969088 h 5060781"/>
              <a:gd name="connsiteX11138" fmla="*/ 79176 w 4692539"/>
              <a:gd name="connsiteY11138" fmla="*/ 2966323 h 5060781"/>
              <a:gd name="connsiteX11139" fmla="*/ 78923 w 4692539"/>
              <a:gd name="connsiteY11139" fmla="*/ 2966193 h 5060781"/>
              <a:gd name="connsiteX11140" fmla="*/ 78405 w 4692539"/>
              <a:gd name="connsiteY11140" fmla="*/ 2965929 h 5060781"/>
              <a:gd name="connsiteX11141" fmla="*/ 80874 w 4692539"/>
              <a:gd name="connsiteY11141" fmla="*/ 2958554 h 5060781"/>
              <a:gd name="connsiteX11142" fmla="*/ 65842 w 4692539"/>
              <a:gd name="connsiteY11142" fmla="*/ 2953371 h 5060781"/>
              <a:gd name="connsiteX11143" fmla="*/ 60762 w 4692539"/>
              <a:gd name="connsiteY11143" fmla="*/ 2956257 h 5060781"/>
              <a:gd name="connsiteX11144" fmla="*/ 55791 w 4692539"/>
              <a:gd name="connsiteY11144" fmla="*/ 2950660 h 5060781"/>
              <a:gd name="connsiteX11145" fmla="*/ 55375 w 4692539"/>
              <a:gd name="connsiteY11145" fmla="*/ 2948418 h 5060781"/>
              <a:gd name="connsiteX11146" fmla="*/ 59122 w 4692539"/>
              <a:gd name="connsiteY11146" fmla="*/ 2949523 h 5060781"/>
              <a:gd name="connsiteX11147" fmla="*/ 60024 w 4692539"/>
              <a:gd name="connsiteY11147" fmla="*/ 2949790 h 5060781"/>
              <a:gd name="connsiteX11148" fmla="*/ 54678 w 4692539"/>
              <a:gd name="connsiteY11148" fmla="*/ 2944698 h 5060781"/>
              <a:gd name="connsiteX11149" fmla="*/ 52296 w 4692539"/>
              <a:gd name="connsiteY11149" fmla="*/ 2937786 h 5060781"/>
              <a:gd name="connsiteX11150" fmla="*/ 51114 w 4692539"/>
              <a:gd name="connsiteY11150" fmla="*/ 2937786 h 5060781"/>
              <a:gd name="connsiteX11151" fmla="*/ 48170 w 4692539"/>
              <a:gd name="connsiteY11151" fmla="*/ 2907958 h 5060781"/>
              <a:gd name="connsiteX11152" fmla="*/ 52601 w 4692539"/>
              <a:gd name="connsiteY11152" fmla="*/ 2884572 h 5060781"/>
              <a:gd name="connsiteX11153" fmla="*/ 55291 w 4692539"/>
              <a:gd name="connsiteY11153" fmla="*/ 2882982 h 5060781"/>
              <a:gd name="connsiteX11154" fmla="*/ 64067 w 4692539"/>
              <a:gd name="connsiteY11154" fmla="*/ 2890392 h 5060781"/>
              <a:gd name="connsiteX11155" fmla="*/ 63407 w 4692539"/>
              <a:gd name="connsiteY11155" fmla="*/ 2890626 h 5060781"/>
              <a:gd name="connsiteX11156" fmla="*/ 64636 w 4692539"/>
              <a:gd name="connsiteY11156" fmla="*/ 2909555 h 5060781"/>
              <a:gd name="connsiteX11157" fmla="*/ 65863 w 4692539"/>
              <a:gd name="connsiteY11157" fmla="*/ 2914741 h 5060781"/>
              <a:gd name="connsiteX11158" fmla="*/ 60950 w 4692539"/>
              <a:gd name="connsiteY11158" fmla="*/ 2912667 h 5060781"/>
              <a:gd name="connsiteX11159" fmla="*/ 70593 w 4692539"/>
              <a:gd name="connsiteY11159" fmla="*/ 2926408 h 5060781"/>
              <a:gd name="connsiteX11160" fmla="*/ 68410 w 4692539"/>
              <a:gd name="connsiteY11160" fmla="*/ 2942312 h 5060781"/>
              <a:gd name="connsiteX11161" fmla="*/ 73621 w 4692539"/>
              <a:gd name="connsiteY11161" fmla="*/ 2934045 h 5060781"/>
              <a:gd name="connsiteX11162" fmla="*/ 71414 w 4692539"/>
              <a:gd name="connsiteY11162" fmla="*/ 2926958 h 5060781"/>
              <a:gd name="connsiteX11163" fmla="*/ 87973 w 4692539"/>
              <a:gd name="connsiteY11163" fmla="*/ 2934449 h 5060781"/>
              <a:gd name="connsiteX11164" fmla="*/ 90122 w 4692539"/>
              <a:gd name="connsiteY11164" fmla="*/ 2928096 h 5060781"/>
              <a:gd name="connsiteX11165" fmla="*/ 90377 w 4692539"/>
              <a:gd name="connsiteY11165" fmla="*/ 2927346 h 5060781"/>
              <a:gd name="connsiteX11166" fmla="*/ 91795 w 4692539"/>
              <a:gd name="connsiteY11166" fmla="*/ 2927775 h 5060781"/>
              <a:gd name="connsiteX11167" fmla="*/ 94101 w 4692539"/>
              <a:gd name="connsiteY11167" fmla="*/ 2934922 h 5060781"/>
              <a:gd name="connsiteX11168" fmla="*/ 94436 w 4692539"/>
              <a:gd name="connsiteY11168" fmla="*/ 2935959 h 5060781"/>
              <a:gd name="connsiteX11169" fmla="*/ 91795 w 4692539"/>
              <a:gd name="connsiteY11169" fmla="*/ 2927775 h 5060781"/>
              <a:gd name="connsiteX11170" fmla="*/ 94267 w 4692539"/>
              <a:gd name="connsiteY11170" fmla="*/ 2928525 h 5060781"/>
              <a:gd name="connsiteX11171" fmla="*/ 104897 w 4692539"/>
              <a:gd name="connsiteY11171" fmla="*/ 2927335 h 5060781"/>
              <a:gd name="connsiteX11172" fmla="*/ 96299 w 4692539"/>
              <a:gd name="connsiteY11172" fmla="*/ 2922055 h 5060781"/>
              <a:gd name="connsiteX11173" fmla="*/ 93187 w 4692539"/>
              <a:gd name="connsiteY11173" fmla="*/ 2919911 h 5060781"/>
              <a:gd name="connsiteX11174" fmla="*/ 95037 w 4692539"/>
              <a:gd name="connsiteY11174" fmla="*/ 2911112 h 5060781"/>
              <a:gd name="connsiteX11175" fmla="*/ 92886 w 4692539"/>
              <a:gd name="connsiteY11175" fmla="*/ 2895034 h 5060781"/>
              <a:gd name="connsiteX11176" fmla="*/ 87973 w 4692539"/>
              <a:gd name="connsiteY11176" fmla="*/ 2892960 h 5060781"/>
              <a:gd name="connsiteX11177" fmla="*/ 81831 w 4692539"/>
              <a:gd name="connsiteY11177" fmla="*/ 2897108 h 5060781"/>
              <a:gd name="connsiteX11178" fmla="*/ 80604 w 4692539"/>
              <a:gd name="connsiteY11178" fmla="*/ 2891922 h 5060781"/>
              <a:gd name="connsiteX11179" fmla="*/ 68436 w 4692539"/>
              <a:gd name="connsiteY11179" fmla="*/ 2888842 h 5060781"/>
              <a:gd name="connsiteX11180" fmla="*/ 65456 w 4692539"/>
              <a:gd name="connsiteY11180" fmla="*/ 2889899 h 5060781"/>
              <a:gd name="connsiteX11181" fmla="*/ 60097 w 4692539"/>
              <a:gd name="connsiteY11181" fmla="*/ 2883111 h 5060781"/>
              <a:gd name="connsiteX11182" fmla="*/ 57478 w 4692539"/>
              <a:gd name="connsiteY11182" fmla="*/ 2881689 h 5060781"/>
              <a:gd name="connsiteX11183" fmla="*/ 61383 w 4692539"/>
              <a:gd name="connsiteY11183" fmla="*/ 2879380 h 5060781"/>
              <a:gd name="connsiteX11184" fmla="*/ 57477 w 4692539"/>
              <a:gd name="connsiteY11184" fmla="*/ 2881689 h 5060781"/>
              <a:gd name="connsiteX11185" fmla="*/ 53552 w 4692539"/>
              <a:gd name="connsiteY11185" fmla="*/ 2879559 h 5060781"/>
              <a:gd name="connsiteX11186" fmla="*/ 55129 w 4692539"/>
              <a:gd name="connsiteY11186" fmla="*/ 2871230 h 5060781"/>
              <a:gd name="connsiteX11187" fmla="*/ 56052 w 4692539"/>
              <a:gd name="connsiteY11187" fmla="*/ 2873596 h 5060781"/>
              <a:gd name="connsiteX11188" fmla="*/ 68339 w 4692539"/>
              <a:gd name="connsiteY11188" fmla="*/ 2876744 h 5060781"/>
              <a:gd name="connsiteX11189" fmla="*/ 80626 w 4692539"/>
              <a:gd name="connsiteY11189" fmla="*/ 2864153 h 5060781"/>
              <a:gd name="connsiteX11190" fmla="*/ 76941 w 4692539"/>
              <a:gd name="connsiteY11190" fmla="*/ 2848414 h 5060781"/>
              <a:gd name="connsiteX11191" fmla="*/ 76941 w 4692539"/>
              <a:gd name="connsiteY11191" fmla="*/ 2841070 h 5060781"/>
              <a:gd name="connsiteX11192" fmla="*/ 76941 w 4692539"/>
              <a:gd name="connsiteY11192" fmla="*/ 2838005 h 5060781"/>
              <a:gd name="connsiteX11193" fmla="*/ 77823 w 4692539"/>
              <a:gd name="connsiteY11193" fmla="*/ 2840201 h 5060781"/>
              <a:gd name="connsiteX11194" fmla="*/ 84608 w 4692539"/>
              <a:gd name="connsiteY11194" fmla="*/ 2857068 h 5060781"/>
              <a:gd name="connsiteX11195" fmla="*/ 80897 w 4692539"/>
              <a:gd name="connsiteY11195" fmla="*/ 2826556 h 5060781"/>
              <a:gd name="connsiteX11196" fmla="*/ 77902 w 4692539"/>
              <a:gd name="connsiteY11196" fmla="*/ 2824264 h 5060781"/>
              <a:gd name="connsiteX11197" fmla="*/ 76029 w 4692539"/>
              <a:gd name="connsiteY11197" fmla="*/ 2822830 h 5060781"/>
              <a:gd name="connsiteX11198" fmla="*/ 73562 w 4692539"/>
              <a:gd name="connsiteY11198" fmla="*/ 2810379 h 5060781"/>
              <a:gd name="connsiteX11199" fmla="*/ 72025 w 4692539"/>
              <a:gd name="connsiteY11199" fmla="*/ 2794904 h 5060781"/>
              <a:gd name="connsiteX11200" fmla="*/ 69378 w 4692539"/>
              <a:gd name="connsiteY11200" fmla="*/ 2796035 h 5060781"/>
              <a:gd name="connsiteX11201" fmla="*/ 69651 w 4692539"/>
              <a:gd name="connsiteY11201" fmla="*/ 2794593 h 5060781"/>
              <a:gd name="connsiteX11202" fmla="*/ 72778 w 4692539"/>
              <a:gd name="connsiteY11202" fmla="*/ 2791626 h 5060781"/>
              <a:gd name="connsiteX11203" fmla="*/ 73003 w 4692539"/>
              <a:gd name="connsiteY11203" fmla="*/ 2795227 h 5060781"/>
              <a:gd name="connsiteX11204" fmla="*/ 73709 w 4692539"/>
              <a:gd name="connsiteY11204" fmla="*/ 2806526 h 5060781"/>
              <a:gd name="connsiteX11205" fmla="*/ 75407 w 4692539"/>
              <a:gd name="connsiteY11205" fmla="*/ 2789130 h 5060781"/>
              <a:gd name="connsiteX11206" fmla="*/ 76787 w 4692539"/>
              <a:gd name="connsiteY11206" fmla="*/ 2787822 h 5060781"/>
              <a:gd name="connsiteX11207" fmla="*/ 78169 w 4692539"/>
              <a:gd name="connsiteY11207" fmla="*/ 2786509 h 5060781"/>
              <a:gd name="connsiteX11208" fmla="*/ 76450 w 4692539"/>
              <a:gd name="connsiteY11208" fmla="*/ 2778438 h 5060781"/>
              <a:gd name="connsiteX11209" fmla="*/ 76698 w 4692539"/>
              <a:gd name="connsiteY11209" fmla="*/ 2775898 h 5060781"/>
              <a:gd name="connsiteX11210" fmla="*/ 75273 w 4692539"/>
              <a:gd name="connsiteY11210" fmla="*/ 2773471 h 5060781"/>
              <a:gd name="connsiteX11211" fmla="*/ 74290 w 4692539"/>
              <a:gd name="connsiteY11211" fmla="*/ 2770109 h 5060781"/>
              <a:gd name="connsiteX11212" fmla="*/ 74775 w 4692539"/>
              <a:gd name="connsiteY11212" fmla="*/ 2767546 h 5060781"/>
              <a:gd name="connsiteX11213" fmla="*/ 75089 w 4692539"/>
              <a:gd name="connsiteY11213" fmla="*/ 2767613 h 5060781"/>
              <a:gd name="connsiteX11214" fmla="*/ 75699 w 4692539"/>
              <a:gd name="connsiteY11214" fmla="*/ 2767745 h 5060781"/>
              <a:gd name="connsiteX11215" fmla="*/ 75170 w 4692539"/>
              <a:gd name="connsiteY11215" fmla="*/ 2765467 h 5060781"/>
              <a:gd name="connsiteX11216" fmla="*/ 77011 w 4692539"/>
              <a:gd name="connsiteY11216" fmla="*/ 2755755 h 5060781"/>
              <a:gd name="connsiteX11217" fmla="*/ 83356 w 4692539"/>
              <a:gd name="connsiteY11217" fmla="*/ 2768658 h 5060781"/>
              <a:gd name="connsiteX11218" fmla="*/ 76013 w 4692539"/>
              <a:gd name="connsiteY11218" fmla="*/ 2769524 h 5060781"/>
              <a:gd name="connsiteX11219" fmla="*/ 84466 w 4692539"/>
              <a:gd name="connsiteY11219" fmla="*/ 2770913 h 5060781"/>
              <a:gd name="connsiteX11220" fmla="*/ 88679 w 4692539"/>
              <a:gd name="connsiteY11220" fmla="*/ 2779480 h 5060781"/>
              <a:gd name="connsiteX11221" fmla="*/ 89897 w 4692539"/>
              <a:gd name="connsiteY11221" fmla="*/ 2774968 h 5060781"/>
              <a:gd name="connsiteX11222" fmla="*/ 94382 w 4692539"/>
              <a:gd name="connsiteY11222" fmla="*/ 2776500 h 5060781"/>
              <a:gd name="connsiteX11223" fmla="*/ 82098 w 4692539"/>
              <a:gd name="connsiteY11223" fmla="*/ 2786995 h 5060781"/>
              <a:gd name="connsiteX11224" fmla="*/ 80870 w 4692539"/>
              <a:gd name="connsiteY11224" fmla="*/ 2781748 h 5060781"/>
              <a:gd name="connsiteX11225" fmla="*/ 78414 w 4692539"/>
              <a:gd name="connsiteY11225" fmla="*/ 2786995 h 5060781"/>
              <a:gd name="connsiteX11226" fmla="*/ 77185 w 4692539"/>
              <a:gd name="connsiteY11226" fmla="*/ 2792243 h 5060781"/>
              <a:gd name="connsiteX11227" fmla="*/ 100523 w 4692539"/>
              <a:gd name="connsiteY11227" fmla="*/ 2859415 h 5060781"/>
              <a:gd name="connsiteX11228" fmla="*/ 116491 w 4692539"/>
              <a:gd name="connsiteY11228" fmla="*/ 2856267 h 5060781"/>
              <a:gd name="connsiteX11229" fmla="*/ 112959 w 4692539"/>
              <a:gd name="connsiteY11229" fmla="*/ 2866368 h 5060781"/>
              <a:gd name="connsiteX11230" fmla="*/ 123904 w 4692539"/>
              <a:gd name="connsiteY11230" fmla="*/ 2871726 h 5060781"/>
              <a:gd name="connsiteX11231" fmla="*/ 122629 w 4692539"/>
              <a:gd name="connsiteY11231" fmla="*/ 2881810 h 5060781"/>
              <a:gd name="connsiteX11232" fmla="*/ 120632 w 4692539"/>
              <a:gd name="connsiteY11232" fmla="*/ 2904861 h 5060781"/>
              <a:gd name="connsiteX11233" fmla="*/ 129499 w 4692539"/>
              <a:gd name="connsiteY11233" fmla="*/ 2909588 h 5060781"/>
              <a:gd name="connsiteX11234" fmla="*/ 129280 w 4692539"/>
              <a:gd name="connsiteY11234" fmla="*/ 2913647 h 5060781"/>
              <a:gd name="connsiteX11235" fmla="*/ 129393 w 4692539"/>
              <a:gd name="connsiteY11235" fmla="*/ 2911572 h 5060781"/>
              <a:gd name="connsiteX11236" fmla="*/ 129499 w 4692539"/>
              <a:gd name="connsiteY11236" fmla="*/ 2909588 h 5060781"/>
              <a:gd name="connsiteX11237" fmla="*/ 130458 w 4692539"/>
              <a:gd name="connsiteY11237" fmla="*/ 2910099 h 5060781"/>
              <a:gd name="connsiteX11238" fmla="*/ 134144 w 4692539"/>
              <a:gd name="connsiteY11238" fmla="*/ 2853521 h 5060781"/>
              <a:gd name="connsiteX11239" fmla="*/ 129045 w 4692539"/>
              <a:gd name="connsiteY11239" fmla="*/ 2856628 h 5060781"/>
              <a:gd name="connsiteX11240" fmla="*/ 129082 w 4692539"/>
              <a:gd name="connsiteY11240" fmla="*/ 2854283 h 5060781"/>
              <a:gd name="connsiteX11241" fmla="*/ 128611 w 4692539"/>
              <a:gd name="connsiteY11241" fmla="*/ 2853106 h 5060781"/>
              <a:gd name="connsiteX11242" fmla="*/ 143489 w 4692539"/>
              <a:gd name="connsiteY11242" fmla="*/ 2839908 h 5060781"/>
              <a:gd name="connsiteX11243" fmla="*/ 146253 w 4692539"/>
              <a:gd name="connsiteY11243" fmla="*/ 2837455 h 5060781"/>
              <a:gd name="connsiteX11244" fmla="*/ 130285 w 4692539"/>
              <a:gd name="connsiteY11244" fmla="*/ 2839520 h 5060781"/>
              <a:gd name="connsiteX11245" fmla="*/ 123677 w 4692539"/>
              <a:gd name="connsiteY11245" fmla="*/ 2840754 h 5060781"/>
              <a:gd name="connsiteX11246" fmla="*/ 119462 w 4692539"/>
              <a:gd name="connsiteY11246" fmla="*/ 2830206 h 5060781"/>
              <a:gd name="connsiteX11247" fmla="*/ 120191 w 4692539"/>
              <a:gd name="connsiteY11247" fmla="*/ 2829830 h 5060781"/>
              <a:gd name="connsiteX11248" fmla="*/ 128862 w 4692539"/>
              <a:gd name="connsiteY11248" fmla="*/ 2831852 h 5060781"/>
              <a:gd name="connsiteX11249" fmla="*/ 123817 w 4692539"/>
              <a:gd name="connsiteY11249" fmla="*/ 2817842 h 5060781"/>
              <a:gd name="connsiteX11250" fmla="*/ 114216 w 4692539"/>
              <a:gd name="connsiteY11250" fmla="*/ 2817842 h 5060781"/>
              <a:gd name="connsiteX11251" fmla="*/ 108527 w 4692539"/>
              <a:gd name="connsiteY11251" fmla="*/ 2805081 h 5060781"/>
              <a:gd name="connsiteX11252" fmla="*/ 108489 w 4692539"/>
              <a:gd name="connsiteY11252" fmla="*/ 2798666 h 5060781"/>
              <a:gd name="connsiteX11253" fmla="*/ 112856 w 4692539"/>
              <a:gd name="connsiteY11253" fmla="*/ 2796028 h 5060781"/>
              <a:gd name="connsiteX11254" fmla="*/ 116566 w 4692539"/>
              <a:gd name="connsiteY11254" fmla="*/ 2792821 h 5060781"/>
              <a:gd name="connsiteX11255" fmla="*/ 105745 w 4692539"/>
              <a:gd name="connsiteY11255" fmla="*/ 2798841 h 5060781"/>
              <a:gd name="connsiteX11256" fmla="*/ 105676 w 4692539"/>
              <a:gd name="connsiteY11256" fmla="*/ 2798686 h 5060781"/>
              <a:gd name="connsiteX11257" fmla="*/ 108293 w 4692539"/>
              <a:gd name="connsiteY11257" fmla="*/ 2791845 h 5060781"/>
              <a:gd name="connsiteX11258" fmla="*/ 101114 w 4692539"/>
              <a:gd name="connsiteY11258" fmla="*/ 2785513 h 5060781"/>
              <a:gd name="connsiteX11259" fmla="*/ 98143 w 4692539"/>
              <a:gd name="connsiteY11259" fmla="*/ 2794357 h 5060781"/>
              <a:gd name="connsiteX11260" fmla="*/ 98066 w 4692539"/>
              <a:gd name="connsiteY11260" fmla="*/ 2794343 h 5060781"/>
              <a:gd name="connsiteX11261" fmla="*/ 100523 w 4692539"/>
              <a:gd name="connsiteY11261" fmla="*/ 2779649 h 5060781"/>
              <a:gd name="connsiteX11262" fmla="*/ 104208 w 4692539"/>
              <a:gd name="connsiteY11262" fmla="*/ 2781748 h 5060781"/>
              <a:gd name="connsiteX11263" fmla="*/ 92635 w 4692539"/>
              <a:gd name="connsiteY11263" fmla="*/ 2764922 h 5060781"/>
              <a:gd name="connsiteX11264" fmla="*/ 92574 w 4692539"/>
              <a:gd name="connsiteY11264" fmla="*/ 2765053 h 5060781"/>
              <a:gd name="connsiteX11265" fmla="*/ 95328 w 4692539"/>
              <a:gd name="connsiteY11265" fmla="*/ 2754857 h 5060781"/>
              <a:gd name="connsiteX11266" fmla="*/ 97251 w 4692539"/>
              <a:gd name="connsiteY11266" fmla="*/ 2751255 h 5060781"/>
              <a:gd name="connsiteX11267" fmla="*/ 100622 w 4692539"/>
              <a:gd name="connsiteY11267" fmla="*/ 2756911 h 5060781"/>
              <a:gd name="connsiteX11268" fmla="*/ 109292 w 4692539"/>
              <a:gd name="connsiteY11268" fmla="*/ 2753410 h 5060781"/>
              <a:gd name="connsiteX11269" fmla="*/ 106769 w 4692539"/>
              <a:gd name="connsiteY11269" fmla="*/ 2748224 h 5060781"/>
              <a:gd name="connsiteX11270" fmla="*/ 107083 w 4692539"/>
              <a:gd name="connsiteY11270" fmla="*/ 2748327 h 5060781"/>
              <a:gd name="connsiteX11271" fmla="*/ 113134 w 4692539"/>
              <a:gd name="connsiteY11271" fmla="*/ 2754223 h 5060781"/>
              <a:gd name="connsiteX11272" fmla="*/ 119387 w 4692539"/>
              <a:gd name="connsiteY11272" fmla="*/ 2756428 h 5060781"/>
              <a:gd name="connsiteX11273" fmla="*/ 108443 w 4692539"/>
              <a:gd name="connsiteY11273" fmla="*/ 2749167 h 5060781"/>
              <a:gd name="connsiteX11274" fmla="*/ 107273 w 4692539"/>
              <a:gd name="connsiteY11274" fmla="*/ 2748388 h 5060781"/>
              <a:gd name="connsiteX11275" fmla="*/ 112287 w 4692539"/>
              <a:gd name="connsiteY11275" fmla="*/ 2750040 h 5060781"/>
              <a:gd name="connsiteX11276" fmla="*/ 113076 w 4692539"/>
              <a:gd name="connsiteY11276" fmla="*/ 2750299 h 5060781"/>
              <a:gd name="connsiteX11277" fmla="*/ 111499 w 4692539"/>
              <a:gd name="connsiteY11277" fmla="*/ 2740315 h 5060781"/>
              <a:gd name="connsiteX11278" fmla="*/ 103631 w 4692539"/>
              <a:gd name="connsiteY11278" fmla="*/ 2739298 h 5060781"/>
              <a:gd name="connsiteX11279" fmla="*/ 108469 w 4692539"/>
              <a:gd name="connsiteY11279" fmla="*/ 2730236 h 5060781"/>
              <a:gd name="connsiteX11280" fmla="*/ 99038 w 4692539"/>
              <a:gd name="connsiteY11280" fmla="*/ 2727354 h 5060781"/>
              <a:gd name="connsiteX11281" fmla="*/ 96503 w 4692539"/>
              <a:gd name="connsiteY11281" fmla="*/ 2725656 h 5060781"/>
              <a:gd name="connsiteX11282" fmla="*/ 114029 w 4692539"/>
              <a:gd name="connsiteY11282" fmla="*/ 2719463 h 5060781"/>
              <a:gd name="connsiteX11283" fmla="*/ 96502 w 4692539"/>
              <a:gd name="connsiteY11283" fmla="*/ 2725656 h 5060781"/>
              <a:gd name="connsiteX11284" fmla="*/ 95412 w 4692539"/>
              <a:gd name="connsiteY11284" fmla="*/ 2724926 h 5060781"/>
              <a:gd name="connsiteX11285" fmla="*/ 100286 w 4692539"/>
              <a:gd name="connsiteY11285" fmla="*/ 2721457 h 5060781"/>
              <a:gd name="connsiteX11286" fmla="*/ 92914 w 4692539"/>
              <a:gd name="connsiteY11286" fmla="*/ 2717260 h 5060781"/>
              <a:gd name="connsiteX11287" fmla="*/ 92914 w 4692539"/>
              <a:gd name="connsiteY11287" fmla="*/ 2723253 h 5060781"/>
              <a:gd name="connsiteX11288" fmla="*/ 92389 w 4692539"/>
              <a:gd name="connsiteY11288" fmla="*/ 2722902 h 5060781"/>
              <a:gd name="connsiteX11289" fmla="*/ 92075 w 4692539"/>
              <a:gd name="connsiteY11289" fmla="*/ 2723568 h 5060781"/>
              <a:gd name="connsiteX11290" fmla="*/ 86514 w 4692539"/>
              <a:gd name="connsiteY11290" fmla="*/ 2717767 h 5060781"/>
              <a:gd name="connsiteX11291" fmla="*/ 87998 w 4692539"/>
              <a:gd name="connsiteY11291" fmla="*/ 2717260 h 5060781"/>
              <a:gd name="connsiteX11292" fmla="*/ 103973 w 4692539"/>
              <a:gd name="connsiteY11292" fmla="*/ 2696276 h 5060781"/>
              <a:gd name="connsiteX11293" fmla="*/ 104131 w 4692539"/>
              <a:gd name="connsiteY11293" fmla="*/ 2696276 h 5060781"/>
              <a:gd name="connsiteX11294" fmla="*/ 102226 w 4692539"/>
              <a:gd name="connsiteY11294" fmla="*/ 2700041 h 5060781"/>
              <a:gd name="connsiteX11295" fmla="*/ 107776 w 4692539"/>
              <a:gd name="connsiteY11295" fmla="*/ 2706419 h 5060781"/>
              <a:gd name="connsiteX11296" fmla="*/ 108887 w 4692539"/>
              <a:gd name="connsiteY11296" fmla="*/ 2704243 h 5060781"/>
              <a:gd name="connsiteX11297" fmla="*/ 108887 w 4692539"/>
              <a:gd name="connsiteY11297" fmla="*/ 2706768 h 5060781"/>
              <a:gd name="connsiteX11298" fmla="*/ 112574 w 4692539"/>
              <a:gd name="connsiteY11298" fmla="*/ 2706768 h 5060781"/>
              <a:gd name="connsiteX11299" fmla="*/ 109110 w 4692539"/>
              <a:gd name="connsiteY11299" fmla="*/ 2703808 h 5060781"/>
              <a:gd name="connsiteX11300" fmla="*/ 112402 w 4692539"/>
              <a:gd name="connsiteY11300" fmla="*/ 2697360 h 5060781"/>
              <a:gd name="connsiteX11301" fmla="*/ 111413 w 4692539"/>
              <a:gd name="connsiteY11301" fmla="*/ 2695589 h 5060781"/>
              <a:gd name="connsiteX11302" fmla="*/ 115799 w 4692539"/>
              <a:gd name="connsiteY11302" fmla="*/ 2688930 h 5060781"/>
              <a:gd name="connsiteX11303" fmla="*/ 112574 w 4692539"/>
              <a:gd name="connsiteY11303" fmla="*/ 2675291 h 5060781"/>
              <a:gd name="connsiteX11304" fmla="*/ 119946 w 4692539"/>
              <a:gd name="connsiteY11304" fmla="*/ 2682635 h 5060781"/>
              <a:gd name="connsiteX11305" fmla="*/ 122404 w 4692539"/>
              <a:gd name="connsiteY11305" fmla="*/ 2676339 h 5060781"/>
              <a:gd name="connsiteX11306" fmla="*/ 123010 w 4692539"/>
              <a:gd name="connsiteY11306" fmla="*/ 2676548 h 5060781"/>
              <a:gd name="connsiteX11307" fmla="*/ 127779 w 4692539"/>
              <a:gd name="connsiteY11307" fmla="*/ 2678175 h 5060781"/>
              <a:gd name="connsiteX11308" fmla="*/ 128547 w 4692539"/>
              <a:gd name="connsiteY11308" fmla="*/ 2678438 h 5060781"/>
              <a:gd name="connsiteX11309" fmla="*/ 129929 w 4692539"/>
              <a:gd name="connsiteY11309" fmla="*/ 2673979 h 5060781"/>
              <a:gd name="connsiteX11310" fmla="*/ 128547 w 4692539"/>
              <a:gd name="connsiteY11310" fmla="*/ 2671093 h 5060781"/>
              <a:gd name="connsiteX11311" fmla="*/ 123354 w 4692539"/>
              <a:gd name="connsiteY11311" fmla="*/ 2672867 h 5060781"/>
              <a:gd name="connsiteX11312" fmla="*/ 127094 w 4692539"/>
              <a:gd name="connsiteY11312" fmla="*/ 2667341 h 5060781"/>
              <a:gd name="connsiteX11313" fmla="*/ 128161 w 4692539"/>
              <a:gd name="connsiteY11313" fmla="*/ 2665763 h 5060781"/>
              <a:gd name="connsiteX11314" fmla="*/ 129216 w 4692539"/>
              <a:gd name="connsiteY11314" fmla="*/ 2664206 h 5060781"/>
              <a:gd name="connsiteX11315" fmla="*/ 130108 w 4692539"/>
              <a:gd name="connsiteY11315" fmla="*/ 2662886 h 5060781"/>
              <a:gd name="connsiteX11316" fmla="*/ 128161 w 4692539"/>
              <a:gd name="connsiteY11316" fmla="*/ 2665763 h 5060781"/>
              <a:gd name="connsiteX11317" fmla="*/ 123354 w 4692539"/>
              <a:gd name="connsiteY11317" fmla="*/ 2672867 h 5060781"/>
              <a:gd name="connsiteX11318" fmla="*/ 123171 w 4692539"/>
              <a:gd name="connsiteY11318" fmla="*/ 2672929 h 5060781"/>
              <a:gd name="connsiteX11319" fmla="*/ 122404 w 4692539"/>
              <a:gd name="connsiteY11319" fmla="*/ 2673192 h 5060781"/>
              <a:gd name="connsiteX11320" fmla="*/ 119946 w 4692539"/>
              <a:gd name="connsiteY11320" fmla="*/ 2667945 h 5060781"/>
              <a:gd name="connsiteX11321" fmla="*/ 107045 w 4692539"/>
              <a:gd name="connsiteY11321" fmla="*/ 2660471 h 5060781"/>
              <a:gd name="connsiteX11322" fmla="*/ 107292 w 4692539"/>
              <a:gd name="connsiteY11322" fmla="*/ 2658100 h 5060781"/>
              <a:gd name="connsiteX11323" fmla="*/ 112043 w 4692539"/>
              <a:gd name="connsiteY11323" fmla="*/ 2658779 h 5060781"/>
              <a:gd name="connsiteX11324" fmla="*/ 108220 w 4692539"/>
              <a:gd name="connsiteY11324" fmla="*/ 2649180 h 5060781"/>
              <a:gd name="connsiteX11325" fmla="*/ 108887 w 4692539"/>
              <a:gd name="connsiteY11325" fmla="*/ 2642765 h 5060781"/>
              <a:gd name="connsiteX11326" fmla="*/ 106429 w 4692539"/>
              <a:gd name="connsiteY11326" fmla="*/ 2637518 h 5060781"/>
              <a:gd name="connsiteX11327" fmla="*/ 112574 w 4692539"/>
              <a:gd name="connsiteY11327" fmla="*/ 2639616 h 5060781"/>
              <a:gd name="connsiteX11328" fmla="*/ 113172 w 4692539"/>
              <a:gd name="connsiteY11328" fmla="*/ 2638425 h 5060781"/>
              <a:gd name="connsiteX11329" fmla="*/ 114096 w 4692539"/>
              <a:gd name="connsiteY11329" fmla="*/ 2639055 h 5060781"/>
              <a:gd name="connsiteX11330" fmla="*/ 113303 w 4692539"/>
              <a:gd name="connsiteY11330" fmla="*/ 2638162 h 5060781"/>
              <a:gd name="connsiteX11331" fmla="*/ 116259 w 4692539"/>
              <a:gd name="connsiteY11331" fmla="*/ 2632272 h 5060781"/>
              <a:gd name="connsiteX11332" fmla="*/ 113803 w 4692539"/>
              <a:gd name="connsiteY11332" fmla="*/ 2627025 h 5060781"/>
              <a:gd name="connsiteX11333" fmla="*/ 119946 w 4692539"/>
              <a:gd name="connsiteY11333" fmla="*/ 2625976 h 5060781"/>
              <a:gd name="connsiteX11334" fmla="*/ 119946 w 4692539"/>
              <a:gd name="connsiteY11334" fmla="*/ 2621780 h 5060781"/>
              <a:gd name="connsiteX11335" fmla="*/ 113870 w 4692539"/>
              <a:gd name="connsiteY11335" fmla="*/ 2623509 h 5060781"/>
              <a:gd name="connsiteX11336" fmla="*/ 118816 w 4692539"/>
              <a:gd name="connsiteY11336" fmla="*/ 2617434 h 5060781"/>
              <a:gd name="connsiteX11337" fmla="*/ 121262 w 4692539"/>
              <a:gd name="connsiteY11337" fmla="*/ 2614430 h 5060781"/>
              <a:gd name="connsiteX11338" fmla="*/ 122961 w 4692539"/>
              <a:gd name="connsiteY11338" fmla="*/ 2612342 h 5060781"/>
              <a:gd name="connsiteX11339" fmla="*/ 120862 w 4692539"/>
              <a:gd name="connsiteY11339" fmla="*/ 2614377 h 5060781"/>
              <a:gd name="connsiteX11340" fmla="*/ 112516 w 4692539"/>
              <a:gd name="connsiteY11340" fmla="*/ 2613271 h 5060781"/>
              <a:gd name="connsiteX11341" fmla="*/ 109740 w 4692539"/>
              <a:gd name="connsiteY11341" fmla="*/ 2612904 h 5060781"/>
              <a:gd name="connsiteX11342" fmla="*/ 109209 w 4692539"/>
              <a:gd name="connsiteY11342" fmla="*/ 2612834 h 5060781"/>
              <a:gd name="connsiteX11343" fmla="*/ 108209 w 4692539"/>
              <a:gd name="connsiteY11343" fmla="*/ 2611285 h 5060781"/>
              <a:gd name="connsiteX11344" fmla="*/ 109867 w 4692539"/>
              <a:gd name="connsiteY11344" fmla="*/ 2605087 h 5060781"/>
              <a:gd name="connsiteX11345" fmla="*/ 115616 w 4692539"/>
              <a:gd name="connsiteY11345" fmla="*/ 2599253 h 5060781"/>
              <a:gd name="connsiteX11346" fmla="*/ 112447 w 4692539"/>
              <a:gd name="connsiteY11346" fmla="*/ 2595434 h 5060781"/>
              <a:gd name="connsiteX11347" fmla="*/ 101662 w 4692539"/>
              <a:gd name="connsiteY11347" fmla="*/ 2582433 h 5060781"/>
              <a:gd name="connsiteX11348" fmla="*/ 103973 w 4692539"/>
              <a:gd name="connsiteY11348" fmla="*/ 2579810 h 5060781"/>
              <a:gd name="connsiteX11349" fmla="*/ 95802 w 4692539"/>
              <a:gd name="connsiteY11349" fmla="*/ 2574383 h 5060781"/>
              <a:gd name="connsiteX11350" fmla="*/ 92580 w 4692539"/>
              <a:gd name="connsiteY11350" fmla="*/ 2569623 h 5060781"/>
              <a:gd name="connsiteX11351" fmla="*/ 91470 w 4692539"/>
              <a:gd name="connsiteY11351" fmla="*/ 2564874 h 5060781"/>
              <a:gd name="connsiteX11352" fmla="*/ 92914 w 4692539"/>
              <a:gd name="connsiteY11352" fmla="*/ 2565121 h 5060781"/>
              <a:gd name="connsiteX11353" fmla="*/ 95381 w 4692539"/>
              <a:gd name="connsiteY11353" fmla="*/ 2563014 h 5060781"/>
              <a:gd name="connsiteX11354" fmla="*/ 110523 w 4692539"/>
              <a:gd name="connsiteY11354" fmla="*/ 2578707 h 5060781"/>
              <a:gd name="connsiteX11355" fmla="*/ 108067 w 4692539"/>
              <a:gd name="connsiteY11355" fmla="*/ 2576160 h 5060781"/>
              <a:gd name="connsiteX11356" fmla="*/ 95381 w 4692539"/>
              <a:gd name="connsiteY11356" fmla="*/ 2563014 h 5060781"/>
              <a:gd name="connsiteX11357" fmla="*/ 100286 w 4692539"/>
              <a:gd name="connsiteY11357" fmla="*/ 2558826 h 5060781"/>
              <a:gd name="connsiteX11358" fmla="*/ 97828 w 4692539"/>
              <a:gd name="connsiteY11358" fmla="*/ 2552531 h 5060781"/>
              <a:gd name="connsiteX11359" fmla="*/ 103973 w 4692539"/>
              <a:gd name="connsiteY11359" fmla="*/ 2554628 h 5060781"/>
              <a:gd name="connsiteX11360" fmla="*/ 100286 w 4692539"/>
              <a:gd name="connsiteY11360" fmla="*/ 2530495 h 5060781"/>
              <a:gd name="connsiteX11361" fmla="*/ 103734 w 4692539"/>
              <a:gd name="connsiteY11361" fmla="*/ 2531379 h 5060781"/>
              <a:gd name="connsiteX11362" fmla="*/ 110918 w 4692539"/>
              <a:gd name="connsiteY11362" fmla="*/ 2541616 h 5060781"/>
              <a:gd name="connsiteX11363" fmla="*/ 128114 w 4692539"/>
              <a:gd name="connsiteY11363" fmla="*/ 2549397 h 5060781"/>
              <a:gd name="connsiteX11364" fmla="*/ 130571 w 4692539"/>
              <a:gd name="connsiteY11364" fmla="*/ 2542136 h 5060781"/>
              <a:gd name="connsiteX11365" fmla="*/ 130571 w 4692539"/>
              <a:gd name="connsiteY11365" fmla="*/ 2540060 h 5060781"/>
              <a:gd name="connsiteX11366" fmla="*/ 131799 w 4692539"/>
              <a:gd name="connsiteY11366" fmla="*/ 2542136 h 5060781"/>
              <a:gd name="connsiteX11367" fmla="*/ 135178 w 4692539"/>
              <a:gd name="connsiteY11367" fmla="*/ 2526058 h 5060781"/>
              <a:gd name="connsiteX11368" fmla="*/ 133027 w 4692539"/>
              <a:gd name="connsiteY11368" fmla="*/ 2509980 h 5060781"/>
              <a:gd name="connsiteX11369" fmla="*/ 128114 w 4692539"/>
              <a:gd name="connsiteY11369" fmla="*/ 2507906 h 5060781"/>
              <a:gd name="connsiteX11370" fmla="*/ 122842 w 4692539"/>
              <a:gd name="connsiteY11370" fmla="*/ 2511468 h 5060781"/>
              <a:gd name="connsiteX11371" fmla="*/ 121271 w 4692539"/>
              <a:gd name="connsiteY11371" fmla="*/ 2509094 h 5060781"/>
              <a:gd name="connsiteX11372" fmla="*/ 120745 w 4692539"/>
              <a:gd name="connsiteY11372" fmla="*/ 2506868 h 5060781"/>
              <a:gd name="connsiteX11373" fmla="*/ 119749 w 4692539"/>
              <a:gd name="connsiteY11373" fmla="*/ 2506792 h 5060781"/>
              <a:gd name="connsiteX11374" fmla="*/ 115646 w 4692539"/>
              <a:gd name="connsiteY11374" fmla="*/ 2500592 h 5060781"/>
              <a:gd name="connsiteX11375" fmla="*/ 100531 w 4692539"/>
              <a:gd name="connsiteY11375" fmla="*/ 2494913 h 5060781"/>
              <a:gd name="connsiteX11376" fmla="*/ 100286 w 4692539"/>
              <a:gd name="connsiteY11376" fmla="*/ 2494822 h 5060781"/>
              <a:gd name="connsiteX11377" fmla="*/ 103973 w 4692539"/>
              <a:gd name="connsiteY11377" fmla="*/ 2476984 h 5060781"/>
              <a:gd name="connsiteX11378" fmla="*/ 97828 w 4692539"/>
              <a:gd name="connsiteY11378" fmla="*/ 2479083 h 5060781"/>
              <a:gd name="connsiteX11379" fmla="*/ 99396 w 4692539"/>
              <a:gd name="connsiteY11379" fmla="*/ 2474065 h 5060781"/>
              <a:gd name="connsiteX11380" fmla="*/ 100286 w 4692539"/>
              <a:gd name="connsiteY11380" fmla="*/ 2473837 h 5060781"/>
              <a:gd name="connsiteX11381" fmla="*/ 102744 w 4692539"/>
              <a:gd name="connsiteY11381" fmla="*/ 2463345 h 5060781"/>
              <a:gd name="connsiteX11382" fmla="*/ 99396 w 4692539"/>
              <a:gd name="connsiteY11382" fmla="*/ 2474065 h 5060781"/>
              <a:gd name="connsiteX11383" fmla="*/ 87998 w 4692539"/>
              <a:gd name="connsiteY11383" fmla="*/ 2476984 h 5060781"/>
              <a:gd name="connsiteX11384" fmla="*/ 86921 w 4692539"/>
              <a:gd name="connsiteY11384" fmla="*/ 2469722 h 5060781"/>
              <a:gd name="connsiteX11385" fmla="*/ 86617 w 4692539"/>
              <a:gd name="connsiteY11385" fmla="*/ 2467673 h 5060781"/>
              <a:gd name="connsiteX11386" fmla="*/ 86259 w 4692539"/>
              <a:gd name="connsiteY11386" fmla="*/ 2466975 h 5060781"/>
              <a:gd name="connsiteX11387" fmla="*/ 91726 w 4692539"/>
              <a:gd name="connsiteY11387" fmla="*/ 2460939 h 5060781"/>
              <a:gd name="connsiteX11388" fmla="*/ 104367 w 4692539"/>
              <a:gd name="connsiteY11388" fmla="*/ 2446979 h 5060781"/>
              <a:gd name="connsiteX11389" fmla="*/ 93704 w 4692539"/>
              <a:gd name="connsiteY11389" fmla="*/ 2444979 h 5060781"/>
              <a:gd name="connsiteX11390" fmla="*/ 82719 w 4692539"/>
              <a:gd name="connsiteY11390" fmla="*/ 2430754 h 5060781"/>
              <a:gd name="connsiteX11391" fmla="*/ 81840 w 4692539"/>
              <a:gd name="connsiteY11391" fmla="*/ 2429616 h 5060781"/>
              <a:gd name="connsiteX11392" fmla="*/ 87393 w 4692539"/>
              <a:gd name="connsiteY11392" fmla="*/ 2431962 h 5060781"/>
              <a:gd name="connsiteX11393" fmla="*/ 88331 w 4692539"/>
              <a:gd name="connsiteY11393" fmla="*/ 2432357 h 5060781"/>
              <a:gd name="connsiteX11394" fmla="*/ 92082 w 4692539"/>
              <a:gd name="connsiteY11394" fmla="*/ 2424965 h 5060781"/>
              <a:gd name="connsiteX11395" fmla="*/ 87705 w 4692539"/>
              <a:gd name="connsiteY11395" fmla="*/ 2426813 h 5060781"/>
              <a:gd name="connsiteX11396" fmla="*/ 87407 w 4692539"/>
              <a:gd name="connsiteY11396" fmla="*/ 2426939 h 5060781"/>
              <a:gd name="connsiteX11397" fmla="*/ 87079 w 4692539"/>
              <a:gd name="connsiteY11397" fmla="*/ 2427076 h 5060781"/>
              <a:gd name="connsiteX11398" fmla="*/ 84579 w 4692539"/>
              <a:gd name="connsiteY11398" fmla="*/ 2421797 h 5060781"/>
              <a:gd name="connsiteX11399" fmla="*/ 80827 w 4692539"/>
              <a:gd name="connsiteY11399" fmla="*/ 2421797 h 5060781"/>
              <a:gd name="connsiteX11400" fmla="*/ 80827 w 4692539"/>
              <a:gd name="connsiteY11400" fmla="*/ 2428265 h 5060781"/>
              <a:gd name="connsiteX11401" fmla="*/ 80827 w 4692539"/>
              <a:gd name="connsiteY11401" fmla="*/ 2428586 h 5060781"/>
              <a:gd name="connsiteX11402" fmla="*/ 80595 w 4692539"/>
              <a:gd name="connsiteY11402" fmla="*/ 2428586 h 5060781"/>
              <a:gd name="connsiteX11403" fmla="*/ 78481 w 4692539"/>
              <a:gd name="connsiteY11403" fmla="*/ 2421879 h 5060781"/>
              <a:gd name="connsiteX11404" fmla="*/ 77559 w 4692539"/>
              <a:gd name="connsiteY11404" fmla="*/ 2418956 h 5060781"/>
              <a:gd name="connsiteX11405" fmla="*/ 80595 w 4692539"/>
              <a:gd name="connsiteY11405" fmla="*/ 2428586 h 5060781"/>
              <a:gd name="connsiteX11406" fmla="*/ 78543 w 4692539"/>
              <a:gd name="connsiteY11406" fmla="*/ 2428586 h 5060781"/>
              <a:gd name="connsiteX11407" fmla="*/ 71195 w 4692539"/>
              <a:gd name="connsiteY11407" fmla="*/ 2435634 h 5060781"/>
              <a:gd name="connsiteX11408" fmla="*/ 70616 w 4692539"/>
              <a:gd name="connsiteY11408" fmla="*/ 2437877 h 5060781"/>
              <a:gd name="connsiteX11409" fmla="*/ 70217 w 4692539"/>
              <a:gd name="connsiteY11409" fmla="*/ 2437762 h 5060781"/>
              <a:gd name="connsiteX11410" fmla="*/ 64653 w 4692539"/>
              <a:gd name="connsiteY11410" fmla="*/ 2435016 h 5060781"/>
              <a:gd name="connsiteX11411" fmla="*/ 62148 w 4692539"/>
              <a:gd name="connsiteY11411" fmla="*/ 2435445 h 5060781"/>
              <a:gd name="connsiteX11412" fmla="*/ 60793 w 4692539"/>
              <a:gd name="connsiteY11412" fmla="*/ 2435055 h 5060781"/>
              <a:gd name="connsiteX11413" fmla="*/ 60577 w 4692539"/>
              <a:gd name="connsiteY11413" fmla="*/ 2435713 h 5060781"/>
              <a:gd name="connsiteX11414" fmla="*/ 58510 w 4692539"/>
              <a:gd name="connsiteY11414" fmla="*/ 2436066 h 5060781"/>
              <a:gd name="connsiteX11415" fmla="*/ 65882 w 4692539"/>
              <a:gd name="connsiteY11415" fmla="*/ 2419277 h 5060781"/>
              <a:gd name="connsiteX11416" fmla="*/ 62196 w 4692539"/>
              <a:gd name="connsiteY11416" fmla="*/ 2418228 h 5060781"/>
              <a:gd name="connsiteX11417" fmla="*/ 59738 w 4692539"/>
              <a:gd name="connsiteY11417" fmla="*/ 2430819 h 5060781"/>
              <a:gd name="connsiteX11418" fmla="*/ 55563 w 4692539"/>
              <a:gd name="connsiteY11418" fmla="*/ 2423019 h 5060781"/>
              <a:gd name="connsiteX11419" fmla="*/ 56634 w 4692539"/>
              <a:gd name="connsiteY11419" fmla="*/ 2421050 h 5060781"/>
              <a:gd name="connsiteX11420" fmla="*/ 49674 w 4692539"/>
              <a:gd name="connsiteY11420" fmla="*/ 2405409 h 5060781"/>
              <a:gd name="connsiteX11421" fmla="*/ 52868 w 4692539"/>
              <a:gd name="connsiteY11421" fmla="*/ 2401879 h 5060781"/>
              <a:gd name="connsiteX11422" fmla="*/ 52868 w 4692539"/>
              <a:gd name="connsiteY11422" fmla="*/ 2407154 h 5060781"/>
              <a:gd name="connsiteX11423" fmla="*/ 56683 w 4692539"/>
              <a:gd name="connsiteY11423" fmla="*/ 2407154 h 5060781"/>
              <a:gd name="connsiteX11424" fmla="*/ 59075 w 4692539"/>
              <a:gd name="connsiteY11424" fmla="*/ 2413567 h 5060781"/>
              <a:gd name="connsiteX11425" fmla="*/ 63900 w 4692539"/>
              <a:gd name="connsiteY11425" fmla="*/ 2414646 h 5060781"/>
              <a:gd name="connsiteX11426" fmla="*/ 77166 w 4692539"/>
              <a:gd name="connsiteY11426" fmla="*/ 2418956 h 5060781"/>
              <a:gd name="connsiteX11427" fmla="*/ 78372 w 4692539"/>
              <a:gd name="connsiteY11427" fmla="*/ 2415723 h 5060781"/>
              <a:gd name="connsiteX11428" fmla="*/ 73436 w 4692539"/>
              <a:gd name="connsiteY11428" fmla="*/ 2409193 h 5060781"/>
              <a:gd name="connsiteX11429" fmla="*/ 77687 w 4692539"/>
              <a:gd name="connsiteY11429" fmla="*/ 2398888 h 5060781"/>
              <a:gd name="connsiteX11430" fmla="*/ 78470 w 4692539"/>
              <a:gd name="connsiteY11430" fmla="*/ 2384046 h 5060781"/>
              <a:gd name="connsiteX11431" fmla="*/ 84885 w 4692539"/>
              <a:gd name="connsiteY11431" fmla="*/ 2385609 h 5060781"/>
              <a:gd name="connsiteX11432" fmla="*/ 86986 w 4692539"/>
              <a:gd name="connsiteY11432" fmla="*/ 2389991 h 5060781"/>
              <a:gd name="connsiteX11433" fmla="*/ 86869 w 4692539"/>
              <a:gd name="connsiteY11433" fmla="*/ 2390483 h 5060781"/>
              <a:gd name="connsiteX11434" fmla="*/ 80666 w 4692539"/>
              <a:gd name="connsiteY11434" fmla="*/ 2389441 h 5060781"/>
              <a:gd name="connsiteX11435" fmla="*/ 109202 w 4692539"/>
              <a:gd name="connsiteY11435" fmla="*/ 2413385 h 5060781"/>
              <a:gd name="connsiteX11436" fmla="*/ 106720 w 4692539"/>
              <a:gd name="connsiteY11436" fmla="*/ 2408179 h 5060781"/>
              <a:gd name="connsiteX11437" fmla="*/ 107161 w 4692539"/>
              <a:gd name="connsiteY11437" fmla="*/ 2408106 h 5060781"/>
              <a:gd name="connsiteX11438" fmla="*/ 114657 w 4692539"/>
              <a:gd name="connsiteY11438" fmla="*/ 2414012 h 5060781"/>
              <a:gd name="connsiteX11439" fmla="*/ 119476 w 4692539"/>
              <a:gd name="connsiteY11439" fmla="*/ 2417812 h 5060781"/>
              <a:gd name="connsiteX11440" fmla="*/ 118168 w 4692539"/>
              <a:gd name="connsiteY11440" fmla="*/ 2417453 h 5060781"/>
              <a:gd name="connsiteX11441" fmla="*/ 124013 w 4692539"/>
              <a:gd name="connsiteY11441" fmla="*/ 2433790 h 5060781"/>
              <a:gd name="connsiteX11442" fmla="*/ 126392 w 4692539"/>
              <a:gd name="connsiteY11442" fmla="*/ 2424883 h 5060781"/>
              <a:gd name="connsiteX11443" fmla="*/ 129687 w 4692539"/>
              <a:gd name="connsiteY11443" fmla="*/ 2425877 h 5060781"/>
              <a:gd name="connsiteX11444" fmla="*/ 130137 w 4692539"/>
              <a:gd name="connsiteY11444" fmla="*/ 2426012 h 5060781"/>
              <a:gd name="connsiteX11445" fmla="*/ 129539 w 4692539"/>
              <a:gd name="connsiteY11445" fmla="*/ 2425539 h 5060781"/>
              <a:gd name="connsiteX11446" fmla="*/ 128843 w 4692539"/>
              <a:gd name="connsiteY11446" fmla="*/ 2423942 h 5060781"/>
              <a:gd name="connsiteX11447" fmla="*/ 128778 w 4692539"/>
              <a:gd name="connsiteY11447" fmla="*/ 2423793 h 5060781"/>
              <a:gd name="connsiteX11448" fmla="*/ 127479 w 4692539"/>
              <a:gd name="connsiteY11448" fmla="*/ 2420817 h 5060781"/>
              <a:gd name="connsiteX11449" fmla="*/ 127681 w 4692539"/>
              <a:gd name="connsiteY11449" fmla="*/ 2420060 h 5060781"/>
              <a:gd name="connsiteX11450" fmla="*/ 127076 w 4692539"/>
              <a:gd name="connsiteY11450" fmla="*/ 2419894 h 5060781"/>
              <a:gd name="connsiteX11451" fmla="*/ 119950 w 4692539"/>
              <a:gd name="connsiteY11451" fmla="*/ 2417941 h 5060781"/>
              <a:gd name="connsiteX11452" fmla="*/ 115894 w 4692539"/>
              <a:gd name="connsiteY11452" fmla="*/ 2412001 h 5060781"/>
              <a:gd name="connsiteX11453" fmla="*/ 107295 w 4692539"/>
              <a:gd name="connsiteY11453" fmla="*/ 2408083 h 5060781"/>
              <a:gd name="connsiteX11454" fmla="*/ 112148 w 4692539"/>
              <a:gd name="connsiteY11454" fmla="*/ 2407269 h 5060781"/>
              <a:gd name="connsiteX11455" fmla="*/ 112924 w 4692539"/>
              <a:gd name="connsiteY11455" fmla="*/ 2407139 h 5060781"/>
              <a:gd name="connsiteX11456" fmla="*/ 109202 w 4692539"/>
              <a:gd name="connsiteY11456" fmla="*/ 2402974 h 5060781"/>
              <a:gd name="connsiteX11457" fmla="*/ 98036 w 4692539"/>
              <a:gd name="connsiteY11457" fmla="*/ 2405056 h 5060781"/>
              <a:gd name="connsiteX11458" fmla="*/ 98109 w 4692539"/>
              <a:gd name="connsiteY11458" fmla="*/ 2404779 h 5060781"/>
              <a:gd name="connsiteX11459" fmla="*/ 105208 w 4692539"/>
              <a:gd name="connsiteY11459" fmla="*/ 2398784 h 5060781"/>
              <a:gd name="connsiteX11460" fmla="*/ 110484 w 4692539"/>
              <a:gd name="connsiteY11460" fmla="*/ 2394329 h 5060781"/>
              <a:gd name="connsiteX11461" fmla="*/ 107983 w 4692539"/>
              <a:gd name="connsiteY11461" fmla="*/ 2394329 h 5060781"/>
              <a:gd name="connsiteX11462" fmla="*/ 98119 w 4692539"/>
              <a:gd name="connsiteY11462" fmla="*/ 2404740 h 5060781"/>
              <a:gd name="connsiteX11463" fmla="*/ 100206 w 4692539"/>
              <a:gd name="connsiteY11463" fmla="*/ 2396859 h 5060781"/>
              <a:gd name="connsiteX11464" fmla="*/ 100516 w 4692539"/>
              <a:gd name="connsiteY11464" fmla="*/ 2395688 h 5060781"/>
              <a:gd name="connsiteX11465" fmla="*/ 96794 w 4692539"/>
              <a:gd name="connsiteY11465" fmla="*/ 2395688 h 5060781"/>
              <a:gd name="connsiteX11466" fmla="*/ 89124 w 4692539"/>
              <a:gd name="connsiteY11466" fmla="*/ 2386493 h 5060781"/>
              <a:gd name="connsiteX11467" fmla="*/ 98060 w 4692539"/>
              <a:gd name="connsiteY11467" fmla="*/ 2387218 h 5060781"/>
              <a:gd name="connsiteX11468" fmla="*/ 103022 w 4692539"/>
              <a:gd name="connsiteY11468" fmla="*/ 2381487 h 5060781"/>
              <a:gd name="connsiteX11469" fmla="*/ 104516 w 4692539"/>
              <a:gd name="connsiteY11469" fmla="*/ 2389626 h 5060781"/>
              <a:gd name="connsiteX11470" fmla="*/ 123276 w 4692539"/>
              <a:gd name="connsiteY11470" fmla="*/ 2383338 h 5060781"/>
              <a:gd name="connsiteX11471" fmla="*/ 106446 w 4692539"/>
              <a:gd name="connsiteY11471" fmla="*/ 2377533 h 5060781"/>
              <a:gd name="connsiteX11472" fmla="*/ 123918 w 4692539"/>
              <a:gd name="connsiteY11472" fmla="*/ 2357356 h 5060781"/>
              <a:gd name="connsiteX11473" fmla="*/ 89480 w 4692539"/>
              <a:gd name="connsiteY11473" fmla="*/ 2377510 h 5060781"/>
              <a:gd name="connsiteX11474" fmla="*/ 86556 w 4692539"/>
              <a:gd name="connsiteY11474" fmla="*/ 2379220 h 5060781"/>
              <a:gd name="connsiteX11475" fmla="*/ 86441 w 4692539"/>
              <a:gd name="connsiteY11475" fmla="*/ 2377359 h 5060781"/>
              <a:gd name="connsiteX11476" fmla="*/ 86373 w 4692539"/>
              <a:gd name="connsiteY11476" fmla="*/ 2376272 h 5060781"/>
              <a:gd name="connsiteX11477" fmla="*/ 86585 w 4692539"/>
              <a:gd name="connsiteY11477" fmla="*/ 2376224 h 5060781"/>
              <a:gd name="connsiteX11478" fmla="*/ 91344 w 4692539"/>
              <a:gd name="connsiteY11478" fmla="*/ 2365218 h 5060781"/>
              <a:gd name="connsiteX11479" fmla="*/ 85787 w 4692539"/>
              <a:gd name="connsiteY11479" fmla="*/ 2366799 h 5060781"/>
              <a:gd name="connsiteX11480" fmla="*/ 85268 w 4692539"/>
              <a:gd name="connsiteY11480" fmla="*/ 2358390 h 5060781"/>
              <a:gd name="connsiteX11481" fmla="*/ 87973 w 4692539"/>
              <a:gd name="connsiteY11481" fmla="*/ 2357639 h 5060781"/>
              <a:gd name="connsiteX11482" fmla="*/ 85131 w 4692539"/>
              <a:gd name="connsiteY11482" fmla="*/ 2356199 h 5060781"/>
              <a:gd name="connsiteX11483" fmla="*/ 85065 w 4692539"/>
              <a:gd name="connsiteY11483" fmla="*/ 2355132 h 5060781"/>
              <a:gd name="connsiteX11484" fmla="*/ 89748 w 4692539"/>
              <a:gd name="connsiteY11484" fmla="*/ 2356319 h 5060781"/>
              <a:gd name="connsiteX11485" fmla="*/ 90865 w 4692539"/>
              <a:gd name="connsiteY11485" fmla="*/ 2356601 h 5060781"/>
              <a:gd name="connsiteX11486" fmla="*/ 85065 w 4692539"/>
              <a:gd name="connsiteY11486" fmla="*/ 2355132 h 5060781"/>
              <a:gd name="connsiteX11487" fmla="*/ 84900 w 4692539"/>
              <a:gd name="connsiteY11487" fmla="*/ 2352454 h 5060781"/>
              <a:gd name="connsiteX11488" fmla="*/ 86217 w 4692539"/>
              <a:gd name="connsiteY11488" fmla="*/ 2351565 h 5060781"/>
              <a:gd name="connsiteX11489" fmla="*/ 95422 w 4692539"/>
              <a:gd name="connsiteY11489" fmla="*/ 2357118 h 5060781"/>
              <a:gd name="connsiteX11490" fmla="*/ 103337 w 4692539"/>
              <a:gd name="connsiteY11490" fmla="*/ 2361891 h 5060781"/>
              <a:gd name="connsiteX11491" fmla="*/ 95833 w 4692539"/>
              <a:gd name="connsiteY11491" fmla="*/ 2354689 h 5060781"/>
              <a:gd name="connsiteX11492" fmla="*/ 86591 w 4692539"/>
              <a:gd name="connsiteY11492" fmla="*/ 2351312 h 5060781"/>
              <a:gd name="connsiteX11493" fmla="*/ 87206 w 4692539"/>
              <a:gd name="connsiteY11493" fmla="*/ 2350897 h 5060781"/>
              <a:gd name="connsiteX11494" fmla="*/ 87973 w 4692539"/>
              <a:gd name="connsiteY11494" fmla="*/ 2350378 h 5060781"/>
              <a:gd name="connsiteX11495" fmla="*/ 87973 w 4692539"/>
              <a:gd name="connsiteY11495" fmla="*/ 2344154 h 5060781"/>
              <a:gd name="connsiteX11496" fmla="*/ 83640 w 4692539"/>
              <a:gd name="connsiteY11496" fmla="*/ 2344886 h 5060781"/>
              <a:gd name="connsiteX11497" fmla="*/ 82600 w 4692539"/>
              <a:gd name="connsiteY11497" fmla="*/ 2345062 h 5060781"/>
              <a:gd name="connsiteX11498" fmla="*/ 81989 w 4692539"/>
              <a:gd name="connsiteY11498" fmla="*/ 2345165 h 5060781"/>
              <a:gd name="connsiteX11499" fmla="*/ 82379 w 4692539"/>
              <a:gd name="connsiteY11499" fmla="*/ 2344342 h 5060781"/>
              <a:gd name="connsiteX11500" fmla="*/ 83249 w 4692539"/>
              <a:gd name="connsiteY11500" fmla="*/ 2342505 h 5060781"/>
              <a:gd name="connsiteX11501" fmla="*/ 81989 w 4692539"/>
              <a:gd name="connsiteY11501" fmla="*/ 2345165 h 5060781"/>
              <a:gd name="connsiteX11502" fmla="*/ 81833 w 4692539"/>
              <a:gd name="connsiteY11502" fmla="*/ 2345192 h 5060781"/>
              <a:gd name="connsiteX11503" fmla="*/ 80604 w 4692539"/>
              <a:gd name="connsiteY11503" fmla="*/ 2340006 h 5060781"/>
              <a:gd name="connsiteX11504" fmla="*/ 76516 w 4692539"/>
              <a:gd name="connsiteY11504" fmla="*/ 2343921 h 5060781"/>
              <a:gd name="connsiteX11505" fmla="*/ 76516 w 4692539"/>
              <a:gd name="connsiteY11505" fmla="*/ 2337811 h 5060781"/>
              <a:gd name="connsiteX11506" fmla="*/ 83005 w 4692539"/>
              <a:gd name="connsiteY11506" fmla="*/ 2341024 h 5060781"/>
              <a:gd name="connsiteX11507" fmla="*/ 83771 w 4692539"/>
              <a:gd name="connsiteY11507" fmla="*/ 2341403 h 5060781"/>
              <a:gd name="connsiteX11508" fmla="*/ 101858 w 4692539"/>
              <a:gd name="connsiteY11508" fmla="*/ 2350355 h 5060781"/>
              <a:gd name="connsiteX11509" fmla="*/ 90755 w 4692539"/>
              <a:gd name="connsiteY11509" fmla="*/ 2337530 h 5060781"/>
              <a:gd name="connsiteX11510" fmla="*/ 82431 w 4692539"/>
              <a:gd name="connsiteY11510" fmla="*/ 2337530 h 5060781"/>
              <a:gd name="connsiteX11511" fmla="*/ 81226 w 4692539"/>
              <a:gd name="connsiteY11511" fmla="*/ 2330208 h 5060781"/>
              <a:gd name="connsiteX11512" fmla="*/ 81644 w 4692539"/>
              <a:gd name="connsiteY11512" fmla="*/ 2332754 h 5060781"/>
              <a:gd name="connsiteX11513" fmla="*/ 82431 w 4692539"/>
              <a:gd name="connsiteY11513" fmla="*/ 2337530 h 5060781"/>
              <a:gd name="connsiteX11514" fmla="*/ 76516 w 4692539"/>
              <a:gd name="connsiteY11514" fmla="*/ 2337530 h 5060781"/>
              <a:gd name="connsiteX11515" fmla="*/ 75951 w 4692539"/>
              <a:gd name="connsiteY11515" fmla="*/ 2337530 h 5060781"/>
              <a:gd name="connsiteX11516" fmla="*/ 76118 w 4692539"/>
              <a:gd name="connsiteY11516" fmla="*/ 2337614 h 5060781"/>
              <a:gd name="connsiteX11517" fmla="*/ 73948 w 4692539"/>
              <a:gd name="connsiteY11517" fmla="*/ 2338068 h 5060781"/>
              <a:gd name="connsiteX11518" fmla="*/ 74258 w 4692539"/>
              <a:gd name="connsiteY11518" fmla="*/ 2337585 h 5060781"/>
              <a:gd name="connsiteX11519" fmla="*/ 73055 w 4692539"/>
              <a:gd name="connsiteY11519" fmla="*/ 2331944 h 5060781"/>
              <a:gd name="connsiteX11520" fmla="*/ 64345 w 4692539"/>
              <a:gd name="connsiteY11520" fmla="*/ 2339617 h 5060781"/>
              <a:gd name="connsiteX11521" fmla="*/ 64561 w 4692539"/>
              <a:gd name="connsiteY11521" fmla="*/ 2340027 h 5060781"/>
              <a:gd name="connsiteX11522" fmla="*/ 56047 w 4692539"/>
              <a:gd name="connsiteY11522" fmla="*/ 2341805 h 5060781"/>
              <a:gd name="connsiteX11523" fmla="*/ 49173 w 4692539"/>
              <a:gd name="connsiteY11523" fmla="*/ 2343241 h 5060781"/>
              <a:gd name="connsiteX11524" fmla="*/ 42978 w 4692539"/>
              <a:gd name="connsiteY11524" fmla="*/ 2344535 h 5060781"/>
              <a:gd name="connsiteX11525" fmla="*/ 41111 w 4692539"/>
              <a:gd name="connsiteY11525" fmla="*/ 2344924 h 5060781"/>
              <a:gd name="connsiteX11526" fmla="*/ 22171 w 4692539"/>
              <a:gd name="connsiteY11526" fmla="*/ 2346662 h 5060781"/>
              <a:gd name="connsiteX11527" fmla="*/ 17490 w 4692539"/>
              <a:gd name="connsiteY11527" fmla="*/ 2305826 h 5060781"/>
              <a:gd name="connsiteX11528" fmla="*/ 18637 w 4692539"/>
              <a:gd name="connsiteY11528" fmla="*/ 2303381 h 5060781"/>
              <a:gd name="connsiteX11529" fmla="*/ 21463 w 4692539"/>
              <a:gd name="connsiteY11529" fmla="*/ 2311081 h 5060781"/>
              <a:gd name="connsiteX11530" fmla="*/ 22679 w 4692539"/>
              <a:gd name="connsiteY11530" fmla="*/ 2307391 h 5060781"/>
              <a:gd name="connsiteX11531" fmla="*/ 22829 w 4692539"/>
              <a:gd name="connsiteY11531" fmla="*/ 2307606 h 5060781"/>
              <a:gd name="connsiteX11532" fmla="*/ 38886 w 4692539"/>
              <a:gd name="connsiteY11532" fmla="*/ 2304445 h 5060781"/>
              <a:gd name="connsiteX11533" fmla="*/ 36415 w 4692539"/>
              <a:gd name="connsiteY11533" fmla="*/ 2288645 h 5060781"/>
              <a:gd name="connsiteX11534" fmla="*/ 40121 w 4692539"/>
              <a:gd name="connsiteY11534" fmla="*/ 2286538 h 5060781"/>
              <a:gd name="connsiteX11535" fmla="*/ 45616 w 4692539"/>
              <a:gd name="connsiteY11535" fmla="*/ 2281851 h 5060781"/>
              <a:gd name="connsiteX11536" fmla="*/ 47137 w 4692539"/>
              <a:gd name="connsiteY11536" fmla="*/ 2285902 h 5060781"/>
              <a:gd name="connsiteX11537" fmla="*/ 49604 w 4692539"/>
              <a:gd name="connsiteY11537" fmla="*/ 2297206 h 5060781"/>
              <a:gd name="connsiteX11538" fmla="*/ 60089 w 4692539"/>
              <a:gd name="connsiteY11538" fmla="*/ 2282747 h 5060781"/>
              <a:gd name="connsiteX11539" fmla="*/ 54461 w 4692539"/>
              <a:gd name="connsiteY11539" fmla="*/ 2275617 h 5060781"/>
              <a:gd name="connsiteX11540" fmla="*/ 49558 w 4692539"/>
              <a:gd name="connsiteY11540" fmla="*/ 2277475 h 5060781"/>
              <a:gd name="connsiteX11541" fmla="*/ 51237 w 4692539"/>
              <a:gd name="connsiteY11541" fmla="*/ 2273897 h 5060781"/>
              <a:gd name="connsiteX11542" fmla="*/ 60622 w 4692539"/>
              <a:gd name="connsiteY11542" fmla="*/ 2273897 h 5060781"/>
              <a:gd name="connsiteX11543" fmla="*/ 61931 w 4692539"/>
              <a:gd name="connsiteY11543" fmla="*/ 2274412 h 5060781"/>
              <a:gd name="connsiteX11544" fmla="*/ 60812 w 4692539"/>
              <a:gd name="connsiteY11544" fmla="*/ 2282067 h 5060781"/>
              <a:gd name="connsiteX11545" fmla="*/ 60441 w 4692539"/>
              <a:gd name="connsiteY11545" fmla="*/ 2284614 h 5060781"/>
              <a:gd name="connsiteX11546" fmla="*/ 61931 w 4692539"/>
              <a:gd name="connsiteY11546" fmla="*/ 2274412 h 5060781"/>
              <a:gd name="connsiteX11547" fmla="*/ 65150 w 4692539"/>
              <a:gd name="connsiteY11547" fmla="*/ 2275675 h 5060781"/>
              <a:gd name="connsiteX11548" fmla="*/ 64466 w 4692539"/>
              <a:gd name="connsiteY11548" fmla="*/ 2273897 h 5060781"/>
              <a:gd name="connsiteX11549" fmla="*/ 68527 w 4692539"/>
              <a:gd name="connsiteY11549" fmla="*/ 2273897 h 5060781"/>
              <a:gd name="connsiteX11550" fmla="*/ 68527 w 4692539"/>
              <a:gd name="connsiteY11550" fmla="*/ 2279164 h 5060781"/>
              <a:gd name="connsiteX11551" fmla="*/ 70996 w 4692539"/>
              <a:gd name="connsiteY11551" fmla="*/ 2273897 h 5060781"/>
              <a:gd name="connsiteX11552" fmla="*/ 86904 w 4692539"/>
              <a:gd name="connsiteY11552" fmla="*/ 2271354 h 5060781"/>
              <a:gd name="connsiteX11553" fmla="*/ 84595 w 4692539"/>
              <a:gd name="connsiteY11553" fmla="*/ 2281824 h 5060781"/>
              <a:gd name="connsiteX11554" fmla="*/ 86438 w 4692539"/>
              <a:gd name="connsiteY11554" fmla="*/ 2282584 h 5060781"/>
              <a:gd name="connsiteX11555" fmla="*/ 85222 w 4692539"/>
              <a:gd name="connsiteY11555" fmla="*/ 2296637 h 5060781"/>
              <a:gd name="connsiteX11556" fmla="*/ 85111 w 4692539"/>
              <a:gd name="connsiteY11556" fmla="*/ 2296274 h 5060781"/>
              <a:gd name="connsiteX11557" fmla="*/ 81414 w 4692539"/>
              <a:gd name="connsiteY11557" fmla="*/ 2293140 h 5060781"/>
              <a:gd name="connsiteX11558" fmla="*/ 69094 w 4692539"/>
              <a:gd name="connsiteY11558" fmla="*/ 2317165 h 5060781"/>
              <a:gd name="connsiteX11559" fmla="*/ 76976 w 4692539"/>
              <a:gd name="connsiteY11559" fmla="*/ 2308260 h 5060781"/>
              <a:gd name="connsiteX11560" fmla="*/ 84766 w 4692539"/>
              <a:gd name="connsiteY11560" fmla="*/ 2301914 h 5060781"/>
              <a:gd name="connsiteX11561" fmla="*/ 84505 w 4692539"/>
              <a:gd name="connsiteY11561" fmla="*/ 2304912 h 5060781"/>
              <a:gd name="connsiteX11562" fmla="*/ 94331 w 4692539"/>
              <a:gd name="connsiteY11562" fmla="*/ 2310151 h 5060781"/>
              <a:gd name="connsiteX11563" fmla="*/ 94776 w 4692539"/>
              <a:gd name="connsiteY11563" fmla="*/ 2303316 h 5060781"/>
              <a:gd name="connsiteX11564" fmla="*/ 96932 w 4692539"/>
              <a:gd name="connsiteY11564" fmla="*/ 2307606 h 5060781"/>
              <a:gd name="connsiteX11565" fmla="*/ 132749 w 4692539"/>
              <a:gd name="connsiteY11565" fmla="*/ 2318139 h 5060781"/>
              <a:gd name="connsiteX11566" fmla="*/ 130279 w 4692539"/>
              <a:gd name="connsiteY11566" fmla="*/ 2312873 h 5060781"/>
              <a:gd name="connsiteX11567" fmla="*/ 132749 w 4692539"/>
              <a:gd name="connsiteY11567" fmla="*/ 2307606 h 5060781"/>
              <a:gd name="connsiteX11568" fmla="*/ 124103 w 4692539"/>
              <a:gd name="connsiteY11568" fmla="*/ 2289698 h 5060781"/>
              <a:gd name="connsiteX11569" fmla="*/ 136454 w 4692539"/>
              <a:gd name="connsiteY11569" fmla="*/ 2293912 h 5060781"/>
              <a:gd name="connsiteX11570" fmla="*/ 141857 w 4692539"/>
              <a:gd name="connsiteY11570" fmla="*/ 2292068 h 5060781"/>
              <a:gd name="connsiteX11571" fmla="*/ 142602 w 4692539"/>
              <a:gd name="connsiteY11571" fmla="*/ 2291815 h 5060781"/>
              <a:gd name="connsiteX11572" fmla="*/ 142630 w 4692539"/>
              <a:gd name="connsiteY11572" fmla="*/ 2291806 h 5060781"/>
              <a:gd name="connsiteX11573" fmla="*/ 145099 w 4692539"/>
              <a:gd name="connsiteY11573" fmla="*/ 2297072 h 5060781"/>
              <a:gd name="connsiteX11574" fmla="*/ 152510 w 4692539"/>
              <a:gd name="connsiteY11574" fmla="*/ 2293912 h 5060781"/>
              <a:gd name="connsiteX11575" fmla="*/ 154981 w 4692539"/>
              <a:gd name="connsiteY11575" fmla="*/ 2288645 h 5060781"/>
              <a:gd name="connsiteX11576" fmla="*/ 155558 w 4692539"/>
              <a:gd name="connsiteY11576" fmla="*/ 2288744 h 5060781"/>
              <a:gd name="connsiteX11577" fmla="*/ 155558 w 4692539"/>
              <a:gd name="connsiteY11577" fmla="*/ 2267131 h 5060781"/>
              <a:gd name="connsiteX11578" fmla="*/ 145099 w 4692539"/>
              <a:gd name="connsiteY11578" fmla="*/ 2261257 h 5060781"/>
              <a:gd name="connsiteX11579" fmla="*/ 142630 w 4692539"/>
              <a:gd name="connsiteY11579" fmla="*/ 2266524 h 5060781"/>
              <a:gd name="connsiteX11580" fmla="*/ 143865 w 4692539"/>
              <a:gd name="connsiteY11580" fmla="*/ 2255990 h 5060781"/>
              <a:gd name="connsiteX11581" fmla="*/ 146334 w 4692539"/>
              <a:gd name="connsiteY11581" fmla="*/ 2244404 h 5060781"/>
              <a:gd name="connsiteX11582" fmla="*/ 142630 w 4692539"/>
              <a:gd name="connsiteY11582" fmla="*/ 2224390 h 5060781"/>
              <a:gd name="connsiteX11583" fmla="*/ 148805 w 4692539"/>
              <a:gd name="connsiteY11583" fmla="*/ 2226497 h 5060781"/>
              <a:gd name="connsiteX11584" fmla="*/ 140159 w 4692539"/>
              <a:gd name="connsiteY11584" fmla="*/ 2201217 h 5060781"/>
              <a:gd name="connsiteX11585" fmla="*/ 136301 w 4692539"/>
              <a:gd name="connsiteY11585" fmla="*/ 2202862 h 5060781"/>
              <a:gd name="connsiteX11586" fmla="*/ 143210 w 4692539"/>
              <a:gd name="connsiteY11586" fmla="*/ 2197806 h 5060781"/>
              <a:gd name="connsiteX11587" fmla="*/ 145780 w 4692539"/>
              <a:gd name="connsiteY11587" fmla="*/ 2195925 h 5060781"/>
              <a:gd name="connsiteX11588" fmla="*/ 148348 w 4692539"/>
              <a:gd name="connsiteY11588" fmla="*/ 2194045 h 5060781"/>
              <a:gd name="connsiteX11589" fmla="*/ 148360 w 4692539"/>
              <a:gd name="connsiteY11589" fmla="*/ 2194045 h 5060781"/>
              <a:gd name="connsiteX11590" fmla="*/ 148829 w 4692539"/>
              <a:gd name="connsiteY11590" fmla="*/ 2194045 h 5060781"/>
              <a:gd name="connsiteX11591" fmla="*/ 148829 w 4692539"/>
              <a:gd name="connsiteY11591" fmla="*/ 2198194 h 5060781"/>
              <a:gd name="connsiteX11592" fmla="*/ 155558 w 4692539"/>
              <a:gd name="connsiteY11592" fmla="*/ 2185171 h 5060781"/>
              <a:gd name="connsiteX11593" fmla="*/ 155558 w 4692539"/>
              <a:gd name="connsiteY11593" fmla="*/ 2183987 h 5060781"/>
              <a:gd name="connsiteX11594" fmla="*/ 148361 w 4692539"/>
              <a:gd name="connsiteY11594" fmla="*/ 2186913 h 5060781"/>
              <a:gd name="connsiteX11595" fmla="*/ 145077 w 4692539"/>
              <a:gd name="connsiteY11595" fmla="*/ 2194045 h 5060781"/>
              <a:gd name="connsiteX11596" fmla="*/ 148348 w 4692539"/>
              <a:gd name="connsiteY11596" fmla="*/ 2194045 h 5060781"/>
              <a:gd name="connsiteX11597" fmla="*/ 147189 w 4692539"/>
              <a:gd name="connsiteY11597" fmla="*/ 2194893 h 5060781"/>
              <a:gd name="connsiteX11598" fmla="*/ 145780 w 4692539"/>
              <a:gd name="connsiteY11598" fmla="*/ 2195925 h 5060781"/>
              <a:gd name="connsiteX11599" fmla="*/ 136301 w 4692539"/>
              <a:gd name="connsiteY11599" fmla="*/ 2202862 h 5060781"/>
              <a:gd name="connsiteX11600" fmla="*/ 135837 w 4692539"/>
              <a:gd name="connsiteY11600" fmla="*/ 2203059 h 5060781"/>
              <a:gd name="connsiteX11601" fmla="*/ 135218 w 4692539"/>
              <a:gd name="connsiteY11601" fmla="*/ 2203323 h 5060781"/>
              <a:gd name="connsiteX11602" fmla="*/ 136454 w 4692539"/>
              <a:gd name="connsiteY11602" fmla="*/ 2198056 h 5060781"/>
              <a:gd name="connsiteX11603" fmla="*/ 140159 w 4692539"/>
              <a:gd name="connsiteY11603" fmla="*/ 2187522 h 5060781"/>
              <a:gd name="connsiteX11604" fmla="*/ 135218 w 4692539"/>
              <a:gd name="connsiteY11604" fmla="*/ 2185416 h 5060781"/>
              <a:gd name="connsiteX11605" fmla="*/ 136454 w 4692539"/>
              <a:gd name="connsiteY11605" fmla="*/ 2180149 h 5060781"/>
              <a:gd name="connsiteX11606" fmla="*/ 132749 w 4692539"/>
              <a:gd name="connsiteY11606" fmla="*/ 2175935 h 5060781"/>
              <a:gd name="connsiteX11607" fmla="*/ 127346 w 4692539"/>
              <a:gd name="connsiteY11607" fmla="*/ 2173170 h 5060781"/>
              <a:gd name="connsiteX11608" fmla="*/ 127093 w 4692539"/>
              <a:gd name="connsiteY11608" fmla="*/ 2173040 h 5060781"/>
              <a:gd name="connsiteX11609" fmla="*/ 126575 w 4692539"/>
              <a:gd name="connsiteY11609" fmla="*/ 2172776 h 5060781"/>
              <a:gd name="connsiteX11610" fmla="*/ 129044 w 4692539"/>
              <a:gd name="connsiteY11610" fmla="*/ 2165401 h 5060781"/>
              <a:gd name="connsiteX11611" fmla="*/ 91356 w 4692539"/>
              <a:gd name="connsiteY11611" fmla="*/ 2183029 h 5060781"/>
              <a:gd name="connsiteX11612" fmla="*/ 99053 w 4692539"/>
              <a:gd name="connsiteY11612" fmla="*/ 2191997 h 5060781"/>
              <a:gd name="connsiteX11613" fmla="*/ 97957 w 4692539"/>
              <a:gd name="connsiteY11613" fmla="*/ 2193333 h 5060781"/>
              <a:gd name="connsiteX11614" fmla="*/ 98962 w 4692539"/>
              <a:gd name="connsiteY11614" fmla="*/ 2192108 h 5060781"/>
              <a:gd name="connsiteX11615" fmla="*/ 99053 w 4692539"/>
              <a:gd name="connsiteY11615" fmla="*/ 2191997 h 5060781"/>
              <a:gd name="connsiteX11616" fmla="*/ 100638 w 4692539"/>
              <a:gd name="connsiteY11616" fmla="*/ 2193842 h 5060781"/>
              <a:gd name="connsiteX11617" fmla="*/ 103108 w 4692539"/>
              <a:gd name="connsiteY11617" fmla="*/ 2188575 h 5060781"/>
              <a:gd name="connsiteX11618" fmla="*/ 103379 w 4692539"/>
              <a:gd name="connsiteY11618" fmla="*/ 2190878 h 5060781"/>
              <a:gd name="connsiteX11619" fmla="*/ 102910 w 4692539"/>
              <a:gd name="connsiteY11619" fmla="*/ 2198701 h 5060781"/>
              <a:gd name="connsiteX11620" fmla="*/ 100638 w 4692539"/>
              <a:gd name="connsiteY11620" fmla="*/ 2198056 h 5060781"/>
              <a:gd name="connsiteX11621" fmla="*/ 95620 w 4692539"/>
              <a:gd name="connsiteY11621" fmla="*/ 2195746 h 5060781"/>
              <a:gd name="connsiteX11622" fmla="*/ 90411 w 4692539"/>
              <a:gd name="connsiteY11622" fmla="*/ 2193348 h 5060781"/>
              <a:gd name="connsiteX11623" fmla="*/ 87184 w 4692539"/>
              <a:gd name="connsiteY11623" fmla="*/ 2195213 h 5060781"/>
              <a:gd name="connsiteX11624" fmla="*/ 84624 w 4692539"/>
              <a:gd name="connsiteY11624" fmla="*/ 2193448 h 5060781"/>
              <a:gd name="connsiteX11625" fmla="*/ 80716 w 4692539"/>
              <a:gd name="connsiteY11625" fmla="*/ 2197539 h 5060781"/>
              <a:gd name="connsiteX11626" fmla="*/ 77086 w 4692539"/>
              <a:gd name="connsiteY11626" fmla="*/ 2200012 h 5060781"/>
              <a:gd name="connsiteX11627" fmla="*/ 75870 w 4692539"/>
              <a:gd name="connsiteY11627" fmla="*/ 2200839 h 5060781"/>
              <a:gd name="connsiteX11628" fmla="*/ 79495 w 4692539"/>
              <a:gd name="connsiteY11628" fmla="*/ 2201938 h 5060781"/>
              <a:gd name="connsiteX11629" fmla="*/ 68527 w 4692539"/>
              <a:gd name="connsiteY11629" fmla="*/ 2219123 h 5060781"/>
              <a:gd name="connsiteX11630" fmla="*/ 61116 w 4692539"/>
              <a:gd name="connsiteY11630" fmla="*/ 2198056 h 5060781"/>
              <a:gd name="connsiteX11631" fmla="*/ 53706 w 4692539"/>
              <a:gd name="connsiteY11631" fmla="*/ 2199109 h 5060781"/>
              <a:gd name="connsiteX11632" fmla="*/ 48765 w 4692539"/>
              <a:gd name="connsiteY11632" fmla="*/ 2193842 h 5060781"/>
              <a:gd name="connsiteX11633" fmla="*/ 44444 w 4692539"/>
              <a:gd name="connsiteY11633" fmla="*/ 2195554 h 5060781"/>
              <a:gd name="connsiteX11634" fmla="*/ 40557 w 4692539"/>
              <a:gd name="connsiteY11634" fmla="*/ 2197802 h 5060781"/>
              <a:gd name="connsiteX11635" fmla="*/ 39532 w 4692539"/>
              <a:gd name="connsiteY11635" fmla="*/ 2196591 h 5060781"/>
              <a:gd name="connsiteX11636" fmla="*/ 38974 w 4692539"/>
              <a:gd name="connsiteY11636" fmla="*/ 2195931 h 5060781"/>
              <a:gd name="connsiteX11637" fmla="*/ 40649 w 4692539"/>
              <a:gd name="connsiteY11637" fmla="*/ 2199364 h 5060781"/>
              <a:gd name="connsiteX11638" fmla="*/ 41671 w 4692539"/>
              <a:gd name="connsiteY11638" fmla="*/ 2200039 h 5060781"/>
              <a:gd name="connsiteX11639" fmla="*/ 42282 w 4692539"/>
              <a:gd name="connsiteY11639" fmla="*/ 2200821 h 5060781"/>
              <a:gd name="connsiteX11640" fmla="*/ 42590 w 4692539"/>
              <a:gd name="connsiteY11640" fmla="*/ 2201217 h 5060781"/>
              <a:gd name="connsiteX11641" fmla="*/ 40121 w 4692539"/>
              <a:gd name="connsiteY11641" fmla="*/ 2204377 h 5060781"/>
              <a:gd name="connsiteX11642" fmla="*/ 24065 w 4692539"/>
              <a:gd name="connsiteY11642" fmla="*/ 2208589 h 5060781"/>
              <a:gd name="connsiteX11643" fmla="*/ 26264 w 4692539"/>
              <a:gd name="connsiteY11643" fmla="*/ 2216969 h 5060781"/>
              <a:gd name="connsiteX11644" fmla="*/ 26115 w 4692539"/>
              <a:gd name="connsiteY11644" fmla="*/ 2216957 h 5060781"/>
              <a:gd name="connsiteX11645" fmla="*/ 25237 w 4692539"/>
              <a:gd name="connsiteY11645" fmla="*/ 2218337 h 5060781"/>
              <a:gd name="connsiteX11646" fmla="*/ 20360 w 4692539"/>
              <a:gd name="connsiteY11646" fmla="*/ 2222283 h 5060781"/>
              <a:gd name="connsiteX11647" fmla="*/ 18033 w 4692539"/>
              <a:gd name="connsiteY11647" fmla="*/ 2214785 h 5060781"/>
              <a:gd name="connsiteX11648" fmla="*/ 19436 w 4692539"/>
              <a:gd name="connsiteY11648" fmla="*/ 2215099 h 5060781"/>
              <a:gd name="connsiteX11649" fmla="*/ 17747 w 4692539"/>
              <a:gd name="connsiteY11649" fmla="*/ 2213863 h 5060781"/>
              <a:gd name="connsiteX11650" fmla="*/ 17581 w 4692539"/>
              <a:gd name="connsiteY11650" fmla="*/ 2213330 h 5060781"/>
              <a:gd name="connsiteX11651" fmla="*/ 16655 w 4692539"/>
              <a:gd name="connsiteY11651" fmla="*/ 2204377 h 5060781"/>
              <a:gd name="connsiteX11652" fmla="*/ 13528 w 4692539"/>
              <a:gd name="connsiteY11652" fmla="*/ 2210775 h 5060781"/>
              <a:gd name="connsiteX11653" fmla="*/ 9750 w 4692539"/>
              <a:gd name="connsiteY11653" fmla="*/ 2208010 h 5060781"/>
              <a:gd name="connsiteX11654" fmla="*/ 13417 w 4692539"/>
              <a:gd name="connsiteY11654" fmla="*/ 2175506 h 5060781"/>
              <a:gd name="connsiteX11655" fmla="*/ 23793 w 4692539"/>
              <a:gd name="connsiteY11655" fmla="*/ 2178255 h 5060781"/>
              <a:gd name="connsiteX11656" fmla="*/ 36997 w 4692539"/>
              <a:gd name="connsiteY11656" fmla="*/ 2171080 h 5060781"/>
              <a:gd name="connsiteX11657" fmla="*/ 31622 w 4692539"/>
              <a:gd name="connsiteY11657" fmla="*/ 2169219 h 5060781"/>
              <a:gd name="connsiteX11658" fmla="*/ 31271 w 4692539"/>
              <a:gd name="connsiteY11658" fmla="*/ 2169098 h 5060781"/>
              <a:gd name="connsiteX11659" fmla="*/ 38180 w 4692539"/>
              <a:gd name="connsiteY11659" fmla="*/ 2167014 h 5060781"/>
              <a:gd name="connsiteX11660" fmla="*/ 41894 w 4692539"/>
              <a:gd name="connsiteY11660" fmla="*/ 2165894 h 5060781"/>
              <a:gd name="connsiteX11661" fmla="*/ 43457 w 4692539"/>
              <a:gd name="connsiteY11661" fmla="*/ 2165422 h 5060781"/>
              <a:gd name="connsiteX11662" fmla="*/ 45020 w 4692539"/>
              <a:gd name="connsiteY11662" fmla="*/ 2172022 h 5060781"/>
              <a:gd name="connsiteX11663" fmla="*/ 45244 w 4692539"/>
              <a:gd name="connsiteY11663" fmla="*/ 2172965 h 5060781"/>
              <a:gd name="connsiteX11664" fmla="*/ 43457 w 4692539"/>
              <a:gd name="connsiteY11664" fmla="*/ 2165422 h 5060781"/>
              <a:gd name="connsiteX11665" fmla="*/ 31271 w 4692539"/>
              <a:gd name="connsiteY11665" fmla="*/ 2169098 h 5060781"/>
              <a:gd name="connsiteX11666" fmla="*/ 30855 w 4692539"/>
              <a:gd name="connsiteY11666" fmla="*/ 2168954 h 5060781"/>
              <a:gd name="connsiteX11667" fmla="*/ 32084 w 4692539"/>
              <a:gd name="connsiteY11667" fmla="*/ 2163639 h 5060781"/>
              <a:gd name="connsiteX11668" fmla="*/ 28399 w 4692539"/>
              <a:gd name="connsiteY11668" fmla="*/ 2160450 h 5060781"/>
              <a:gd name="connsiteX11669" fmla="*/ 27377 w 4692539"/>
              <a:gd name="connsiteY11669" fmla="*/ 2164870 h 5060781"/>
              <a:gd name="connsiteX11670" fmla="*/ 27377 w 4692539"/>
              <a:gd name="connsiteY11670" fmla="*/ 2155993 h 5060781"/>
              <a:gd name="connsiteX11671" fmla="*/ 31329 w 4692539"/>
              <a:gd name="connsiteY11671" fmla="*/ 2150401 h 5060781"/>
              <a:gd name="connsiteX11672" fmla="*/ 27377 w 4692539"/>
              <a:gd name="connsiteY11672" fmla="*/ 2152868 h 5060781"/>
              <a:gd name="connsiteX11673" fmla="*/ 27377 w 4692539"/>
              <a:gd name="connsiteY11673" fmla="*/ 2143180 h 5060781"/>
              <a:gd name="connsiteX11674" fmla="*/ 27377 w 4692539"/>
              <a:gd name="connsiteY11674" fmla="*/ 2126949 h 5060781"/>
              <a:gd name="connsiteX11675" fmla="*/ 26037 w 4692539"/>
              <a:gd name="connsiteY11675" fmla="*/ 2146185 h 5060781"/>
              <a:gd name="connsiteX11676" fmla="*/ 26539 w 4692539"/>
              <a:gd name="connsiteY11676" fmla="*/ 2153391 h 5060781"/>
              <a:gd name="connsiteX11677" fmla="*/ 16958 w 4692539"/>
              <a:gd name="connsiteY11677" fmla="*/ 2159370 h 5060781"/>
              <a:gd name="connsiteX11678" fmla="*/ 15620 w 4692539"/>
              <a:gd name="connsiteY11678" fmla="*/ 2155967 h 5060781"/>
              <a:gd name="connsiteX11679" fmla="*/ 24105 w 4692539"/>
              <a:gd name="connsiteY11679" fmla="*/ 2080730 h 5060781"/>
              <a:gd name="connsiteX11680" fmla="*/ 24172 w 4692539"/>
              <a:gd name="connsiteY11680" fmla="*/ 2080663 h 5060781"/>
              <a:gd name="connsiteX11681" fmla="*/ 26629 w 4692539"/>
              <a:gd name="connsiteY11681" fmla="*/ 2075382 h 5060781"/>
              <a:gd name="connsiteX11682" fmla="*/ 27342 w 4692539"/>
              <a:gd name="connsiteY11682" fmla="*/ 2075627 h 5060781"/>
              <a:gd name="connsiteX11683" fmla="*/ 29034 w 4692539"/>
              <a:gd name="connsiteY11683" fmla="*/ 2082775 h 5060781"/>
              <a:gd name="connsiteX11684" fmla="*/ 28811 w 4692539"/>
              <a:gd name="connsiteY11684" fmla="*/ 2081831 h 5060781"/>
              <a:gd name="connsiteX11685" fmla="*/ 27342 w 4692539"/>
              <a:gd name="connsiteY11685" fmla="*/ 2075627 h 5060781"/>
              <a:gd name="connsiteX11686" fmla="*/ 32002 w 4692539"/>
              <a:gd name="connsiteY11686" fmla="*/ 2077231 h 5060781"/>
              <a:gd name="connsiteX11687" fmla="*/ 32769 w 4692539"/>
              <a:gd name="connsiteY11687" fmla="*/ 2077495 h 5060781"/>
              <a:gd name="connsiteX11688" fmla="*/ 36455 w 4692539"/>
              <a:gd name="connsiteY11688" fmla="*/ 2066933 h 5060781"/>
              <a:gd name="connsiteX11689" fmla="*/ 28524 w 4692539"/>
              <a:gd name="connsiteY11689" fmla="*/ 2064996 h 5060781"/>
              <a:gd name="connsiteX11690" fmla="*/ 26178 w 4692539"/>
              <a:gd name="connsiteY11690" fmla="*/ 2062355 h 5060781"/>
              <a:gd name="connsiteX11691" fmla="*/ 29220 w 4692539"/>
              <a:gd name="connsiteY11691" fmla="*/ 2035383 h 5060781"/>
              <a:gd name="connsiteX11692" fmla="*/ 49070 w 4692539"/>
              <a:gd name="connsiteY11692" fmla="*/ 2038355 h 5060781"/>
              <a:gd name="connsiteX11693" fmla="*/ 40542 w 4692539"/>
              <a:gd name="connsiteY11693" fmla="*/ 2020780 h 5060781"/>
              <a:gd name="connsiteX11694" fmla="*/ 34452 w 4692539"/>
              <a:gd name="connsiteY11694" fmla="*/ 2022848 h 5060781"/>
              <a:gd name="connsiteX11695" fmla="*/ 33233 w 4692539"/>
              <a:gd name="connsiteY11695" fmla="*/ 2017679 h 5060781"/>
              <a:gd name="connsiteX11696" fmla="*/ 31217 w 4692539"/>
              <a:gd name="connsiteY11696" fmla="*/ 2017679 h 5060781"/>
              <a:gd name="connsiteX11697" fmla="*/ 31462 w 4692539"/>
              <a:gd name="connsiteY11697" fmla="*/ 2015503 h 5060781"/>
              <a:gd name="connsiteX11698" fmla="*/ 32990 w 4692539"/>
              <a:gd name="connsiteY11698" fmla="*/ 2017173 h 5060781"/>
              <a:gd name="connsiteX11699" fmla="*/ 39158 w 4692539"/>
              <a:gd name="connsiteY11699" fmla="*/ 2015088 h 5060781"/>
              <a:gd name="connsiteX11700" fmla="*/ 44092 w 4692539"/>
              <a:gd name="connsiteY11700" fmla="*/ 2017173 h 5060781"/>
              <a:gd name="connsiteX11701" fmla="*/ 68765 w 4692539"/>
              <a:gd name="connsiteY11701" fmla="*/ 2023426 h 5060781"/>
              <a:gd name="connsiteX11702" fmla="*/ 67531 w 4692539"/>
              <a:gd name="connsiteY11702" fmla="*/ 2017173 h 5060781"/>
              <a:gd name="connsiteX11703" fmla="*/ 72467 w 4692539"/>
              <a:gd name="connsiteY11703" fmla="*/ 2013005 h 5060781"/>
              <a:gd name="connsiteX11704" fmla="*/ 75148 w 4692539"/>
              <a:gd name="connsiteY11704" fmla="*/ 2008540 h 5060781"/>
              <a:gd name="connsiteX11705" fmla="*/ 72467 w 4692539"/>
              <a:gd name="connsiteY11705" fmla="*/ 1981737 h 5060781"/>
              <a:gd name="connsiteX11706" fmla="*/ 49027 w 4692539"/>
              <a:gd name="connsiteY11706" fmla="*/ 1978611 h 5060781"/>
              <a:gd name="connsiteX11707" fmla="*/ 47379 w 4692539"/>
              <a:gd name="connsiteY11707" fmla="*/ 1976175 h 5060781"/>
              <a:gd name="connsiteX11708" fmla="*/ 48188 w 4692539"/>
              <a:gd name="connsiteY11708" fmla="*/ 1976563 h 5060781"/>
              <a:gd name="connsiteX11709" fmla="*/ 48188 w 4692539"/>
              <a:gd name="connsiteY11709" fmla="*/ 1971141 h 5060781"/>
              <a:gd name="connsiteX11710" fmla="*/ 41961 w 4692539"/>
              <a:gd name="connsiteY11710" fmla="*/ 1965759 h 5060781"/>
              <a:gd name="connsiteX11711" fmla="*/ 40821 w 4692539"/>
              <a:gd name="connsiteY11711" fmla="*/ 1966567 h 5060781"/>
              <a:gd name="connsiteX11712" fmla="*/ 37307 w 4692539"/>
              <a:gd name="connsiteY11712" fmla="*/ 1963686 h 5060781"/>
              <a:gd name="connsiteX11713" fmla="*/ 40141 w 4692539"/>
              <a:gd name="connsiteY11713" fmla="*/ 1938549 h 5060781"/>
              <a:gd name="connsiteX11714" fmla="*/ 39901 w 4692539"/>
              <a:gd name="connsiteY11714" fmla="*/ 1932463 h 5060781"/>
              <a:gd name="connsiteX11715" fmla="*/ 42325 w 4692539"/>
              <a:gd name="connsiteY11715" fmla="*/ 1930250 h 5060781"/>
              <a:gd name="connsiteX11716" fmla="*/ 49846 w 4692539"/>
              <a:gd name="connsiteY11716" fmla="*/ 1928733 h 5060781"/>
              <a:gd name="connsiteX11717" fmla="*/ 49257 w 4692539"/>
              <a:gd name="connsiteY11717" fmla="*/ 1935739 h 5060781"/>
              <a:gd name="connsiteX11718" fmla="*/ 63172 w 4692539"/>
              <a:gd name="connsiteY11718" fmla="*/ 1934295 h 5060781"/>
              <a:gd name="connsiteX11719" fmla="*/ 64292 w 4692539"/>
              <a:gd name="connsiteY11719" fmla="*/ 1935947 h 5060781"/>
              <a:gd name="connsiteX11720" fmla="*/ 55602 w 4692539"/>
              <a:gd name="connsiteY11720" fmla="*/ 1951752 h 5060781"/>
              <a:gd name="connsiteX11721" fmla="*/ 55303 w 4692539"/>
              <a:gd name="connsiteY11721" fmla="*/ 1951809 h 5060781"/>
              <a:gd name="connsiteX11722" fmla="*/ 48752 w 4692539"/>
              <a:gd name="connsiteY11722" fmla="*/ 1944151 h 5060781"/>
              <a:gd name="connsiteX11723" fmla="*/ 43852 w 4692539"/>
              <a:gd name="connsiteY11723" fmla="*/ 1938423 h 5060781"/>
              <a:gd name="connsiteX11724" fmla="*/ 49660 w 4692539"/>
              <a:gd name="connsiteY11724" fmla="*/ 1945995 h 5060781"/>
              <a:gd name="connsiteX11725" fmla="*/ 55285 w 4692539"/>
              <a:gd name="connsiteY11725" fmla="*/ 1951813 h 5060781"/>
              <a:gd name="connsiteX11726" fmla="*/ 55092 w 4692539"/>
              <a:gd name="connsiteY11726" fmla="*/ 1951851 h 5060781"/>
              <a:gd name="connsiteX11727" fmla="*/ 45422 w 4692539"/>
              <a:gd name="connsiteY11727" fmla="*/ 1953962 h 5060781"/>
              <a:gd name="connsiteX11728" fmla="*/ 45422 w 4692539"/>
              <a:gd name="connsiteY11728" fmla="*/ 1957131 h 5060781"/>
              <a:gd name="connsiteX11729" fmla="*/ 55092 w 4692539"/>
              <a:gd name="connsiteY11729" fmla="*/ 1959242 h 5060781"/>
              <a:gd name="connsiteX11730" fmla="*/ 65969 w 4692539"/>
              <a:gd name="connsiteY11730" fmla="*/ 1960299 h 5060781"/>
              <a:gd name="connsiteX11731" fmla="*/ 65969 w 4692539"/>
              <a:gd name="connsiteY11731" fmla="*/ 1949738 h 5060781"/>
              <a:gd name="connsiteX11732" fmla="*/ 56452 w 4692539"/>
              <a:gd name="connsiteY11732" fmla="*/ 1951587 h 5060781"/>
              <a:gd name="connsiteX11733" fmla="*/ 55696 w 4692539"/>
              <a:gd name="connsiteY11733" fmla="*/ 1951733 h 5060781"/>
              <a:gd name="connsiteX11734" fmla="*/ 63885 w 4692539"/>
              <a:gd name="connsiteY11734" fmla="*/ 1942233 h 5060781"/>
              <a:gd name="connsiteX11735" fmla="*/ 65254 w 4692539"/>
              <a:gd name="connsiteY11735" fmla="*/ 1937365 h 5060781"/>
              <a:gd name="connsiteX11736" fmla="*/ 65158 w 4692539"/>
              <a:gd name="connsiteY11736" fmla="*/ 1946240 h 5060781"/>
              <a:gd name="connsiteX11737" fmla="*/ 71274 w 4692539"/>
              <a:gd name="connsiteY11737" fmla="*/ 1945191 h 5060781"/>
              <a:gd name="connsiteX11738" fmla="*/ 69621 w 4692539"/>
              <a:gd name="connsiteY11738" fmla="*/ 1950866 h 5060781"/>
              <a:gd name="connsiteX11739" fmla="*/ 68828 w 4692539"/>
              <a:gd name="connsiteY11739" fmla="*/ 1950441 h 5060781"/>
              <a:gd name="connsiteX11740" fmla="*/ 67604 w 4692539"/>
              <a:gd name="connsiteY11740" fmla="*/ 1957790 h 5060781"/>
              <a:gd name="connsiteX11741" fmla="*/ 69621 w 4692539"/>
              <a:gd name="connsiteY11741" fmla="*/ 1950866 h 5060781"/>
              <a:gd name="connsiteX11742" fmla="*/ 88398 w 4692539"/>
              <a:gd name="connsiteY11742" fmla="*/ 1960941 h 5060781"/>
              <a:gd name="connsiteX11743" fmla="*/ 72497 w 4692539"/>
              <a:gd name="connsiteY11743" fmla="*/ 1981942 h 5060781"/>
              <a:gd name="connsiteX11744" fmla="*/ 80142 w 4692539"/>
              <a:gd name="connsiteY11744" fmla="*/ 1994806 h 5060781"/>
              <a:gd name="connsiteX11745" fmla="*/ 85668 w 4692539"/>
              <a:gd name="connsiteY11745" fmla="*/ 1996445 h 5060781"/>
              <a:gd name="connsiteX11746" fmla="*/ 85668 w 4692539"/>
              <a:gd name="connsiteY11746" fmla="*/ 2004290 h 5060781"/>
              <a:gd name="connsiteX11747" fmla="*/ 82809 w 4692539"/>
              <a:gd name="connsiteY11747" fmla="*/ 1998254 h 5060781"/>
              <a:gd name="connsiteX11748" fmla="*/ 82362 w 4692539"/>
              <a:gd name="connsiteY11748" fmla="*/ 1997311 h 5060781"/>
              <a:gd name="connsiteX11749" fmla="*/ 85668 w 4692539"/>
              <a:gd name="connsiteY11749" fmla="*/ 2004290 h 5060781"/>
              <a:gd name="connsiteX11750" fmla="*/ 85668 w 4692539"/>
              <a:gd name="connsiteY11750" fmla="*/ 2004713 h 5060781"/>
              <a:gd name="connsiteX11751" fmla="*/ 80954 w 4692539"/>
              <a:gd name="connsiteY11751" fmla="*/ 2002717 h 5060781"/>
              <a:gd name="connsiteX11752" fmla="*/ 76007 w 4692539"/>
              <a:gd name="connsiteY11752" fmla="*/ 2017385 h 5060781"/>
              <a:gd name="connsiteX11753" fmla="*/ 78171 w 4692539"/>
              <a:gd name="connsiteY11753" fmla="*/ 2023804 h 5060781"/>
              <a:gd name="connsiteX11754" fmla="*/ 78319 w 4692539"/>
              <a:gd name="connsiteY11754" fmla="*/ 2024242 h 5060781"/>
              <a:gd name="connsiteX11755" fmla="*/ 78481 w 4692539"/>
              <a:gd name="connsiteY11755" fmla="*/ 2024720 h 5060781"/>
              <a:gd name="connsiteX11756" fmla="*/ 72296 w 4692539"/>
              <a:gd name="connsiteY11756" fmla="*/ 2031007 h 5060781"/>
              <a:gd name="connsiteX11757" fmla="*/ 80435 w 4692539"/>
              <a:gd name="connsiteY11757" fmla="*/ 2047554 h 5060781"/>
              <a:gd name="connsiteX11758" fmla="*/ 80805 w 4692539"/>
              <a:gd name="connsiteY11758" fmla="*/ 2065091 h 5060781"/>
              <a:gd name="connsiteX11759" fmla="*/ 83164 w 4692539"/>
              <a:gd name="connsiteY11759" fmla="*/ 2053100 h 5060781"/>
              <a:gd name="connsiteX11760" fmla="*/ 84665 w 4692539"/>
              <a:gd name="connsiteY11760" fmla="*/ 2056152 h 5060781"/>
              <a:gd name="connsiteX11761" fmla="*/ 91313 w 4692539"/>
              <a:gd name="connsiteY11761" fmla="*/ 2031530 h 5060781"/>
              <a:gd name="connsiteX11762" fmla="*/ 98037 w 4692539"/>
              <a:gd name="connsiteY11762" fmla="*/ 2018933 h 5060781"/>
              <a:gd name="connsiteX11763" fmla="*/ 98841 w 4692539"/>
              <a:gd name="connsiteY11763" fmla="*/ 2017427 h 5060781"/>
              <a:gd name="connsiteX11764" fmla="*/ 102844 w 4692539"/>
              <a:gd name="connsiteY11764" fmla="*/ 2018283 h 5060781"/>
              <a:gd name="connsiteX11765" fmla="*/ 104098 w 4692539"/>
              <a:gd name="connsiteY11765" fmla="*/ 2007578 h 5060781"/>
              <a:gd name="connsiteX11766" fmla="*/ 104454 w 4692539"/>
              <a:gd name="connsiteY11766" fmla="*/ 2006908 h 5060781"/>
              <a:gd name="connsiteX11767" fmla="*/ 104185 w 4692539"/>
              <a:gd name="connsiteY11767" fmla="*/ 2006826 h 5060781"/>
              <a:gd name="connsiteX11768" fmla="*/ 105123 w 4692539"/>
              <a:gd name="connsiteY11768" fmla="*/ 1998823 h 5060781"/>
              <a:gd name="connsiteX11769" fmla="*/ 118498 w 4692539"/>
              <a:gd name="connsiteY11769" fmla="*/ 1998823 h 5060781"/>
              <a:gd name="connsiteX11770" fmla="*/ 116067 w 4692539"/>
              <a:gd name="connsiteY11770" fmla="*/ 1994615 h 5060781"/>
              <a:gd name="connsiteX11771" fmla="*/ 113951 w 4692539"/>
              <a:gd name="connsiteY11771" fmla="*/ 1994158 h 5060781"/>
              <a:gd name="connsiteX11772" fmla="*/ 116870 w 4692539"/>
              <a:gd name="connsiteY11772" fmla="*/ 1989150 h 5060781"/>
              <a:gd name="connsiteX11773" fmla="*/ 117044 w 4692539"/>
              <a:gd name="connsiteY11773" fmla="*/ 1985022 h 5060781"/>
              <a:gd name="connsiteX11774" fmla="*/ 112682 w 4692539"/>
              <a:gd name="connsiteY11774" fmla="*/ 1982754 h 5060781"/>
              <a:gd name="connsiteX11775" fmla="*/ 109426 w 4692539"/>
              <a:gd name="connsiteY11775" fmla="*/ 1991110 h 5060781"/>
              <a:gd name="connsiteX11776" fmla="*/ 110918 w 4692539"/>
              <a:gd name="connsiteY11776" fmla="*/ 1993502 h 5060781"/>
              <a:gd name="connsiteX11777" fmla="*/ 105731 w 4692539"/>
              <a:gd name="connsiteY11777" fmla="*/ 1992380 h 5060781"/>
              <a:gd name="connsiteX11778" fmla="*/ 99043 w 4692539"/>
              <a:gd name="connsiteY11778" fmla="*/ 1998823 h 5060781"/>
              <a:gd name="connsiteX11779" fmla="*/ 98148 w 4692539"/>
              <a:gd name="connsiteY11779" fmla="*/ 1996886 h 5060781"/>
              <a:gd name="connsiteX11780" fmla="*/ 101089 w 4692539"/>
              <a:gd name="connsiteY11780" fmla="*/ 1989687 h 5060781"/>
              <a:gd name="connsiteX11781" fmla="*/ 104299 w 4692539"/>
              <a:gd name="connsiteY11781" fmla="*/ 1978792 h 5060781"/>
              <a:gd name="connsiteX11782" fmla="*/ 112861 w 4692539"/>
              <a:gd name="connsiteY11782" fmla="*/ 1978792 h 5060781"/>
              <a:gd name="connsiteX11783" fmla="*/ 116531 w 4692539"/>
              <a:gd name="connsiteY11783" fmla="*/ 1978792 h 5060781"/>
              <a:gd name="connsiteX11784" fmla="*/ 118130 w 4692539"/>
              <a:gd name="connsiteY11784" fmla="*/ 1975359 h 5060781"/>
              <a:gd name="connsiteX11785" fmla="*/ 119477 w 4692539"/>
              <a:gd name="connsiteY11785" fmla="*/ 1974985 h 5060781"/>
              <a:gd name="connsiteX11786" fmla="*/ 120203 w 4692539"/>
              <a:gd name="connsiteY11786" fmla="*/ 1986589 h 5060781"/>
              <a:gd name="connsiteX11787" fmla="*/ 120890 w 4692539"/>
              <a:gd name="connsiteY11787" fmla="*/ 1997568 h 5060781"/>
              <a:gd name="connsiteX11788" fmla="*/ 119210 w 4692539"/>
              <a:gd name="connsiteY11788" fmla="*/ 1998550 h 5060781"/>
              <a:gd name="connsiteX11789" fmla="*/ 118616 w 4692539"/>
              <a:gd name="connsiteY11789" fmla="*/ 1998898 h 5060781"/>
              <a:gd name="connsiteX11790" fmla="*/ 118626 w 4692539"/>
              <a:gd name="connsiteY11790" fmla="*/ 1998705 h 5060781"/>
              <a:gd name="connsiteX11791" fmla="*/ 118578 w 4692539"/>
              <a:gd name="connsiteY11791" fmla="*/ 1998920 h 5060781"/>
              <a:gd name="connsiteX11792" fmla="*/ 118498 w 4692539"/>
              <a:gd name="connsiteY11792" fmla="*/ 1998966 h 5060781"/>
              <a:gd name="connsiteX11793" fmla="*/ 118564 w 4692539"/>
              <a:gd name="connsiteY11793" fmla="*/ 1998982 h 5060781"/>
              <a:gd name="connsiteX11794" fmla="*/ 114937 w 4692539"/>
              <a:gd name="connsiteY11794" fmla="*/ 2015278 h 5060781"/>
              <a:gd name="connsiteX11795" fmla="*/ 113219 w 4692539"/>
              <a:gd name="connsiteY11795" fmla="*/ 2023003 h 5060781"/>
              <a:gd name="connsiteX11796" fmla="*/ 112581 w 4692539"/>
              <a:gd name="connsiteY11796" fmla="*/ 2025860 h 5060781"/>
              <a:gd name="connsiteX11797" fmla="*/ 112245 w 4692539"/>
              <a:gd name="connsiteY11797" fmla="*/ 2027372 h 5060781"/>
              <a:gd name="connsiteX11798" fmla="*/ 113964 w 4692539"/>
              <a:gd name="connsiteY11798" fmla="*/ 2023202 h 5060781"/>
              <a:gd name="connsiteX11799" fmla="*/ 116695 w 4692539"/>
              <a:gd name="connsiteY11799" fmla="*/ 2023934 h 5060781"/>
              <a:gd name="connsiteX11800" fmla="*/ 114350 w 4692539"/>
              <a:gd name="connsiteY11800" fmla="*/ 2023305 h 5060781"/>
              <a:gd name="connsiteX11801" fmla="*/ 113964 w 4692539"/>
              <a:gd name="connsiteY11801" fmla="*/ 2023202 h 5060781"/>
              <a:gd name="connsiteX11802" fmla="*/ 117828 w 4692539"/>
              <a:gd name="connsiteY11802" fmla="*/ 2013835 h 5060781"/>
              <a:gd name="connsiteX11803" fmla="*/ 118611 w 4692539"/>
              <a:gd name="connsiteY11803" fmla="*/ 1998994 h 5060781"/>
              <a:gd name="connsiteX11804" fmla="*/ 121015 w 4692539"/>
              <a:gd name="connsiteY11804" fmla="*/ 1999579 h 5060781"/>
              <a:gd name="connsiteX11805" fmla="*/ 121172 w 4692539"/>
              <a:gd name="connsiteY11805" fmla="*/ 2002074 h 5060781"/>
              <a:gd name="connsiteX11806" fmla="*/ 121879 w 4692539"/>
              <a:gd name="connsiteY11806" fmla="*/ 2013373 h 5060781"/>
              <a:gd name="connsiteX11807" fmla="*/ 123174 w 4692539"/>
              <a:gd name="connsiteY11807" fmla="*/ 2000105 h 5060781"/>
              <a:gd name="connsiteX11808" fmla="*/ 128350 w 4692539"/>
              <a:gd name="connsiteY11808" fmla="*/ 2001366 h 5060781"/>
              <a:gd name="connsiteX11809" fmla="*/ 138201 w 4692539"/>
              <a:gd name="connsiteY11809" fmla="*/ 2002166 h 5060781"/>
              <a:gd name="connsiteX11810" fmla="*/ 155558 w 4692539"/>
              <a:gd name="connsiteY11810" fmla="*/ 1982120 h 5060781"/>
              <a:gd name="connsiteX11811" fmla="*/ 155558 w 4692539"/>
              <a:gd name="connsiteY11811" fmla="*/ 1977278 h 5060781"/>
              <a:gd name="connsiteX11812" fmla="*/ 142937 w 4692539"/>
              <a:gd name="connsiteY11812" fmla="*/ 1984664 h 5060781"/>
              <a:gd name="connsiteX11813" fmla="*/ 129621 w 4692539"/>
              <a:gd name="connsiteY11813" fmla="*/ 1992457 h 5060781"/>
              <a:gd name="connsiteX11814" fmla="*/ 123576 w 4692539"/>
              <a:gd name="connsiteY11814" fmla="*/ 1995996 h 5060781"/>
              <a:gd name="connsiteX11815" fmla="*/ 124868 w 4692539"/>
              <a:gd name="connsiteY11815" fmla="*/ 1982745 h 5060781"/>
              <a:gd name="connsiteX11816" fmla="*/ 120195 w 4692539"/>
              <a:gd name="connsiteY11816" fmla="*/ 1974785 h 5060781"/>
              <a:gd name="connsiteX11817" fmla="*/ 122189 w 4692539"/>
              <a:gd name="connsiteY11817" fmla="*/ 1974231 h 5060781"/>
              <a:gd name="connsiteX11818" fmla="*/ 123258 w 4692539"/>
              <a:gd name="connsiteY11818" fmla="*/ 1974460 h 5060781"/>
              <a:gd name="connsiteX11819" fmla="*/ 123869 w 4692539"/>
              <a:gd name="connsiteY11819" fmla="*/ 1974592 h 5060781"/>
              <a:gd name="connsiteX11820" fmla="*/ 123688 w 4692539"/>
              <a:gd name="connsiteY11820" fmla="*/ 1973815 h 5060781"/>
              <a:gd name="connsiteX11821" fmla="*/ 128114 w 4692539"/>
              <a:gd name="connsiteY11821" fmla="*/ 1972586 h 5060781"/>
              <a:gd name="connsiteX11822" fmla="*/ 122772 w 4692539"/>
              <a:gd name="connsiteY11822" fmla="*/ 1969878 h 5060781"/>
              <a:gd name="connsiteX11823" fmla="*/ 122668 w 4692539"/>
              <a:gd name="connsiteY11823" fmla="*/ 1969437 h 5060781"/>
              <a:gd name="connsiteX11824" fmla="*/ 129890 w 4692539"/>
              <a:gd name="connsiteY11824" fmla="*/ 1971267 h 5060781"/>
              <a:gd name="connsiteX11825" fmla="*/ 131006 w 4692539"/>
              <a:gd name="connsiteY11825" fmla="*/ 1971548 h 5060781"/>
              <a:gd name="connsiteX11826" fmla="*/ 122668 w 4692539"/>
              <a:gd name="connsiteY11826" fmla="*/ 1969437 h 5060781"/>
              <a:gd name="connsiteX11827" fmla="*/ 122582 w 4692539"/>
              <a:gd name="connsiteY11827" fmla="*/ 1969063 h 5060781"/>
              <a:gd name="connsiteX11828" fmla="*/ 127347 w 4692539"/>
              <a:gd name="connsiteY11828" fmla="*/ 1965844 h 5060781"/>
              <a:gd name="connsiteX11829" fmla="*/ 128114 w 4692539"/>
              <a:gd name="connsiteY11829" fmla="*/ 1965326 h 5060781"/>
              <a:gd name="connsiteX11830" fmla="*/ 128114 w 4692539"/>
              <a:gd name="connsiteY11830" fmla="*/ 1959102 h 5060781"/>
              <a:gd name="connsiteX11831" fmla="*/ 122741 w 4692539"/>
              <a:gd name="connsiteY11831" fmla="*/ 1960009 h 5060781"/>
              <a:gd name="connsiteX11832" fmla="*/ 122131 w 4692539"/>
              <a:gd name="connsiteY11832" fmla="*/ 1960113 h 5060781"/>
              <a:gd name="connsiteX11833" fmla="*/ 125647 w 4692539"/>
              <a:gd name="connsiteY11833" fmla="*/ 1952690 h 5060781"/>
              <a:gd name="connsiteX11834" fmla="*/ 122520 w 4692539"/>
              <a:gd name="connsiteY11834" fmla="*/ 1959290 h 5060781"/>
              <a:gd name="connsiteX11835" fmla="*/ 122131 w 4692539"/>
              <a:gd name="connsiteY11835" fmla="*/ 1960113 h 5060781"/>
              <a:gd name="connsiteX11836" fmla="*/ 121974 w 4692539"/>
              <a:gd name="connsiteY11836" fmla="*/ 1960140 h 5060781"/>
              <a:gd name="connsiteX11837" fmla="*/ 120745 w 4692539"/>
              <a:gd name="connsiteY11837" fmla="*/ 1954953 h 5060781"/>
              <a:gd name="connsiteX11838" fmla="*/ 119559 w 4692539"/>
              <a:gd name="connsiteY11838" fmla="*/ 1956089 h 5060781"/>
              <a:gd name="connsiteX11839" fmla="*/ 116531 w 4692539"/>
              <a:gd name="connsiteY11839" fmla="*/ 1943091 h 5060781"/>
              <a:gd name="connsiteX11840" fmla="*/ 109192 w 4692539"/>
              <a:gd name="connsiteY11840" fmla="*/ 1953592 h 5060781"/>
              <a:gd name="connsiteX11841" fmla="*/ 105104 w 4692539"/>
              <a:gd name="connsiteY11841" fmla="*/ 1945833 h 5060781"/>
              <a:gd name="connsiteX11842" fmla="*/ 112782 w 4692539"/>
              <a:gd name="connsiteY11842" fmla="*/ 1943938 h 5060781"/>
              <a:gd name="connsiteX11843" fmla="*/ 101892 w 4692539"/>
              <a:gd name="connsiteY11843" fmla="*/ 1937667 h 5060781"/>
              <a:gd name="connsiteX11844" fmla="*/ 102318 w 4692539"/>
              <a:gd name="connsiteY11844" fmla="*/ 1934638 h 5060781"/>
              <a:gd name="connsiteX11845" fmla="*/ 108029 w 4692539"/>
              <a:gd name="connsiteY11845" fmla="*/ 1935453 h 5060781"/>
              <a:gd name="connsiteX11846" fmla="*/ 103725 w 4692539"/>
              <a:gd name="connsiteY11846" fmla="*/ 1924645 h 5060781"/>
              <a:gd name="connsiteX11847" fmla="*/ 103993 w 4692539"/>
              <a:gd name="connsiteY11847" fmla="*/ 1922744 h 5060781"/>
              <a:gd name="connsiteX11848" fmla="*/ 106013 w 4692539"/>
              <a:gd name="connsiteY11848" fmla="*/ 1910329 h 5060781"/>
              <a:gd name="connsiteX11849" fmla="*/ 106954 w 4692539"/>
              <a:gd name="connsiteY11849" fmla="*/ 1909391 h 5060781"/>
              <a:gd name="connsiteX11850" fmla="*/ 112332 w 4692539"/>
              <a:gd name="connsiteY11850" fmla="*/ 1904024 h 5060781"/>
              <a:gd name="connsiteX11851" fmla="*/ 112532 w 4692539"/>
              <a:gd name="connsiteY11851" fmla="*/ 1904024 h 5060781"/>
              <a:gd name="connsiteX11852" fmla="*/ 112532 w 4692539"/>
              <a:gd name="connsiteY11852" fmla="*/ 1905508 h 5060781"/>
              <a:gd name="connsiteX11853" fmla="*/ 107762 w 4692539"/>
              <a:gd name="connsiteY11853" fmla="*/ 1918699 h 5060781"/>
              <a:gd name="connsiteX11854" fmla="*/ 128753 w 4692539"/>
              <a:gd name="connsiteY11854" fmla="*/ 1922536 h 5060781"/>
              <a:gd name="connsiteX11855" fmla="*/ 130286 w 4692539"/>
              <a:gd name="connsiteY11855" fmla="*/ 1920938 h 5060781"/>
              <a:gd name="connsiteX11856" fmla="*/ 132628 w 4692539"/>
              <a:gd name="connsiteY11856" fmla="*/ 1934617 h 5060781"/>
              <a:gd name="connsiteX11857" fmla="*/ 145285 w 4692539"/>
              <a:gd name="connsiteY11857" fmla="*/ 1935673 h 5060781"/>
              <a:gd name="connsiteX11858" fmla="*/ 131995 w 4692539"/>
              <a:gd name="connsiteY11858" fmla="*/ 1921811 h 5060781"/>
              <a:gd name="connsiteX11859" fmla="*/ 130723 w 4692539"/>
              <a:gd name="connsiteY11859" fmla="*/ 1920484 h 5060781"/>
              <a:gd name="connsiteX11860" fmla="*/ 132435 w 4692539"/>
              <a:gd name="connsiteY11860" fmla="*/ 1918699 h 5060781"/>
              <a:gd name="connsiteX11861" fmla="*/ 122103 w 4692539"/>
              <a:gd name="connsiteY11861" fmla="*/ 1911875 h 5060781"/>
              <a:gd name="connsiteX11862" fmla="*/ 114388 w 4692539"/>
              <a:gd name="connsiteY11862" fmla="*/ 1906281 h 5060781"/>
              <a:gd name="connsiteX11863" fmla="*/ 117139 w 4692539"/>
              <a:gd name="connsiteY11863" fmla="*/ 1903364 h 5060781"/>
              <a:gd name="connsiteX11864" fmla="*/ 112532 w 4692539"/>
              <a:gd name="connsiteY11864" fmla="*/ 1897687 h 5060781"/>
              <a:gd name="connsiteX11865" fmla="*/ 112532 w 4692539"/>
              <a:gd name="connsiteY11865" fmla="*/ 1900459 h 5060781"/>
              <a:gd name="connsiteX11866" fmla="*/ 112532 w 4692539"/>
              <a:gd name="connsiteY11866" fmla="*/ 1900481 h 5060781"/>
              <a:gd name="connsiteX11867" fmla="*/ 112532 w 4692539"/>
              <a:gd name="connsiteY11867" fmla="*/ 1900856 h 5060781"/>
              <a:gd name="connsiteX11868" fmla="*/ 108848 w 4692539"/>
              <a:gd name="connsiteY11868" fmla="*/ 1900856 h 5060781"/>
              <a:gd name="connsiteX11869" fmla="*/ 108848 w 4692539"/>
              <a:gd name="connsiteY11869" fmla="*/ 1904024 h 5060781"/>
              <a:gd name="connsiteX11870" fmla="*/ 112072 w 4692539"/>
              <a:gd name="connsiteY11870" fmla="*/ 1904024 h 5060781"/>
              <a:gd name="connsiteX11871" fmla="*/ 112332 w 4692539"/>
              <a:gd name="connsiteY11871" fmla="*/ 1904024 h 5060781"/>
              <a:gd name="connsiteX11872" fmla="*/ 106013 w 4692539"/>
              <a:gd name="connsiteY11872" fmla="*/ 1910329 h 5060781"/>
              <a:gd name="connsiteX11873" fmla="*/ 106783 w 4692539"/>
              <a:gd name="connsiteY11873" fmla="*/ 1905598 h 5060781"/>
              <a:gd name="connsiteX11874" fmla="*/ 102887 w 4692539"/>
              <a:gd name="connsiteY11874" fmla="*/ 1895428 h 5060781"/>
              <a:gd name="connsiteX11875" fmla="*/ 107934 w 4692539"/>
              <a:gd name="connsiteY11875" fmla="*/ 1893747 h 5060781"/>
              <a:gd name="connsiteX11876" fmla="*/ 111602 w 4692539"/>
              <a:gd name="connsiteY11876" fmla="*/ 1875926 h 5060781"/>
              <a:gd name="connsiteX11877" fmla="*/ 99440 w 4692539"/>
              <a:gd name="connsiteY11877" fmla="*/ 1860503 h 5060781"/>
              <a:gd name="connsiteX11878" fmla="*/ 99093 w 4692539"/>
              <a:gd name="connsiteY11878" fmla="*/ 1860051 h 5060781"/>
              <a:gd name="connsiteX11879" fmla="*/ 109550 w 4692539"/>
              <a:gd name="connsiteY11879" fmla="*/ 1857973 h 5060781"/>
              <a:gd name="connsiteX11880" fmla="*/ 107651 w 4692539"/>
              <a:gd name="connsiteY11880" fmla="*/ 1858350 h 5060781"/>
              <a:gd name="connsiteX11881" fmla="*/ 99093 w 4692539"/>
              <a:gd name="connsiteY11881" fmla="*/ 1860051 h 5060781"/>
              <a:gd name="connsiteX11882" fmla="*/ 90439 w 4692539"/>
              <a:gd name="connsiteY11882" fmla="*/ 1848743 h 5060781"/>
              <a:gd name="connsiteX11883" fmla="*/ 93542 w 4692539"/>
              <a:gd name="connsiteY11883" fmla="*/ 1851183 h 5060781"/>
              <a:gd name="connsiteX11884" fmla="*/ 96771 w 4692539"/>
              <a:gd name="connsiteY11884" fmla="*/ 1850262 h 5060781"/>
              <a:gd name="connsiteX11885" fmla="*/ 96913 w 4692539"/>
              <a:gd name="connsiteY11885" fmla="*/ 1850222 h 5060781"/>
              <a:gd name="connsiteX11886" fmla="*/ 97233 w 4692539"/>
              <a:gd name="connsiteY11886" fmla="*/ 1850131 h 5060781"/>
              <a:gd name="connsiteX11887" fmla="*/ 100922 w 4692539"/>
              <a:gd name="connsiteY11887" fmla="*/ 1848026 h 5060781"/>
              <a:gd name="connsiteX11888" fmla="*/ 103849 w 4692539"/>
              <a:gd name="connsiteY11888" fmla="*/ 1845937 h 5060781"/>
              <a:gd name="connsiteX11889" fmla="*/ 103849 w 4692539"/>
              <a:gd name="connsiteY11889" fmla="*/ 1851494 h 5060781"/>
              <a:gd name="connsiteX11890" fmla="*/ 112782 w 4692539"/>
              <a:gd name="connsiteY11890" fmla="*/ 1851494 h 5060781"/>
              <a:gd name="connsiteX11891" fmla="*/ 112782 w 4692539"/>
              <a:gd name="connsiteY11891" fmla="*/ 1841687 h 5060781"/>
              <a:gd name="connsiteX11892" fmla="*/ 109802 w 4692539"/>
              <a:gd name="connsiteY11892" fmla="*/ 1841687 h 5060781"/>
              <a:gd name="connsiteX11893" fmla="*/ 111937 w 4692539"/>
              <a:gd name="connsiteY11893" fmla="*/ 1840165 h 5060781"/>
              <a:gd name="connsiteX11894" fmla="*/ 109014 w 4692539"/>
              <a:gd name="connsiteY11894" fmla="*/ 1832185 h 5060781"/>
              <a:gd name="connsiteX11895" fmla="*/ 107932 w 4692539"/>
              <a:gd name="connsiteY11895" fmla="*/ 1830827 h 5060781"/>
              <a:gd name="connsiteX11896" fmla="*/ 108507 w 4692539"/>
              <a:gd name="connsiteY11896" fmla="*/ 1830654 h 5060781"/>
              <a:gd name="connsiteX11897" fmla="*/ 119450 w 4692539"/>
              <a:gd name="connsiteY11897" fmla="*/ 1827354 h 5060781"/>
              <a:gd name="connsiteX11898" fmla="*/ 107932 w 4692539"/>
              <a:gd name="connsiteY11898" fmla="*/ 1830827 h 5060781"/>
              <a:gd name="connsiteX11899" fmla="*/ 102184 w 4692539"/>
              <a:gd name="connsiteY11899" fmla="*/ 1823622 h 5060781"/>
              <a:gd name="connsiteX11900" fmla="*/ 97233 w 4692539"/>
              <a:gd name="connsiteY11900" fmla="*/ 1809079 h 5060781"/>
              <a:gd name="connsiteX11901" fmla="*/ 72630 w 4692539"/>
              <a:gd name="connsiteY11901" fmla="*/ 1805921 h 5060781"/>
              <a:gd name="connsiteX11902" fmla="*/ 72545 w 4692539"/>
              <a:gd name="connsiteY11902" fmla="*/ 1806135 h 5060781"/>
              <a:gd name="connsiteX11903" fmla="*/ 71689 w 4692539"/>
              <a:gd name="connsiteY11903" fmla="*/ 1805019 h 5060781"/>
              <a:gd name="connsiteX11904" fmla="*/ 75291 w 4692539"/>
              <a:gd name="connsiteY11904" fmla="*/ 1805780 h 5060781"/>
              <a:gd name="connsiteX11905" fmla="*/ 75913 w 4692539"/>
              <a:gd name="connsiteY11905" fmla="*/ 1805911 h 5060781"/>
              <a:gd name="connsiteX11906" fmla="*/ 83907 w 4692539"/>
              <a:gd name="connsiteY11906" fmla="*/ 1800843 h 5060781"/>
              <a:gd name="connsiteX11907" fmla="*/ 89758 w 4692539"/>
              <a:gd name="connsiteY11907" fmla="*/ 1798137 h 5060781"/>
              <a:gd name="connsiteX11908" fmla="*/ 91508 w 4692539"/>
              <a:gd name="connsiteY11908" fmla="*/ 1797327 h 5060781"/>
              <a:gd name="connsiteX11909" fmla="*/ 88373 w 4692539"/>
              <a:gd name="connsiteY11909" fmla="*/ 1792228 h 5060781"/>
              <a:gd name="connsiteX11910" fmla="*/ 87127 w 4692539"/>
              <a:gd name="connsiteY11910" fmla="*/ 1789071 h 5060781"/>
              <a:gd name="connsiteX11911" fmla="*/ 88373 w 4692539"/>
              <a:gd name="connsiteY11911" fmla="*/ 1784859 h 5060781"/>
              <a:gd name="connsiteX11912" fmla="*/ 85140 w 4692539"/>
              <a:gd name="connsiteY11912" fmla="*/ 1776988 h 5060781"/>
              <a:gd name="connsiteX11913" fmla="*/ 83078 w 4692539"/>
              <a:gd name="connsiteY11913" fmla="*/ 1771966 h 5060781"/>
              <a:gd name="connsiteX11914" fmla="*/ 75913 w 4692539"/>
              <a:gd name="connsiteY11914" fmla="*/ 1760650 h 5060781"/>
              <a:gd name="connsiteX11915" fmla="*/ 72176 w 4692539"/>
              <a:gd name="connsiteY11915" fmla="*/ 1761703 h 5060781"/>
              <a:gd name="connsiteX11916" fmla="*/ 68439 w 4692539"/>
              <a:gd name="connsiteY11916" fmla="*/ 1760650 h 5060781"/>
              <a:gd name="connsiteX11917" fmla="*/ 52241 w 4692539"/>
              <a:gd name="connsiteY11917" fmla="*/ 1781703 h 5060781"/>
              <a:gd name="connsiteX11918" fmla="*/ 64700 w 4692539"/>
              <a:gd name="connsiteY11918" fmla="*/ 1805911 h 5060781"/>
              <a:gd name="connsiteX11919" fmla="*/ 70931 w 4692539"/>
              <a:gd name="connsiteY11919" fmla="*/ 1804859 h 5060781"/>
              <a:gd name="connsiteX11920" fmla="*/ 71254 w 4692539"/>
              <a:gd name="connsiteY11920" fmla="*/ 1804928 h 5060781"/>
              <a:gd name="connsiteX11921" fmla="*/ 71537 w 4692539"/>
              <a:gd name="connsiteY11921" fmla="*/ 1808688 h 5060781"/>
              <a:gd name="connsiteX11922" fmla="*/ 65249 w 4692539"/>
              <a:gd name="connsiteY11922" fmla="*/ 1824606 h 5060781"/>
              <a:gd name="connsiteX11923" fmla="*/ 67031 w 4692539"/>
              <a:gd name="connsiteY11923" fmla="*/ 1830265 h 5060781"/>
              <a:gd name="connsiteX11924" fmla="*/ 64690 w 4692539"/>
              <a:gd name="connsiteY11924" fmla="*/ 1830326 h 5060781"/>
              <a:gd name="connsiteX11925" fmla="*/ 50147 w 4692539"/>
              <a:gd name="connsiteY11925" fmla="*/ 1839712 h 5060781"/>
              <a:gd name="connsiteX11926" fmla="*/ 48823 w 4692539"/>
              <a:gd name="connsiteY11926" fmla="*/ 1837062 h 5060781"/>
              <a:gd name="connsiteX11927" fmla="*/ 46458 w 4692539"/>
              <a:gd name="connsiteY11927" fmla="*/ 1832325 h 5060781"/>
              <a:gd name="connsiteX11928" fmla="*/ 47486 w 4692539"/>
              <a:gd name="connsiteY11928" fmla="*/ 1853799 h 5060781"/>
              <a:gd name="connsiteX11929" fmla="*/ 46355 w 4692539"/>
              <a:gd name="connsiteY11929" fmla="*/ 1854175 h 5060781"/>
              <a:gd name="connsiteX11930" fmla="*/ 44368 w 4692539"/>
              <a:gd name="connsiteY11930" fmla="*/ 1865443 h 5060781"/>
              <a:gd name="connsiteX11931" fmla="*/ 50479 w 4692539"/>
              <a:gd name="connsiteY11931" fmla="*/ 1869636 h 5060781"/>
              <a:gd name="connsiteX11932" fmla="*/ 41923 w 4692539"/>
              <a:gd name="connsiteY11932" fmla="*/ 1885362 h 5060781"/>
              <a:gd name="connsiteX11933" fmla="*/ 62705 w 4692539"/>
              <a:gd name="connsiteY11933" fmla="*/ 1891650 h 5060781"/>
              <a:gd name="connsiteX11934" fmla="*/ 68461 w 4692539"/>
              <a:gd name="connsiteY11934" fmla="*/ 1890726 h 5060781"/>
              <a:gd name="connsiteX11935" fmla="*/ 66088 w 4692539"/>
              <a:gd name="connsiteY11935" fmla="*/ 1898418 h 5060781"/>
              <a:gd name="connsiteX11936" fmla="*/ 65249 w 4692539"/>
              <a:gd name="connsiteY11936" fmla="*/ 1896467 h 5060781"/>
              <a:gd name="connsiteX11937" fmla="*/ 64494 w 4692539"/>
              <a:gd name="connsiteY11937" fmla="*/ 1894716 h 5060781"/>
              <a:gd name="connsiteX11938" fmla="*/ 65418 w 4692539"/>
              <a:gd name="connsiteY11938" fmla="*/ 1904851 h 5060781"/>
              <a:gd name="connsiteX11939" fmla="*/ 65158 w 4692539"/>
              <a:gd name="connsiteY11939" fmla="*/ 1907387 h 5060781"/>
              <a:gd name="connsiteX11940" fmla="*/ 56654 w 4692539"/>
              <a:gd name="connsiteY11940" fmla="*/ 1905616 h 5060781"/>
              <a:gd name="connsiteX11941" fmla="*/ 54442 w 4692539"/>
              <a:gd name="connsiteY11941" fmla="*/ 1908272 h 5060781"/>
              <a:gd name="connsiteX11942" fmla="*/ 42102 w 4692539"/>
              <a:gd name="connsiteY11942" fmla="*/ 1905812 h 5060781"/>
              <a:gd name="connsiteX11943" fmla="*/ 40330 w 4692539"/>
              <a:gd name="connsiteY11943" fmla="*/ 1908768 h 5060781"/>
              <a:gd name="connsiteX11944" fmla="*/ 38945 w 4692539"/>
              <a:gd name="connsiteY11944" fmla="*/ 1908242 h 5060781"/>
              <a:gd name="connsiteX11945" fmla="*/ 34453 w 4692539"/>
              <a:gd name="connsiteY11945" fmla="*/ 1794447 h 5060781"/>
              <a:gd name="connsiteX11946" fmla="*/ 40297 w 4692539"/>
              <a:gd name="connsiteY11946" fmla="*/ 1798157 h 5060781"/>
              <a:gd name="connsiteX11947" fmla="*/ 45154 w 4692539"/>
              <a:gd name="connsiteY11947" fmla="*/ 1792914 h 5060781"/>
              <a:gd name="connsiteX11948" fmla="*/ 45851 w 4692539"/>
              <a:gd name="connsiteY11948" fmla="*/ 1793014 h 5060781"/>
              <a:gd name="connsiteX11949" fmla="*/ 43121 w 4692539"/>
              <a:gd name="connsiteY11949" fmla="*/ 1808140 h 5060781"/>
              <a:gd name="connsiteX11950" fmla="*/ 41112 w 4692539"/>
              <a:gd name="connsiteY11950" fmla="*/ 1819280 h 5060781"/>
              <a:gd name="connsiteX11951" fmla="*/ 51832 w 4692539"/>
              <a:gd name="connsiteY11951" fmla="*/ 1803438 h 5060781"/>
              <a:gd name="connsiteX11952" fmla="*/ 45963 w 4692539"/>
              <a:gd name="connsiteY11952" fmla="*/ 1793029 h 5060781"/>
              <a:gd name="connsiteX11953" fmla="*/ 51527 w 4692539"/>
              <a:gd name="connsiteY11953" fmla="*/ 1793832 h 5060781"/>
              <a:gd name="connsiteX11954" fmla="*/ 52438 w 4692539"/>
              <a:gd name="connsiteY11954" fmla="*/ 1793964 h 5060781"/>
              <a:gd name="connsiteX11955" fmla="*/ 43637 w 4692539"/>
              <a:gd name="connsiteY11955" fmla="*/ 1774691 h 5060781"/>
              <a:gd name="connsiteX11956" fmla="*/ 43896 w 4692539"/>
              <a:gd name="connsiteY11956" fmla="*/ 1761552 h 5060781"/>
              <a:gd name="connsiteX11957" fmla="*/ 49889 w 4692539"/>
              <a:gd name="connsiteY11957" fmla="*/ 1763258 h 5060781"/>
              <a:gd name="connsiteX11958" fmla="*/ 49889 w 4692539"/>
              <a:gd name="connsiteY11958" fmla="*/ 1755865 h 5060781"/>
              <a:gd name="connsiteX11959" fmla="*/ 41231 w 4692539"/>
              <a:gd name="connsiteY11959" fmla="*/ 1755865 h 5060781"/>
              <a:gd name="connsiteX11960" fmla="*/ 37235 w 4692539"/>
              <a:gd name="connsiteY11960" fmla="*/ 1757572 h 5060781"/>
              <a:gd name="connsiteX11961" fmla="*/ 32952 w 4692539"/>
              <a:gd name="connsiteY11961" fmla="*/ 1756433 h 5060781"/>
              <a:gd name="connsiteX11962" fmla="*/ 32934 w 4692539"/>
              <a:gd name="connsiteY11962" fmla="*/ 1755940 h 5060781"/>
              <a:gd name="connsiteX11963" fmla="*/ 40389 w 4692539"/>
              <a:gd name="connsiteY11963" fmla="*/ 1755537 h 5060781"/>
              <a:gd name="connsiteX11964" fmla="*/ 40389 w 4692539"/>
              <a:gd name="connsiteY11964" fmla="*/ 1755314 h 5060781"/>
              <a:gd name="connsiteX11965" fmla="*/ 41043 w 4692539"/>
              <a:gd name="connsiteY11965" fmla="*/ 1755482 h 5060781"/>
              <a:gd name="connsiteX11966" fmla="*/ 52424 w 4692539"/>
              <a:gd name="connsiteY11966" fmla="*/ 1743821 h 5060781"/>
              <a:gd name="connsiteX11967" fmla="*/ 65731 w 4692539"/>
              <a:gd name="connsiteY11967" fmla="*/ 1750408 h 5060781"/>
              <a:gd name="connsiteX11968" fmla="*/ 54628 w 4692539"/>
              <a:gd name="connsiteY11968" fmla="*/ 1737583 h 5060781"/>
              <a:gd name="connsiteX11969" fmla="*/ 52088 w 4692539"/>
              <a:gd name="connsiteY11969" fmla="*/ 1737583 h 5060781"/>
              <a:gd name="connsiteX11970" fmla="*/ 49645 w 4692539"/>
              <a:gd name="connsiteY11970" fmla="*/ 1727152 h 5060781"/>
              <a:gd name="connsiteX11971" fmla="*/ 49645 w 4692539"/>
              <a:gd name="connsiteY11971" fmla="*/ 1719809 h 5060781"/>
              <a:gd name="connsiteX11972" fmla="*/ 49645 w 4692539"/>
              <a:gd name="connsiteY11972" fmla="*/ 1709316 h 5060781"/>
              <a:gd name="connsiteX11973" fmla="*/ 44729 w 4692539"/>
              <a:gd name="connsiteY11973" fmla="*/ 1712464 h 5060781"/>
              <a:gd name="connsiteX11974" fmla="*/ 49645 w 4692539"/>
              <a:gd name="connsiteY11974" fmla="*/ 1706169 h 5060781"/>
              <a:gd name="connsiteX11975" fmla="*/ 48788 w 4692539"/>
              <a:gd name="connsiteY11975" fmla="*/ 1701844 h 5060781"/>
              <a:gd name="connsiteX11976" fmla="*/ 50294 w 4692539"/>
              <a:gd name="connsiteY11976" fmla="*/ 1700617 h 5060781"/>
              <a:gd name="connsiteX11977" fmla="*/ 48984 w 4692539"/>
              <a:gd name="connsiteY11977" fmla="*/ 1696325 h 5060781"/>
              <a:gd name="connsiteX11978" fmla="*/ 47434 w 4692539"/>
              <a:gd name="connsiteY11978" fmla="*/ 1695011 h 5060781"/>
              <a:gd name="connsiteX11979" fmla="*/ 46265 w 4692539"/>
              <a:gd name="connsiteY11979" fmla="*/ 1689117 h 5060781"/>
              <a:gd name="connsiteX11980" fmla="*/ 45542 w 4692539"/>
              <a:gd name="connsiteY11980" fmla="*/ 1681831 h 5060781"/>
              <a:gd name="connsiteX11981" fmla="*/ 48872 w 4692539"/>
              <a:gd name="connsiteY11981" fmla="*/ 1680041 h 5060781"/>
              <a:gd name="connsiteX11982" fmla="*/ 48468 w 4692539"/>
              <a:gd name="connsiteY11982" fmla="*/ 1681875 h 5060781"/>
              <a:gd name="connsiteX11983" fmla="*/ 56277 w 4692539"/>
              <a:gd name="connsiteY11983" fmla="*/ 1685093 h 5060781"/>
              <a:gd name="connsiteX11984" fmla="*/ 66164 w 4692539"/>
              <a:gd name="connsiteY11984" fmla="*/ 1706930 h 5060781"/>
              <a:gd name="connsiteX11985" fmla="*/ 70681 w 4692539"/>
              <a:gd name="connsiteY11985" fmla="*/ 1726903 h 5060781"/>
              <a:gd name="connsiteX11986" fmla="*/ 68607 w 4692539"/>
              <a:gd name="connsiteY11986" fmla="*/ 1734672 h 5060781"/>
              <a:gd name="connsiteX11987" fmla="*/ 67605 w 4692539"/>
              <a:gd name="connsiteY11987" fmla="*/ 1733501 h 5060781"/>
              <a:gd name="connsiteX11988" fmla="*/ 71626 w 4692539"/>
              <a:gd name="connsiteY11988" fmla="*/ 1747080 h 5060781"/>
              <a:gd name="connsiteX11989" fmla="*/ 72965 w 4692539"/>
              <a:gd name="connsiteY11989" fmla="*/ 1739767 h 5060781"/>
              <a:gd name="connsiteX11990" fmla="*/ 69001 w 4692539"/>
              <a:gd name="connsiteY11990" fmla="*/ 1735132 h 5060781"/>
              <a:gd name="connsiteX11991" fmla="*/ 72296 w 4692539"/>
              <a:gd name="connsiteY11991" fmla="*/ 1734040 h 5060781"/>
              <a:gd name="connsiteX11992" fmla="*/ 73226 w 4692539"/>
              <a:gd name="connsiteY11992" fmla="*/ 1738154 h 5060781"/>
              <a:gd name="connsiteX11993" fmla="*/ 89194 w 4692539"/>
              <a:gd name="connsiteY11993" fmla="*/ 1735005 h 5060781"/>
              <a:gd name="connsiteX11994" fmla="*/ 85663 w 4692539"/>
              <a:gd name="connsiteY11994" fmla="*/ 1745106 h 5060781"/>
              <a:gd name="connsiteX11995" fmla="*/ 99736 w 4692539"/>
              <a:gd name="connsiteY11995" fmla="*/ 1751995 h 5060781"/>
              <a:gd name="connsiteX11996" fmla="*/ 100210 w 4692539"/>
              <a:gd name="connsiteY11996" fmla="*/ 1752361 h 5060781"/>
              <a:gd name="connsiteX11997" fmla="*/ 100217 w 4692539"/>
              <a:gd name="connsiteY11997" fmla="*/ 1752231 h 5060781"/>
              <a:gd name="connsiteX11998" fmla="*/ 101478 w 4692539"/>
              <a:gd name="connsiteY11998" fmla="*/ 1752848 h 5060781"/>
              <a:gd name="connsiteX11999" fmla="*/ 101746 w 4692539"/>
              <a:gd name="connsiteY11999" fmla="*/ 1735526 h 5060781"/>
              <a:gd name="connsiteX12000" fmla="*/ 105859 w 4692539"/>
              <a:gd name="connsiteY12000" fmla="*/ 1735835 h 5060781"/>
              <a:gd name="connsiteX12001" fmla="*/ 108316 w 4692539"/>
              <a:gd name="connsiteY12001" fmla="*/ 1731784 h 5060781"/>
              <a:gd name="connsiteX12002" fmla="*/ 103850 w 4692539"/>
              <a:gd name="connsiteY12002" fmla="*/ 1725042 h 5060781"/>
              <a:gd name="connsiteX12003" fmla="*/ 100276 w 4692539"/>
              <a:gd name="connsiteY12003" fmla="*/ 1728153 h 5060781"/>
              <a:gd name="connsiteX12004" fmla="*/ 100276 w 4692539"/>
              <a:gd name="connsiteY12004" fmla="*/ 1729245 h 5060781"/>
              <a:gd name="connsiteX12005" fmla="*/ 89867 w 4692539"/>
              <a:gd name="connsiteY12005" fmla="*/ 1703189 h 5060781"/>
              <a:gd name="connsiteX12006" fmla="*/ 76912 w 4692539"/>
              <a:gd name="connsiteY12006" fmla="*/ 1674132 h 5060781"/>
              <a:gd name="connsiteX12007" fmla="*/ 70770 w 4692539"/>
              <a:gd name="connsiteY12007" fmla="*/ 1673081 h 5060781"/>
              <a:gd name="connsiteX12008" fmla="*/ 71654 w 4692539"/>
              <a:gd name="connsiteY12008" fmla="*/ 1667800 h 5060781"/>
              <a:gd name="connsiteX12009" fmla="*/ 72924 w 4692539"/>
              <a:gd name="connsiteY12009" fmla="*/ 1667116 h 5060781"/>
              <a:gd name="connsiteX12010" fmla="*/ 71725 w 4692539"/>
              <a:gd name="connsiteY12010" fmla="*/ 1667375 h 5060781"/>
              <a:gd name="connsiteX12011" fmla="*/ 73226 w 4692539"/>
              <a:gd name="connsiteY12011" fmla="*/ 1658387 h 5060781"/>
              <a:gd name="connsiteX12012" fmla="*/ 73278 w 4692539"/>
              <a:gd name="connsiteY12012" fmla="*/ 1658416 h 5060781"/>
              <a:gd name="connsiteX12013" fmla="*/ 72981 w 4692539"/>
              <a:gd name="connsiteY12013" fmla="*/ 1665725 h 5060781"/>
              <a:gd name="connsiteX12014" fmla="*/ 72924 w 4692539"/>
              <a:gd name="connsiteY12014" fmla="*/ 1667117 h 5060781"/>
              <a:gd name="connsiteX12015" fmla="*/ 74898 w 4692539"/>
              <a:gd name="connsiteY12015" fmla="*/ 1659339 h 5060781"/>
              <a:gd name="connsiteX12016" fmla="*/ 76912 w 4692539"/>
              <a:gd name="connsiteY12016" fmla="*/ 1660487 h 5060781"/>
              <a:gd name="connsiteX12017" fmla="*/ 74916 w 4692539"/>
              <a:gd name="connsiteY12017" fmla="*/ 1644217 h 5060781"/>
              <a:gd name="connsiteX12018" fmla="*/ 74598 w 4692539"/>
              <a:gd name="connsiteY12018" fmla="*/ 1644199 h 5060781"/>
              <a:gd name="connsiteX12019" fmla="*/ 74077 w 4692539"/>
              <a:gd name="connsiteY12019" fmla="*/ 1641178 h 5060781"/>
              <a:gd name="connsiteX12020" fmla="*/ 74075 w 4692539"/>
              <a:gd name="connsiteY12020" fmla="*/ 1641166 h 5060781"/>
              <a:gd name="connsiteX12021" fmla="*/ 80255 w 4692539"/>
              <a:gd name="connsiteY12021" fmla="*/ 1642062 h 5060781"/>
              <a:gd name="connsiteX12022" fmla="*/ 81170 w 4692539"/>
              <a:gd name="connsiteY12022" fmla="*/ 1642194 h 5060781"/>
              <a:gd name="connsiteX12023" fmla="*/ 81170 w 4692539"/>
              <a:gd name="connsiteY12023" fmla="*/ 1635840 h 5060781"/>
              <a:gd name="connsiteX12024" fmla="*/ 97027 w 4692539"/>
              <a:gd name="connsiteY12024" fmla="*/ 1642194 h 5060781"/>
              <a:gd name="connsiteX12025" fmla="*/ 104803 w 4692539"/>
              <a:gd name="connsiteY12025" fmla="*/ 1627896 h 5060781"/>
              <a:gd name="connsiteX12026" fmla="*/ 97027 w 4692539"/>
              <a:gd name="connsiteY12026" fmla="*/ 1610423 h 5060781"/>
              <a:gd name="connsiteX12027" fmla="*/ 98247 w 4692539"/>
              <a:gd name="connsiteY12027" fmla="*/ 1597714 h 5060781"/>
              <a:gd name="connsiteX12028" fmla="*/ 97027 w 4692539"/>
              <a:gd name="connsiteY12028" fmla="*/ 1614659 h 5060781"/>
              <a:gd name="connsiteX12029" fmla="*/ 93368 w 4692539"/>
              <a:gd name="connsiteY12029" fmla="*/ 1614659 h 5060781"/>
              <a:gd name="connsiteX12030" fmla="*/ 93368 w 4692539"/>
              <a:gd name="connsiteY12030" fmla="*/ 1621014 h 5060781"/>
              <a:gd name="connsiteX12031" fmla="*/ 84443 w 4692539"/>
              <a:gd name="connsiteY12031" fmla="*/ 1620580 h 5060781"/>
              <a:gd name="connsiteX12032" fmla="*/ 84203 w 4692539"/>
              <a:gd name="connsiteY12032" fmla="*/ 1619053 h 5060781"/>
              <a:gd name="connsiteX12033" fmla="*/ 73167 w 4692539"/>
              <a:gd name="connsiteY12033" fmla="*/ 1617627 h 5060781"/>
              <a:gd name="connsiteX12034" fmla="*/ 73851 w 4692539"/>
              <a:gd name="connsiteY12034" fmla="*/ 1619593 h 5060781"/>
              <a:gd name="connsiteX12035" fmla="*/ 66868 w 4692539"/>
              <a:gd name="connsiteY12035" fmla="*/ 1612093 h 5060781"/>
              <a:gd name="connsiteX12036" fmla="*/ 72990 w 4692539"/>
              <a:gd name="connsiteY12036" fmla="*/ 1613836 h 5060781"/>
              <a:gd name="connsiteX12037" fmla="*/ 72990 w 4692539"/>
              <a:gd name="connsiteY12037" fmla="*/ 1610687 h 5060781"/>
              <a:gd name="connsiteX12038" fmla="*/ 65618 w 4692539"/>
              <a:gd name="connsiteY12038" fmla="*/ 1605441 h 5060781"/>
              <a:gd name="connsiteX12039" fmla="*/ 72990 w 4692539"/>
              <a:gd name="connsiteY12039" fmla="*/ 1600195 h 5060781"/>
              <a:gd name="connsiteX12040" fmla="*/ 65618 w 4692539"/>
              <a:gd name="connsiteY12040" fmla="*/ 1595998 h 5060781"/>
              <a:gd name="connsiteX12041" fmla="*/ 65618 w 4692539"/>
              <a:gd name="connsiteY12041" fmla="*/ 1604392 h 5060781"/>
              <a:gd name="connsiteX12042" fmla="*/ 61249 w 4692539"/>
              <a:gd name="connsiteY12042" fmla="*/ 1601904 h 5060781"/>
              <a:gd name="connsiteX12043" fmla="*/ 56157 w 4692539"/>
              <a:gd name="connsiteY12043" fmla="*/ 1598779 h 5060781"/>
              <a:gd name="connsiteX12044" fmla="*/ 54966 w 4692539"/>
              <a:gd name="connsiteY12044" fmla="*/ 1597958 h 5060781"/>
              <a:gd name="connsiteX12045" fmla="*/ 60702 w 4692539"/>
              <a:gd name="connsiteY12045" fmla="*/ 1595998 h 5060781"/>
              <a:gd name="connsiteX12046" fmla="*/ 76677 w 4692539"/>
              <a:gd name="connsiteY12046" fmla="*/ 1575014 h 5060781"/>
              <a:gd name="connsiteX12047" fmla="*/ 81591 w 4692539"/>
              <a:gd name="connsiteY12047" fmla="*/ 1575014 h 5060781"/>
              <a:gd name="connsiteX12048" fmla="*/ 81591 w 4692539"/>
              <a:gd name="connsiteY12048" fmla="*/ 1578162 h 5060781"/>
              <a:gd name="connsiteX12049" fmla="*/ 85278 w 4692539"/>
              <a:gd name="connsiteY12049" fmla="*/ 1554029 h 5060781"/>
              <a:gd name="connsiteX12050" fmla="*/ 92650 w 4692539"/>
              <a:gd name="connsiteY12050" fmla="*/ 1561373 h 5060781"/>
              <a:gd name="connsiteX12051" fmla="*/ 95108 w 4692539"/>
              <a:gd name="connsiteY12051" fmla="*/ 1555077 h 5060781"/>
              <a:gd name="connsiteX12052" fmla="*/ 95714 w 4692539"/>
              <a:gd name="connsiteY12052" fmla="*/ 1555286 h 5060781"/>
              <a:gd name="connsiteX12053" fmla="*/ 100483 w 4692539"/>
              <a:gd name="connsiteY12053" fmla="*/ 1556914 h 5060781"/>
              <a:gd name="connsiteX12054" fmla="*/ 101251 w 4692539"/>
              <a:gd name="connsiteY12054" fmla="*/ 1557177 h 5060781"/>
              <a:gd name="connsiteX12055" fmla="*/ 102633 w 4692539"/>
              <a:gd name="connsiteY12055" fmla="*/ 1552718 h 5060781"/>
              <a:gd name="connsiteX12056" fmla="*/ 101251 w 4692539"/>
              <a:gd name="connsiteY12056" fmla="*/ 1549831 h 5060781"/>
              <a:gd name="connsiteX12057" fmla="*/ 96058 w 4692539"/>
              <a:gd name="connsiteY12057" fmla="*/ 1551605 h 5060781"/>
              <a:gd name="connsiteX12058" fmla="*/ 99798 w 4692539"/>
              <a:gd name="connsiteY12058" fmla="*/ 1546079 h 5060781"/>
              <a:gd name="connsiteX12059" fmla="*/ 100865 w 4692539"/>
              <a:gd name="connsiteY12059" fmla="*/ 1544502 h 5060781"/>
              <a:gd name="connsiteX12060" fmla="*/ 101920 w 4692539"/>
              <a:gd name="connsiteY12060" fmla="*/ 1542944 h 5060781"/>
              <a:gd name="connsiteX12061" fmla="*/ 102812 w 4692539"/>
              <a:gd name="connsiteY12061" fmla="*/ 1541624 h 5060781"/>
              <a:gd name="connsiteX12062" fmla="*/ 100865 w 4692539"/>
              <a:gd name="connsiteY12062" fmla="*/ 1544502 h 5060781"/>
              <a:gd name="connsiteX12063" fmla="*/ 96058 w 4692539"/>
              <a:gd name="connsiteY12063" fmla="*/ 1551605 h 5060781"/>
              <a:gd name="connsiteX12064" fmla="*/ 95875 w 4692539"/>
              <a:gd name="connsiteY12064" fmla="*/ 1551667 h 5060781"/>
              <a:gd name="connsiteX12065" fmla="*/ 95108 w 4692539"/>
              <a:gd name="connsiteY12065" fmla="*/ 1551930 h 5060781"/>
              <a:gd name="connsiteX12066" fmla="*/ 92650 w 4692539"/>
              <a:gd name="connsiteY12066" fmla="*/ 1546685 h 5060781"/>
              <a:gd name="connsiteX12067" fmla="*/ 79749 w 4692539"/>
              <a:gd name="connsiteY12067" fmla="*/ 1539209 h 5060781"/>
              <a:gd name="connsiteX12068" fmla="*/ 80709 w 4692539"/>
              <a:gd name="connsiteY12068" fmla="*/ 1529986 h 5060781"/>
              <a:gd name="connsiteX12069" fmla="*/ 87771 w 4692539"/>
              <a:gd name="connsiteY12069" fmla="*/ 1528437 h 5060781"/>
              <a:gd name="connsiteX12070" fmla="*/ 95755 w 4692539"/>
              <a:gd name="connsiteY12070" fmla="*/ 1523452 h 5060781"/>
              <a:gd name="connsiteX12071" fmla="*/ 82243 w 4692539"/>
              <a:gd name="connsiteY12071" fmla="*/ 1520758 h 5060781"/>
              <a:gd name="connsiteX12072" fmla="*/ 81548 w 4692539"/>
              <a:gd name="connsiteY12072" fmla="*/ 1521917 h 5060781"/>
              <a:gd name="connsiteX12073" fmla="*/ 81591 w 4692539"/>
              <a:gd name="connsiteY12073" fmla="*/ 1521502 h 5060781"/>
              <a:gd name="connsiteX12074" fmla="*/ 79133 w 4692539"/>
              <a:gd name="connsiteY12074" fmla="*/ 1516256 h 5060781"/>
              <a:gd name="connsiteX12075" fmla="*/ 85278 w 4692539"/>
              <a:gd name="connsiteY12075" fmla="*/ 1518356 h 5060781"/>
              <a:gd name="connsiteX12076" fmla="*/ 88963 w 4692539"/>
              <a:gd name="connsiteY12076" fmla="*/ 1511010 h 5060781"/>
              <a:gd name="connsiteX12077" fmla="*/ 86507 w 4692539"/>
              <a:gd name="connsiteY12077" fmla="*/ 1505765 h 5060781"/>
              <a:gd name="connsiteX12078" fmla="*/ 92650 w 4692539"/>
              <a:gd name="connsiteY12078" fmla="*/ 1504715 h 5060781"/>
              <a:gd name="connsiteX12079" fmla="*/ 92650 w 4692539"/>
              <a:gd name="connsiteY12079" fmla="*/ 1500518 h 5060781"/>
              <a:gd name="connsiteX12080" fmla="*/ 86574 w 4692539"/>
              <a:gd name="connsiteY12080" fmla="*/ 1502247 h 5060781"/>
              <a:gd name="connsiteX12081" fmla="*/ 91520 w 4692539"/>
              <a:gd name="connsiteY12081" fmla="*/ 1496174 h 5060781"/>
              <a:gd name="connsiteX12082" fmla="*/ 95665 w 4692539"/>
              <a:gd name="connsiteY12082" fmla="*/ 1491081 h 5060781"/>
              <a:gd name="connsiteX12083" fmla="*/ 90291 w 4692539"/>
              <a:gd name="connsiteY12083" fmla="*/ 1496293 h 5060781"/>
              <a:gd name="connsiteX12084" fmla="*/ 86390 w 4692539"/>
              <a:gd name="connsiteY12084" fmla="*/ 1502300 h 5060781"/>
              <a:gd name="connsiteX12085" fmla="*/ 86199 w 4692539"/>
              <a:gd name="connsiteY12085" fmla="*/ 1502354 h 5060781"/>
              <a:gd name="connsiteX12086" fmla="*/ 85278 w 4692539"/>
              <a:gd name="connsiteY12086" fmla="*/ 1502617 h 5060781"/>
              <a:gd name="connsiteX12087" fmla="*/ 81591 w 4692539"/>
              <a:gd name="connsiteY12087" fmla="*/ 1497371 h 5060781"/>
              <a:gd name="connsiteX12088" fmla="*/ 72990 w 4692539"/>
              <a:gd name="connsiteY12088" fmla="*/ 1497371 h 5060781"/>
              <a:gd name="connsiteX12089" fmla="*/ 69303 w 4692539"/>
              <a:gd name="connsiteY12089" fmla="*/ 1482681 h 5060781"/>
              <a:gd name="connsiteX12090" fmla="*/ 53330 w 4692539"/>
              <a:gd name="connsiteY12090" fmla="*/ 1486877 h 5060781"/>
              <a:gd name="connsiteX12091" fmla="*/ 62223 w 4692539"/>
              <a:gd name="connsiteY12091" fmla="*/ 1475486 h 5060781"/>
              <a:gd name="connsiteX12092" fmla="*/ 64801 w 4692539"/>
              <a:gd name="connsiteY12092" fmla="*/ 1477326 h 5060781"/>
              <a:gd name="connsiteX12093" fmla="*/ 68152 w 4692539"/>
              <a:gd name="connsiteY12093" fmla="*/ 1468569 h 5060781"/>
              <a:gd name="connsiteX12094" fmla="*/ 67978 w 4692539"/>
              <a:gd name="connsiteY12094" fmla="*/ 1468416 h 5060781"/>
              <a:gd name="connsiteX12095" fmla="*/ 74535 w 4692539"/>
              <a:gd name="connsiteY12095" fmla="*/ 1460978 h 5060781"/>
              <a:gd name="connsiteX12096" fmla="*/ 75442 w 4692539"/>
              <a:gd name="connsiteY12096" fmla="*/ 1463216 h 5060781"/>
              <a:gd name="connsiteX12097" fmla="*/ 76351 w 4692539"/>
              <a:gd name="connsiteY12097" fmla="*/ 1458918 h 5060781"/>
              <a:gd name="connsiteX12098" fmla="*/ 76677 w 4692539"/>
              <a:gd name="connsiteY12098" fmla="*/ 1458548 h 5060781"/>
              <a:gd name="connsiteX12099" fmla="*/ 76459 w 4692539"/>
              <a:gd name="connsiteY12099" fmla="*/ 1458404 h 5060781"/>
              <a:gd name="connsiteX12100" fmla="*/ 78394 w 4692539"/>
              <a:gd name="connsiteY12100" fmla="*/ 1449261 h 5060781"/>
              <a:gd name="connsiteX12101" fmla="*/ 80547 w 4692539"/>
              <a:gd name="connsiteY12101" fmla="*/ 1439077 h 5060781"/>
              <a:gd name="connsiteX12102" fmla="*/ 78314 w 4692539"/>
              <a:gd name="connsiteY12102" fmla="*/ 1438700 h 5060781"/>
              <a:gd name="connsiteX12103" fmla="*/ 72759 w 4692539"/>
              <a:gd name="connsiteY12103" fmla="*/ 1437762 h 5060781"/>
              <a:gd name="connsiteX12104" fmla="*/ 72990 w 4692539"/>
              <a:gd name="connsiteY12104" fmla="*/ 1437564 h 5060781"/>
              <a:gd name="connsiteX12105" fmla="*/ 70532 w 4692539"/>
              <a:gd name="connsiteY12105" fmla="*/ 1431269 h 5060781"/>
              <a:gd name="connsiteX12106" fmla="*/ 76677 w 4692539"/>
              <a:gd name="connsiteY12106" fmla="*/ 1433366 h 5060781"/>
              <a:gd name="connsiteX12107" fmla="*/ 73450 w 4692539"/>
              <a:gd name="connsiteY12107" fmla="*/ 1422482 h 5060781"/>
              <a:gd name="connsiteX12108" fmla="*/ 73143 w 4692539"/>
              <a:gd name="connsiteY12108" fmla="*/ 1413652 h 5060781"/>
              <a:gd name="connsiteX12109" fmla="*/ 74593 w 4692539"/>
              <a:gd name="connsiteY12109" fmla="*/ 1410671 h 5060781"/>
              <a:gd name="connsiteX12110" fmla="*/ 75058 w 4692539"/>
              <a:gd name="connsiteY12110" fmla="*/ 1409764 h 5060781"/>
              <a:gd name="connsiteX12111" fmla="*/ 85278 w 4692539"/>
              <a:gd name="connsiteY12111" fmla="*/ 1412383 h 5060781"/>
              <a:gd name="connsiteX12112" fmla="*/ 83280 w 4692539"/>
              <a:gd name="connsiteY12112" fmla="*/ 1399530 h 5060781"/>
              <a:gd name="connsiteX12113" fmla="*/ 81136 w 4692539"/>
              <a:gd name="connsiteY12113" fmla="*/ 1397912 h 5060781"/>
              <a:gd name="connsiteX12114" fmla="*/ 84795 w 4692539"/>
              <a:gd name="connsiteY12114" fmla="*/ 1390776 h 5060781"/>
              <a:gd name="connsiteX12115" fmla="*/ 84422 w 4692539"/>
              <a:gd name="connsiteY12115" fmla="*/ 1390517 h 5060781"/>
              <a:gd name="connsiteX12116" fmla="*/ 84663 w 4692539"/>
              <a:gd name="connsiteY12116" fmla="*/ 1390610 h 5060781"/>
              <a:gd name="connsiteX12117" fmla="*/ 96335 w 4692539"/>
              <a:gd name="connsiteY12117" fmla="*/ 1391397 h 5060781"/>
              <a:gd name="connsiteX12118" fmla="*/ 90232 w 4692539"/>
              <a:gd name="connsiteY12118" fmla="*/ 1382178 h 5060781"/>
              <a:gd name="connsiteX12119" fmla="*/ 91257 w 4692539"/>
              <a:gd name="connsiteY12119" fmla="*/ 1381744 h 5060781"/>
              <a:gd name="connsiteX12120" fmla="*/ 90232 w 4692539"/>
              <a:gd name="connsiteY12120" fmla="*/ 1382176 h 5060781"/>
              <a:gd name="connsiteX12121" fmla="*/ 88349 w 4692539"/>
              <a:gd name="connsiteY12121" fmla="*/ 1379332 h 5060781"/>
              <a:gd name="connsiteX12122" fmla="*/ 72990 w 4692539"/>
              <a:gd name="connsiteY12122" fmla="*/ 1373560 h 5060781"/>
              <a:gd name="connsiteX12123" fmla="*/ 76677 w 4692539"/>
              <a:gd name="connsiteY12123" fmla="*/ 1355722 h 5060781"/>
              <a:gd name="connsiteX12124" fmla="*/ 70532 w 4692539"/>
              <a:gd name="connsiteY12124" fmla="*/ 1357821 h 5060781"/>
              <a:gd name="connsiteX12125" fmla="*/ 72100 w 4692539"/>
              <a:gd name="connsiteY12125" fmla="*/ 1352803 h 5060781"/>
              <a:gd name="connsiteX12126" fmla="*/ 72990 w 4692539"/>
              <a:gd name="connsiteY12126" fmla="*/ 1352574 h 5060781"/>
              <a:gd name="connsiteX12127" fmla="*/ 73297 w 4692539"/>
              <a:gd name="connsiteY12127" fmla="*/ 1351263 h 5060781"/>
              <a:gd name="connsiteX12128" fmla="*/ 75244 w 4692539"/>
              <a:gd name="connsiteY12128" fmla="*/ 1342953 h 5060781"/>
              <a:gd name="connsiteX12129" fmla="*/ 76071 w 4692539"/>
              <a:gd name="connsiteY12129" fmla="*/ 1341761 h 5060781"/>
              <a:gd name="connsiteX12130" fmla="*/ 75393 w 4692539"/>
              <a:gd name="connsiteY12130" fmla="*/ 1342312 h 5060781"/>
              <a:gd name="connsiteX12131" fmla="*/ 75448 w 4692539"/>
              <a:gd name="connsiteY12131" fmla="*/ 1342083 h 5060781"/>
              <a:gd name="connsiteX12132" fmla="*/ 75369 w 4692539"/>
              <a:gd name="connsiteY12132" fmla="*/ 1342331 h 5060781"/>
              <a:gd name="connsiteX12133" fmla="*/ 66393 w 4692539"/>
              <a:gd name="connsiteY12133" fmla="*/ 1349620 h 5060781"/>
              <a:gd name="connsiteX12134" fmla="*/ 64821 w 4692539"/>
              <a:gd name="connsiteY12134" fmla="*/ 1354668 h 5060781"/>
              <a:gd name="connsiteX12135" fmla="*/ 60702 w 4692539"/>
              <a:gd name="connsiteY12135" fmla="*/ 1355722 h 5060781"/>
              <a:gd name="connsiteX12136" fmla="*/ 60412 w 4692539"/>
              <a:gd name="connsiteY12136" fmla="*/ 1353765 h 5060781"/>
              <a:gd name="connsiteX12137" fmla="*/ 65110 w 4692539"/>
              <a:gd name="connsiteY12137" fmla="*/ 1345145 h 5060781"/>
              <a:gd name="connsiteX12138" fmla="*/ 64816 w 4692539"/>
              <a:gd name="connsiteY12138" fmla="*/ 1334748 h 5060781"/>
              <a:gd name="connsiteX12139" fmla="*/ 59581 w 4692539"/>
              <a:gd name="connsiteY12139" fmla="*/ 1348169 h 5060781"/>
              <a:gd name="connsiteX12140" fmla="*/ 59321 w 4692539"/>
              <a:gd name="connsiteY12140" fmla="*/ 1346411 h 5060781"/>
              <a:gd name="connsiteX12141" fmla="*/ 53391 w 4692539"/>
              <a:gd name="connsiteY12141" fmla="*/ 1334854 h 5060781"/>
              <a:gd name="connsiteX12142" fmla="*/ 55055 w 4692539"/>
              <a:gd name="connsiteY12142" fmla="*/ 1334858 h 5060781"/>
              <a:gd name="connsiteX12143" fmla="*/ 60811 w 4692539"/>
              <a:gd name="connsiteY12143" fmla="*/ 1339726 h 5060781"/>
              <a:gd name="connsiteX12144" fmla="*/ 64508 w 4692539"/>
              <a:gd name="connsiteY12144" fmla="*/ 1334447 h 5060781"/>
              <a:gd name="connsiteX12145" fmla="*/ 71902 w 4692539"/>
              <a:gd name="connsiteY12145" fmla="*/ 1335502 h 5060781"/>
              <a:gd name="connsiteX12146" fmla="*/ 65569 w 4692539"/>
              <a:gd name="connsiteY12146" fmla="*/ 1319596 h 5060781"/>
              <a:gd name="connsiteX12147" fmla="*/ 64173 w 4692539"/>
              <a:gd name="connsiteY12147" fmla="*/ 1312637 h 5060781"/>
              <a:gd name="connsiteX12148" fmla="*/ 60426 w 4692539"/>
              <a:gd name="connsiteY12148" fmla="*/ 1311095 h 5060781"/>
              <a:gd name="connsiteX12149" fmla="*/ 55883 w 4692539"/>
              <a:gd name="connsiteY12149" fmla="*/ 1303818 h 5060781"/>
              <a:gd name="connsiteX12150" fmla="*/ 53976 w 4692539"/>
              <a:gd name="connsiteY12150" fmla="*/ 1306087 h 5060781"/>
              <a:gd name="connsiteX12151" fmla="*/ 54511 w 4692539"/>
              <a:gd name="connsiteY12151" fmla="*/ 1298420 h 5060781"/>
              <a:gd name="connsiteX12152" fmla="*/ 58819 w 4692539"/>
              <a:gd name="connsiteY12152" fmla="*/ 1298121 h 5060781"/>
              <a:gd name="connsiteX12153" fmla="*/ 59250 w 4692539"/>
              <a:gd name="connsiteY12153" fmla="*/ 1297978 h 5060781"/>
              <a:gd name="connsiteX12154" fmla="*/ 69421 w 4692539"/>
              <a:gd name="connsiteY12154" fmla="*/ 1301556 h 5060781"/>
              <a:gd name="connsiteX12155" fmla="*/ 81906 w 4692539"/>
              <a:gd name="connsiteY12155" fmla="*/ 1292122 h 5060781"/>
              <a:gd name="connsiteX12156" fmla="*/ 79424 w 4692539"/>
              <a:gd name="connsiteY12156" fmla="*/ 1286917 h 5060781"/>
              <a:gd name="connsiteX12157" fmla="*/ 79865 w 4692539"/>
              <a:gd name="connsiteY12157" fmla="*/ 1286842 h 5060781"/>
              <a:gd name="connsiteX12158" fmla="*/ 84988 w 4692539"/>
              <a:gd name="connsiteY12158" fmla="*/ 1290881 h 5060781"/>
              <a:gd name="connsiteX12159" fmla="*/ 76182 w 4692539"/>
              <a:gd name="connsiteY12159" fmla="*/ 1312835 h 5060781"/>
              <a:gd name="connsiteX12160" fmla="*/ 76684 w 4692539"/>
              <a:gd name="connsiteY12160" fmla="*/ 1336677 h 5060781"/>
              <a:gd name="connsiteX12161" fmla="*/ 76791 w 4692539"/>
              <a:gd name="connsiteY12161" fmla="*/ 1341762 h 5060781"/>
              <a:gd name="connsiteX12162" fmla="*/ 86518 w 4692539"/>
              <a:gd name="connsiteY12162" fmla="*/ 1292324 h 5060781"/>
              <a:gd name="connsiteX12163" fmla="*/ 86933 w 4692539"/>
              <a:gd name="connsiteY12163" fmla="*/ 1292413 h 5060781"/>
              <a:gd name="connsiteX12164" fmla="*/ 87361 w 4692539"/>
              <a:gd name="connsiteY12164" fmla="*/ 1292750 h 5060781"/>
              <a:gd name="connsiteX12165" fmla="*/ 93014 w 4692539"/>
              <a:gd name="connsiteY12165" fmla="*/ 1297206 h 5060781"/>
              <a:gd name="connsiteX12166" fmla="*/ 90221 w 4692539"/>
              <a:gd name="connsiteY12166" fmla="*/ 1293116 h 5060781"/>
              <a:gd name="connsiteX12167" fmla="*/ 98830 w 4692539"/>
              <a:gd name="connsiteY12167" fmla="*/ 1294954 h 5060781"/>
              <a:gd name="connsiteX12168" fmla="*/ 99840 w 4692539"/>
              <a:gd name="connsiteY12168" fmla="*/ 1286334 h 5060781"/>
              <a:gd name="connsiteX12169" fmla="*/ 100093 w 4692539"/>
              <a:gd name="connsiteY12169" fmla="*/ 1285798 h 5060781"/>
              <a:gd name="connsiteX12170" fmla="*/ 99976 w 4692539"/>
              <a:gd name="connsiteY12170" fmla="*/ 1285170 h 5060781"/>
              <a:gd name="connsiteX12171" fmla="*/ 101109 w 4692539"/>
              <a:gd name="connsiteY12171" fmla="*/ 1275494 h 5060781"/>
              <a:gd name="connsiteX12172" fmla="*/ 114484 w 4692539"/>
              <a:gd name="connsiteY12172" fmla="*/ 1275494 h 5060781"/>
              <a:gd name="connsiteX12173" fmla="*/ 112053 w 4692539"/>
              <a:gd name="connsiteY12173" fmla="*/ 1271287 h 5060781"/>
              <a:gd name="connsiteX12174" fmla="*/ 101717 w 4692539"/>
              <a:gd name="connsiteY12174" fmla="*/ 1269051 h 5060781"/>
              <a:gd name="connsiteX12175" fmla="*/ 95029 w 4692539"/>
              <a:gd name="connsiteY12175" fmla="*/ 1275494 h 5060781"/>
              <a:gd name="connsiteX12176" fmla="*/ 92598 w 4692539"/>
              <a:gd name="connsiteY12176" fmla="*/ 1270233 h 5060781"/>
              <a:gd name="connsiteX12177" fmla="*/ 81654 w 4692539"/>
              <a:gd name="connsiteY12177" fmla="*/ 1270233 h 5060781"/>
              <a:gd name="connsiteX12178" fmla="*/ 81654 w 4692539"/>
              <a:gd name="connsiteY12178" fmla="*/ 1273067 h 5060781"/>
              <a:gd name="connsiteX12179" fmla="*/ 80687 w 4692539"/>
              <a:gd name="connsiteY12179" fmla="*/ 1273067 h 5060781"/>
              <a:gd name="connsiteX12180" fmla="*/ 70823 w 4692539"/>
              <a:gd name="connsiteY12180" fmla="*/ 1283478 h 5060781"/>
              <a:gd name="connsiteX12181" fmla="*/ 71831 w 4692539"/>
              <a:gd name="connsiteY12181" fmla="*/ 1279674 h 5060781"/>
              <a:gd name="connsiteX12182" fmla="*/ 75474 w 4692539"/>
              <a:gd name="connsiteY12182" fmla="*/ 1275976 h 5060781"/>
              <a:gd name="connsiteX12183" fmla="*/ 63313 w 4692539"/>
              <a:gd name="connsiteY12183" fmla="*/ 1260551 h 5060781"/>
              <a:gd name="connsiteX12184" fmla="*/ 59078 w 4692539"/>
              <a:gd name="connsiteY12184" fmla="*/ 1255018 h 5060781"/>
              <a:gd name="connsiteX12185" fmla="*/ 58352 w 4692539"/>
              <a:gd name="connsiteY12185" fmla="*/ 1243288 h 5060781"/>
              <a:gd name="connsiteX12186" fmla="*/ 59243 w 4692539"/>
              <a:gd name="connsiteY12186" fmla="*/ 1230497 h 5060781"/>
              <a:gd name="connsiteX12187" fmla="*/ 68126 w 4692539"/>
              <a:gd name="connsiteY12187" fmla="*/ 1235855 h 5060781"/>
              <a:gd name="connsiteX12188" fmla="*/ 76041 w 4692539"/>
              <a:gd name="connsiteY12188" fmla="*/ 1240629 h 5060781"/>
              <a:gd name="connsiteX12189" fmla="*/ 68537 w 4692539"/>
              <a:gd name="connsiteY12189" fmla="*/ 1233427 h 5060781"/>
              <a:gd name="connsiteX12190" fmla="*/ 59275 w 4692539"/>
              <a:gd name="connsiteY12190" fmla="*/ 1230042 h 5060781"/>
              <a:gd name="connsiteX12191" fmla="*/ 61055 w 4692539"/>
              <a:gd name="connsiteY12191" fmla="*/ 1204484 h 5060781"/>
              <a:gd name="connsiteX12192" fmla="*/ 70778 w 4692539"/>
              <a:gd name="connsiteY12192" fmla="*/ 1218339 h 5060781"/>
              <a:gd name="connsiteX12193" fmla="*/ 87973 w 4692539"/>
              <a:gd name="connsiteY12193" fmla="*/ 1226119 h 5060781"/>
              <a:gd name="connsiteX12194" fmla="*/ 90430 w 4692539"/>
              <a:gd name="connsiteY12194" fmla="*/ 1218858 h 5060781"/>
              <a:gd name="connsiteX12195" fmla="*/ 90430 w 4692539"/>
              <a:gd name="connsiteY12195" fmla="*/ 1216783 h 5060781"/>
              <a:gd name="connsiteX12196" fmla="*/ 91657 w 4692539"/>
              <a:gd name="connsiteY12196" fmla="*/ 1218858 h 5060781"/>
              <a:gd name="connsiteX12197" fmla="*/ 95037 w 4692539"/>
              <a:gd name="connsiteY12197" fmla="*/ 1202780 h 5060781"/>
              <a:gd name="connsiteX12198" fmla="*/ 93841 w 4692539"/>
              <a:gd name="connsiteY12198" fmla="*/ 1193834 h 5060781"/>
              <a:gd name="connsiteX12199" fmla="*/ 105453 w 4692539"/>
              <a:gd name="connsiteY12199" fmla="*/ 1196875 h 5060781"/>
              <a:gd name="connsiteX12200" fmla="*/ 102983 w 4692539"/>
              <a:gd name="connsiteY12200" fmla="*/ 1191610 h 5060781"/>
              <a:gd name="connsiteX12201" fmla="*/ 105453 w 4692539"/>
              <a:gd name="connsiteY12201" fmla="*/ 1186341 h 5060781"/>
              <a:gd name="connsiteX12202" fmla="*/ 96807 w 4692539"/>
              <a:gd name="connsiteY12202" fmla="*/ 1168434 h 5060781"/>
              <a:gd name="connsiteX12203" fmla="*/ 109158 w 4692539"/>
              <a:gd name="connsiteY12203" fmla="*/ 1172648 h 5060781"/>
              <a:gd name="connsiteX12204" fmla="*/ 114561 w 4692539"/>
              <a:gd name="connsiteY12204" fmla="*/ 1170805 h 5060781"/>
              <a:gd name="connsiteX12205" fmla="*/ 115306 w 4692539"/>
              <a:gd name="connsiteY12205" fmla="*/ 1170552 h 5060781"/>
              <a:gd name="connsiteX12206" fmla="*/ 115334 w 4692539"/>
              <a:gd name="connsiteY12206" fmla="*/ 1170542 h 5060781"/>
              <a:gd name="connsiteX12207" fmla="*/ 117803 w 4692539"/>
              <a:gd name="connsiteY12207" fmla="*/ 1175809 h 5060781"/>
              <a:gd name="connsiteX12208" fmla="*/ 125214 w 4692539"/>
              <a:gd name="connsiteY12208" fmla="*/ 1172648 h 5060781"/>
              <a:gd name="connsiteX12209" fmla="*/ 127685 w 4692539"/>
              <a:gd name="connsiteY12209" fmla="*/ 1167382 h 5060781"/>
              <a:gd name="connsiteX12210" fmla="*/ 133859 w 4692539"/>
              <a:gd name="connsiteY12210" fmla="*/ 1168434 h 5060781"/>
              <a:gd name="connsiteX12211" fmla="*/ 117803 w 4692539"/>
              <a:gd name="connsiteY12211" fmla="*/ 1139994 h 5060781"/>
              <a:gd name="connsiteX12212" fmla="*/ 115334 w 4692539"/>
              <a:gd name="connsiteY12212" fmla="*/ 1145261 h 5060781"/>
              <a:gd name="connsiteX12213" fmla="*/ 116569 w 4692539"/>
              <a:gd name="connsiteY12213" fmla="*/ 1134727 h 5060781"/>
              <a:gd name="connsiteX12214" fmla="*/ 119038 w 4692539"/>
              <a:gd name="connsiteY12214" fmla="*/ 1123141 h 5060781"/>
              <a:gd name="connsiteX12215" fmla="*/ 115334 w 4692539"/>
              <a:gd name="connsiteY12215" fmla="*/ 1103127 h 5060781"/>
              <a:gd name="connsiteX12216" fmla="*/ 121509 w 4692539"/>
              <a:gd name="connsiteY12216" fmla="*/ 1105233 h 5060781"/>
              <a:gd name="connsiteX12217" fmla="*/ 112863 w 4692539"/>
              <a:gd name="connsiteY12217" fmla="*/ 1079953 h 5060781"/>
              <a:gd name="connsiteX12218" fmla="*/ 109005 w 4692539"/>
              <a:gd name="connsiteY12218" fmla="*/ 1081597 h 5060781"/>
              <a:gd name="connsiteX12219" fmla="*/ 118191 w 4692539"/>
              <a:gd name="connsiteY12219" fmla="*/ 1074875 h 5060781"/>
              <a:gd name="connsiteX12220" fmla="*/ 119893 w 4692539"/>
              <a:gd name="connsiteY12220" fmla="*/ 1073630 h 5060781"/>
              <a:gd name="connsiteX12221" fmla="*/ 121052 w 4692539"/>
              <a:gd name="connsiteY12221" fmla="*/ 1072780 h 5060781"/>
              <a:gd name="connsiteX12222" fmla="*/ 121063 w 4692539"/>
              <a:gd name="connsiteY12222" fmla="*/ 1072780 h 5060781"/>
              <a:gd name="connsiteX12223" fmla="*/ 121533 w 4692539"/>
              <a:gd name="connsiteY12223" fmla="*/ 1072780 h 5060781"/>
              <a:gd name="connsiteX12224" fmla="*/ 121533 w 4692539"/>
              <a:gd name="connsiteY12224" fmla="*/ 1076931 h 5060781"/>
              <a:gd name="connsiteX12225" fmla="*/ 129036 w 4692539"/>
              <a:gd name="connsiteY12225" fmla="*/ 1062408 h 5060781"/>
              <a:gd name="connsiteX12226" fmla="*/ 117781 w 4692539"/>
              <a:gd name="connsiteY12226" fmla="*/ 1072780 h 5060781"/>
              <a:gd name="connsiteX12227" fmla="*/ 121052 w 4692539"/>
              <a:gd name="connsiteY12227" fmla="*/ 1072780 h 5060781"/>
              <a:gd name="connsiteX12228" fmla="*/ 118191 w 4692539"/>
              <a:gd name="connsiteY12228" fmla="*/ 1074875 h 5060781"/>
              <a:gd name="connsiteX12229" fmla="*/ 115914 w 4692539"/>
              <a:gd name="connsiteY12229" fmla="*/ 1076541 h 5060781"/>
              <a:gd name="connsiteX12230" fmla="*/ 109005 w 4692539"/>
              <a:gd name="connsiteY12230" fmla="*/ 1081597 h 5060781"/>
              <a:gd name="connsiteX12231" fmla="*/ 108541 w 4692539"/>
              <a:gd name="connsiteY12231" fmla="*/ 1081796 h 5060781"/>
              <a:gd name="connsiteX12232" fmla="*/ 107922 w 4692539"/>
              <a:gd name="connsiteY12232" fmla="*/ 1082059 h 5060781"/>
              <a:gd name="connsiteX12233" fmla="*/ 109158 w 4692539"/>
              <a:gd name="connsiteY12233" fmla="*/ 1076793 h 5060781"/>
              <a:gd name="connsiteX12234" fmla="*/ 112863 w 4692539"/>
              <a:gd name="connsiteY12234" fmla="*/ 1066259 h 5060781"/>
              <a:gd name="connsiteX12235" fmla="*/ 107922 w 4692539"/>
              <a:gd name="connsiteY12235" fmla="*/ 1064151 h 5060781"/>
              <a:gd name="connsiteX12236" fmla="*/ 109158 w 4692539"/>
              <a:gd name="connsiteY12236" fmla="*/ 1058886 h 5060781"/>
              <a:gd name="connsiteX12237" fmla="*/ 105453 w 4692539"/>
              <a:gd name="connsiteY12237" fmla="*/ 1054672 h 5060781"/>
              <a:gd name="connsiteX12238" fmla="*/ 100050 w 4692539"/>
              <a:gd name="connsiteY12238" fmla="*/ 1051907 h 5060781"/>
              <a:gd name="connsiteX12239" fmla="*/ 99797 w 4692539"/>
              <a:gd name="connsiteY12239" fmla="*/ 1051777 h 5060781"/>
              <a:gd name="connsiteX12240" fmla="*/ 99278 w 4692539"/>
              <a:gd name="connsiteY12240" fmla="*/ 1051511 h 5060781"/>
              <a:gd name="connsiteX12241" fmla="*/ 101748 w 4692539"/>
              <a:gd name="connsiteY12241" fmla="*/ 1044138 h 5060781"/>
              <a:gd name="connsiteX12242" fmla="*/ 86715 w 4692539"/>
              <a:gd name="connsiteY12242" fmla="*/ 1038953 h 5060781"/>
              <a:gd name="connsiteX12243" fmla="*/ 82169 w 4692539"/>
              <a:gd name="connsiteY12243" fmla="*/ 1041537 h 5060781"/>
              <a:gd name="connsiteX12244" fmla="*/ 96339 w 4692539"/>
              <a:gd name="connsiteY12244" fmla="*/ 948800 h 5060781"/>
              <a:gd name="connsiteX12245" fmla="*/ 96237 w 4692539"/>
              <a:gd name="connsiteY12245" fmla="*/ 948508 h 5060781"/>
              <a:gd name="connsiteX12246" fmla="*/ 113900 w 4692539"/>
              <a:gd name="connsiteY12246" fmla="*/ 957252 h 5060781"/>
              <a:gd name="connsiteX12247" fmla="*/ 102797 w 4692539"/>
              <a:gd name="connsiteY12247" fmla="*/ 944428 h 5060781"/>
              <a:gd name="connsiteX12248" fmla="*/ 94805 w 4692539"/>
              <a:gd name="connsiteY12248" fmla="*/ 944428 h 5060781"/>
              <a:gd name="connsiteX12249" fmla="*/ 85807 w 4692539"/>
              <a:gd name="connsiteY12249" fmla="*/ 918784 h 5060781"/>
              <a:gd name="connsiteX12250" fmla="*/ 89020 w 4692539"/>
              <a:gd name="connsiteY12250" fmla="*/ 915156 h 5060781"/>
              <a:gd name="connsiteX12251" fmla="*/ 93090 w 4692539"/>
              <a:gd name="connsiteY12251" fmla="*/ 911841 h 5060781"/>
              <a:gd name="connsiteX12252" fmla="*/ 98697 w 4692539"/>
              <a:gd name="connsiteY12252" fmla="*/ 925785 h 5060781"/>
              <a:gd name="connsiteX12253" fmla="*/ 105481 w 4692539"/>
              <a:gd name="connsiteY12253" fmla="*/ 942652 h 5060781"/>
              <a:gd name="connsiteX12254" fmla="*/ 101770 w 4692539"/>
              <a:gd name="connsiteY12254" fmla="*/ 912139 h 5060781"/>
              <a:gd name="connsiteX12255" fmla="*/ 97105 w 4692539"/>
              <a:gd name="connsiteY12255" fmla="*/ 908569 h 5060781"/>
              <a:gd name="connsiteX12256" fmla="*/ 98463 w 4692539"/>
              <a:gd name="connsiteY12256" fmla="*/ 907461 h 5060781"/>
              <a:gd name="connsiteX12257" fmla="*/ 97153 w 4692539"/>
              <a:gd name="connsiteY12257" fmla="*/ 903169 h 5060781"/>
              <a:gd name="connsiteX12258" fmla="*/ 93456 w 4692539"/>
              <a:gd name="connsiteY12258" fmla="*/ 900035 h 5060781"/>
              <a:gd name="connsiteX12259" fmla="*/ 84433 w 4692539"/>
              <a:gd name="connsiteY12259" fmla="*/ 901338 h 5060781"/>
              <a:gd name="connsiteX12260" fmla="*/ 83734 w 4692539"/>
              <a:gd name="connsiteY12260" fmla="*/ 901440 h 5060781"/>
              <a:gd name="connsiteX12261" fmla="*/ 80831 w 4692539"/>
              <a:gd name="connsiteY12261" fmla="*/ 904604 h 5060781"/>
              <a:gd name="connsiteX12262" fmla="*/ 79193 w 4692539"/>
              <a:gd name="connsiteY12262" fmla="*/ 899934 h 5060781"/>
              <a:gd name="connsiteX12263" fmla="*/ 72446 w 4692539"/>
              <a:gd name="connsiteY12263" fmla="*/ 880708 h 5060781"/>
              <a:gd name="connsiteX12264" fmla="*/ 77186 w 4692539"/>
              <a:gd name="connsiteY12264" fmla="*/ 882566 h 5060781"/>
              <a:gd name="connsiteX12265" fmla="*/ 75811 w 4692539"/>
              <a:gd name="connsiteY12265" fmla="*/ 888651 h 5060781"/>
              <a:gd name="connsiteX12266" fmla="*/ 88896 w 4692539"/>
              <a:gd name="connsiteY12266" fmla="*/ 878466 h 5060781"/>
              <a:gd name="connsiteX12267" fmla="*/ 84495 w 4692539"/>
              <a:gd name="connsiteY12267" fmla="*/ 874806 h 5060781"/>
              <a:gd name="connsiteX12268" fmla="*/ 77826 w 4692539"/>
              <a:gd name="connsiteY12268" fmla="*/ 879732 h 5060781"/>
              <a:gd name="connsiteX12269" fmla="*/ 77188 w 4692539"/>
              <a:gd name="connsiteY12269" fmla="*/ 882557 h 5060781"/>
              <a:gd name="connsiteX12270" fmla="*/ 73354 w 4692539"/>
              <a:gd name="connsiteY12270" fmla="*/ 872601 h 5060781"/>
              <a:gd name="connsiteX12271" fmla="*/ 72338 w 4692539"/>
              <a:gd name="connsiteY12271" fmla="*/ 871985 h 5060781"/>
              <a:gd name="connsiteX12272" fmla="*/ 73792 w 4692539"/>
              <a:gd name="connsiteY12272" fmla="*/ 868424 h 5060781"/>
              <a:gd name="connsiteX12273" fmla="*/ 77003 w 4692539"/>
              <a:gd name="connsiteY12273" fmla="*/ 857528 h 5060781"/>
              <a:gd name="connsiteX12274" fmla="*/ 85565 w 4692539"/>
              <a:gd name="connsiteY12274" fmla="*/ 857528 h 5060781"/>
              <a:gd name="connsiteX12275" fmla="*/ 89235 w 4692539"/>
              <a:gd name="connsiteY12275" fmla="*/ 857528 h 5060781"/>
              <a:gd name="connsiteX12276" fmla="*/ 91680 w 4692539"/>
              <a:gd name="connsiteY12276" fmla="*/ 852278 h 5060781"/>
              <a:gd name="connsiteX12277" fmla="*/ 92096 w 4692539"/>
              <a:gd name="connsiteY12277" fmla="*/ 852367 h 5060781"/>
              <a:gd name="connsiteX12278" fmla="*/ 92906 w 4692539"/>
              <a:gd name="connsiteY12278" fmla="*/ 865324 h 5060781"/>
              <a:gd name="connsiteX12279" fmla="*/ 94583 w 4692539"/>
              <a:gd name="connsiteY12279" fmla="*/ 892109 h 5060781"/>
              <a:gd name="connsiteX12280" fmla="*/ 97572 w 4692539"/>
              <a:gd name="connsiteY12280" fmla="*/ 861482 h 5060781"/>
              <a:gd name="connsiteX12281" fmla="*/ 92240 w 4692539"/>
              <a:gd name="connsiteY12281" fmla="*/ 852398 h 5060781"/>
              <a:gd name="connsiteX12282" fmla="*/ 95962 w 4692539"/>
              <a:gd name="connsiteY12282" fmla="*/ 853197 h 5060781"/>
              <a:gd name="connsiteX12283" fmla="*/ 96573 w 4692539"/>
              <a:gd name="connsiteY12283" fmla="*/ 853328 h 5060781"/>
              <a:gd name="connsiteX12284" fmla="*/ 89235 w 4692539"/>
              <a:gd name="connsiteY12284" fmla="*/ 821826 h 5060781"/>
              <a:gd name="connsiteX12285" fmla="*/ 81896 w 4692539"/>
              <a:gd name="connsiteY12285" fmla="*/ 832327 h 5060781"/>
              <a:gd name="connsiteX12286" fmla="*/ 74366 w 4692539"/>
              <a:gd name="connsiteY12286" fmla="*/ 818036 h 5060781"/>
              <a:gd name="connsiteX12287" fmla="*/ 75945 w 4692539"/>
              <a:gd name="connsiteY12287" fmla="*/ 806821 h 5060781"/>
              <a:gd name="connsiteX12288" fmla="*/ 83757 w 4692539"/>
              <a:gd name="connsiteY12288" fmla="*/ 805108 h 5060781"/>
              <a:gd name="connsiteX12289" fmla="*/ 91741 w 4692539"/>
              <a:gd name="connsiteY12289" fmla="*/ 800123 h 5060781"/>
              <a:gd name="connsiteX12290" fmla="*/ 82542 w 4692539"/>
              <a:gd name="connsiteY12290" fmla="*/ 798289 h 5060781"/>
              <a:gd name="connsiteX12291" fmla="*/ 76772 w 4692539"/>
              <a:gd name="connsiteY12291" fmla="*/ 803248 h 5060781"/>
              <a:gd name="connsiteX12292" fmla="*/ 17336 w 4692539"/>
              <a:gd name="connsiteY12292" fmla="*/ 769537 h 5060781"/>
              <a:gd name="connsiteX12293" fmla="*/ 24765 w 4692539"/>
              <a:gd name="connsiteY12293" fmla="*/ 752682 h 5060781"/>
              <a:gd name="connsiteX12294" fmla="*/ 19811 w 4692539"/>
              <a:gd name="connsiteY12294" fmla="*/ 752682 h 5060781"/>
              <a:gd name="connsiteX12295" fmla="*/ 17336 w 4692539"/>
              <a:gd name="connsiteY12295" fmla="*/ 748936 h 5060781"/>
              <a:gd name="connsiteX12296" fmla="*/ 19811 w 4692539"/>
              <a:gd name="connsiteY12296" fmla="*/ 745190 h 5060781"/>
              <a:gd name="connsiteX12297" fmla="*/ 24765 w 4692539"/>
              <a:gd name="connsiteY12297" fmla="*/ 747063 h 5060781"/>
              <a:gd name="connsiteX12298" fmla="*/ 37094 w 4692539"/>
              <a:gd name="connsiteY12298" fmla="*/ 745912 h 5060781"/>
              <a:gd name="connsiteX12299" fmla="*/ 38306 w 4692539"/>
              <a:gd name="connsiteY12299" fmla="*/ 744168 h 5060781"/>
              <a:gd name="connsiteX12300" fmla="*/ 39944 w 4692539"/>
              <a:gd name="connsiteY12300" fmla="*/ 741811 h 5060781"/>
              <a:gd name="connsiteX12301" fmla="*/ 36083 w 4692539"/>
              <a:gd name="connsiteY12301" fmla="*/ 744947 h 5060781"/>
              <a:gd name="connsiteX12302" fmla="*/ 32113 w 4692539"/>
              <a:gd name="connsiteY12302" fmla="*/ 736998 h 5060781"/>
              <a:gd name="connsiteX12303" fmla="*/ 32113 w 4692539"/>
              <a:gd name="connsiteY12303" fmla="*/ 693536 h 5060781"/>
              <a:gd name="connsiteX12304" fmla="*/ 14859 w 4692539"/>
              <a:gd name="connsiteY12304" fmla="*/ 694623 h 5060781"/>
              <a:gd name="connsiteX12305" fmla="*/ 7429 w 4692539"/>
              <a:gd name="connsiteY12305" fmla="*/ 657166 h 5060781"/>
              <a:gd name="connsiteX12306" fmla="*/ 32113 w 4692539"/>
              <a:gd name="connsiteY12306" fmla="*/ 660494 h 5060781"/>
              <a:gd name="connsiteX12307" fmla="*/ 32113 w 4692539"/>
              <a:gd name="connsiteY12307" fmla="*/ 651445 h 5060781"/>
              <a:gd name="connsiteX12308" fmla="*/ 32486 w 4692539"/>
              <a:gd name="connsiteY12308" fmla="*/ 651841 h 5060781"/>
              <a:gd name="connsiteX12309" fmla="*/ 33094 w 4692539"/>
              <a:gd name="connsiteY12309" fmla="*/ 652487 h 5060781"/>
              <a:gd name="connsiteX12310" fmla="*/ 40403 w 4692539"/>
              <a:gd name="connsiteY12310" fmla="*/ 642149 h 5060781"/>
              <a:gd name="connsiteX12311" fmla="*/ 48765 w 4692539"/>
              <a:gd name="connsiteY12311" fmla="*/ 643402 h 5060781"/>
              <a:gd name="connsiteX12312" fmla="*/ 53859 w 4692539"/>
              <a:gd name="connsiteY12312" fmla="*/ 630302 h 5060781"/>
              <a:gd name="connsiteX12313" fmla="*/ 52584 w 4692539"/>
              <a:gd name="connsiteY12313" fmla="*/ 627676 h 5060781"/>
              <a:gd name="connsiteX12314" fmla="*/ 46494 w 4692539"/>
              <a:gd name="connsiteY12314" fmla="*/ 629745 h 5060781"/>
              <a:gd name="connsiteX12315" fmla="*/ 45276 w 4692539"/>
              <a:gd name="connsiteY12315" fmla="*/ 624575 h 5060781"/>
              <a:gd name="connsiteX12316" fmla="*/ 44557 w 4692539"/>
              <a:gd name="connsiteY12316" fmla="*/ 624575 h 5060781"/>
              <a:gd name="connsiteX12317" fmla="*/ 44713 w 4692539"/>
              <a:gd name="connsiteY12317" fmla="*/ 623720 h 5060781"/>
              <a:gd name="connsiteX12318" fmla="*/ 45033 w 4692539"/>
              <a:gd name="connsiteY12318" fmla="*/ 624069 h 5060781"/>
              <a:gd name="connsiteX12319" fmla="*/ 51200 w 4692539"/>
              <a:gd name="connsiteY12319" fmla="*/ 621984 h 5060781"/>
              <a:gd name="connsiteX12320" fmla="*/ 56135 w 4692539"/>
              <a:gd name="connsiteY12320" fmla="*/ 624069 h 5060781"/>
              <a:gd name="connsiteX12321" fmla="*/ 56270 w 4692539"/>
              <a:gd name="connsiteY12321" fmla="*/ 624103 h 5060781"/>
              <a:gd name="connsiteX12322" fmla="*/ 59436 w 4692539"/>
              <a:gd name="connsiteY12322" fmla="*/ 615964 h 5060781"/>
              <a:gd name="connsiteX12323" fmla="*/ 19811 w 4692539"/>
              <a:gd name="connsiteY12323" fmla="*/ 606599 h 5060781"/>
              <a:gd name="connsiteX12324" fmla="*/ 71818 w 4692539"/>
              <a:gd name="connsiteY12324" fmla="*/ 600981 h 5060781"/>
              <a:gd name="connsiteX12325" fmla="*/ 79147 w 4692539"/>
              <a:gd name="connsiteY12325" fmla="*/ 600288 h 5060781"/>
              <a:gd name="connsiteX12326" fmla="*/ 77492 w 4692539"/>
              <a:gd name="connsiteY12326" fmla="*/ 595656 h 5060781"/>
              <a:gd name="connsiteX12327" fmla="*/ 84509 w 4692539"/>
              <a:gd name="connsiteY12327" fmla="*/ 588632 h 5060781"/>
              <a:gd name="connsiteX12328" fmla="*/ 61069 w 4692539"/>
              <a:gd name="connsiteY12328" fmla="*/ 585506 h 5060781"/>
              <a:gd name="connsiteX12329" fmla="*/ 52993 w 4692539"/>
              <a:gd name="connsiteY12329" fmla="*/ 573570 h 5060781"/>
              <a:gd name="connsiteX12330" fmla="*/ 48410 w 4692539"/>
              <a:gd name="connsiteY12330" fmla="*/ 569811 h 5060781"/>
              <a:gd name="connsiteX12331" fmla="*/ 47053 w 4692539"/>
              <a:gd name="connsiteY12331" fmla="*/ 572888 h 5060781"/>
              <a:gd name="connsiteX12332" fmla="*/ 39624 w 4692539"/>
              <a:gd name="connsiteY12332" fmla="*/ 567270 h 5060781"/>
              <a:gd name="connsiteX12333" fmla="*/ 2477 w 4692539"/>
              <a:gd name="connsiteY12333" fmla="*/ 572888 h 5060781"/>
              <a:gd name="connsiteX12334" fmla="*/ 7429 w 4692539"/>
              <a:gd name="connsiteY12334" fmla="*/ 557905 h 5060781"/>
              <a:gd name="connsiteX12335" fmla="*/ 29718 w 4692539"/>
              <a:gd name="connsiteY12335" fmla="*/ 555096 h 5060781"/>
              <a:gd name="connsiteX12336" fmla="*/ 37692 w 4692539"/>
              <a:gd name="connsiteY12336" fmla="*/ 547558 h 5060781"/>
              <a:gd name="connsiteX12337" fmla="*/ 32113 w 4692539"/>
              <a:gd name="connsiteY12337" fmla="*/ 548757 h 5060781"/>
              <a:gd name="connsiteX12338" fmla="*/ 32113 w 4692539"/>
              <a:gd name="connsiteY12338" fmla="*/ 537303 h 5060781"/>
              <a:gd name="connsiteX12339" fmla="*/ 29717 w 4692539"/>
              <a:gd name="connsiteY12339" fmla="*/ 537303 h 5060781"/>
              <a:gd name="connsiteX12340" fmla="*/ 27242 w 4692539"/>
              <a:gd name="connsiteY12340" fmla="*/ 537303 h 5060781"/>
              <a:gd name="connsiteX12341" fmla="*/ 9906 w 4692539"/>
              <a:gd name="connsiteY12341" fmla="*/ 544796 h 5060781"/>
              <a:gd name="connsiteX12342" fmla="*/ 7429 w 4692539"/>
              <a:gd name="connsiteY12342" fmla="*/ 548542 h 5060781"/>
              <a:gd name="connsiteX12343" fmla="*/ 4953 w 4692539"/>
              <a:gd name="connsiteY12343" fmla="*/ 548542 h 5060781"/>
              <a:gd name="connsiteX12344" fmla="*/ 4953 w 4692539"/>
              <a:gd name="connsiteY12344" fmla="*/ 546668 h 5060781"/>
              <a:gd name="connsiteX12345" fmla="*/ 4953 w 4692539"/>
              <a:gd name="connsiteY12345" fmla="*/ 544796 h 5060781"/>
              <a:gd name="connsiteX12346" fmla="*/ 7429 w 4692539"/>
              <a:gd name="connsiteY12346" fmla="*/ 541050 h 5060781"/>
              <a:gd name="connsiteX12347" fmla="*/ 4953 w 4692539"/>
              <a:gd name="connsiteY12347" fmla="*/ 539177 h 5060781"/>
              <a:gd name="connsiteX12348" fmla="*/ 9906 w 4692539"/>
              <a:gd name="connsiteY12348" fmla="*/ 535431 h 5060781"/>
              <a:gd name="connsiteX12349" fmla="*/ 12382 w 4692539"/>
              <a:gd name="connsiteY12349" fmla="*/ 535431 h 5060781"/>
              <a:gd name="connsiteX12350" fmla="*/ 9906 w 4692539"/>
              <a:gd name="connsiteY12350" fmla="*/ 533559 h 5060781"/>
              <a:gd name="connsiteX12351" fmla="*/ 4953 w 4692539"/>
              <a:gd name="connsiteY12351" fmla="*/ 533559 h 5060781"/>
              <a:gd name="connsiteX12352" fmla="*/ 2477 w 4692539"/>
              <a:gd name="connsiteY12352" fmla="*/ 533559 h 5060781"/>
              <a:gd name="connsiteX12353" fmla="*/ 0 w 4692539"/>
              <a:gd name="connsiteY12353" fmla="*/ 531686 h 5060781"/>
              <a:gd name="connsiteX12354" fmla="*/ 2477 w 4692539"/>
              <a:gd name="connsiteY12354" fmla="*/ 527940 h 5060781"/>
              <a:gd name="connsiteX12355" fmla="*/ 4953 w 4692539"/>
              <a:gd name="connsiteY12355" fmla="*/ 527940 h 5060781"/>
              <a:gd name="connsiteX12356" fmla="*/ 12382 w 4692539"/>
              <a:gd name="connsiteY12356" fmla="*/ 527940 h 5060781"/>
              <a:gd name="connsiteX12357" fmla="*/ 14859 w 4692539"/>
              <a:gd name="connsiteY12357" fmla="*/ 527940 h 5060781"/>
              <a:gd name="connsiteX12358" fmla="*/ 14859 w 4692539"/>
              <a:gd name="connsiteY12358" fmla="*/ 526068 h 5060781"/>
              <a:gd name="connsiteX12359" fmla="*/ 19811 w 4692539"/>
              <a:gd name="connsiteY12359" fmla="*/ 526068 h 5060781"/>
              <a:gd name="connsiteX12360" fmla="*/ 17336 w 4692539"/>
              <a:gd name="connsiteY12360" fmla="*/ 529813 h 5060781"/>
              <a:gd name="connsiteX12361" fmla="*/ 17336 w 4692539"/>
              <a:gd name="connsiteY12361" fmla="*/ 531686 h 5060781"/>
              <a:gd name="connsiteX12362" fmla="*/ 17336 w 4692539"/>
              <a:gd name="connsiteY12362" fmla="*/ 533559 h 5060781"/>
              <a:gd name="connsiteX12363" fmla="*/ 24765 w 4692539"/>
              <a:gd name="connsiteY12363" fmla="*/ 535431 h 5060781"/>
              <a:gd name="connsiteX12364" fmla="*/ 29717 w 4692539"/>
              <a:gd name="connsiteY12364" fmla="*/ 533559 h 5060781"/>
              <a:gd name="connsiteX12365" fmla="*/ 32194 w 4692539"/>
              <a:gd name="connsiteY12365" fmla="*/ 533559 h 5060781"/>
              <a:gd name="connsiteX12366" fmla="*/ 34671 w 4692539"/>
              <a:gd name="connsiteY12366" fmla="*/ 531686 h 5060781"/>
              <a:gd name="connsiteX12367" fmla="*/ 34671 w 4692539"/>
              <a:gd name="connsiteY12367" fmla="*/ 533559 h 5060781"/>
              <a:gd name="connsiteX12368" fmla="*/ 42100 w 4692539"/>
              <a:gd name="connsiteY12368" fmla="*/ 537303 h 5060781"/>
              <a:gd name="connsiteX12369" fmla="*/ 47053 w 4692539"/>
              <a:gd name="connsiteY12369" fmla="*/ 533559 h 5060781"/>
              <a:gd name="connsiteX12370" fmla="*/ 47053 w 4692539"/>
              <a:gd name="connsiteY12370" fmla="*/ 526068 h 5060781"/>
              <a:gd name="connsiteX12371" fmla="*/ 42100 w 4692539"/>
              <a:gd name="connsiteY12371" fmla="*/ 524194 h 5060781"/>
              <a:gd name="connsiteX12372" fmla="*/ 39624 w 4692539"/>
              <a:gd name="connsiteY12372" fmla="*/ 522322 h 5060781"/>
              <a:gd name="connsiteX12373" fmla="*/ 42100 w 4692539"/>
              <a:gd name="connsiteY12373" fmla="*/ 520448 h 5060781"/>
              <a:gd name="connsiteX12374" fmla="*/ 47053 w 4692539"/>
              <a:gd name="connsiteY12374" fmla="*/ 520448 h 5060781"/>
              <a:gd name="connsiteX12375" fmla="*/ 49530 w 4692539"/>
              <a:gd name="connsiteY12375" fmla="*/ 522322 h 5060781"/>
              <a:gd name="connsiteX12376" fmla="*/ 49530 w 4692539"/>
              <a:gd name="connsiteY12376" fmla="*/ 520448 h 5060781"/>
              <a:gd name="connsiteX12377" fmla="*/ 56161 w 4692539"/>
              <a:gd name="connsiteY12377" fmla="*/ 517105 h 5060781"/>
              <a:gd name="connsiteX12378" fmla="*/ 53874 w 4692539"/>
              <a:gd name="connsiteY12378" fmla="*/ 516235 h 5060781"/>
              <a:gd name="connsiteX12379" fmla="*/ 53874 w 4692539"/>
              <a:gd name="connsiteY12379" fmla="*/ 514953 h 5060781"/>
              <a:gd name="connsiteX12380" fmla="*/ 47053 w 4692539"/>
              <a:gd name="connsiteY12380" fmla="*/ 511085 h 5060781"/>
              <a:gd name="connsiteX12381" fmla="*/ 61912 w 4692539"/>
              <a:gd name="connsiteY12381" fmla="*/ 505466 h 5060781"/>
              <a:gd name="connsiteX12382" fmla="*/ 63050 w 4692539"/>
              <a:gd name="connsiteY12382" fmla="*/ 499602 h 5060781"/>
              <a:gd name="connsiteX12383" fmla="*/ 47014 w 4692539"/>
              <a:gd name="connsiteY12383" fmla="*/ 498822 h 5060781"/>
              <a:gd name="connsiteX12384" fmla="*/ 38017 w 4692539"/>
              <a:gd name="connsiteY12384" fmla="*/ 489158 h 5060781"/>
              <a:gd name="connsiteX12385" fmla="*/ 32113 w 4692539"/>
              <a:gd name="connsiteY12385" fmla="*/ 494917 h 5060781"/>
              <a:gd name="connsiteX12386" fmla="*/ 32113 w 4692539"/>
              <a:gd name="connsiteY12386" fmla="*/ 474127 h 5060781"/>
              <a:gd name="connsiteX12387" fmla="*/ 40777 w 4692539"/>
              <a:gd name="connsiteY12387" fmla="*/ 472127 h 5060781"/>
              <a:gd name="connsiteX12388" fmla="*/ 32968 w 4692539"/>
              <a:gd name="connsiteY12388" fmla="*/ 442527 h 5060781"/>
              <a:gd name="connsiteX12389" fmla="*/ 32113 w 4692539"/>
              <a:gd name="connsiteY12389" fmla="*/ 442310 h 5060781"/>
              <a:gd name="connsiteX12390" fmla="*/ 32113 w 4692539"/>
              <a:gd name="connsiteY12390" fmla="*/ 398948 h 5060781"/>
              <a:gd name="connsiteX12391" fmla="*/ 32708 w 4692539"/>
              <a:gd name="connsiteY12391" fmla="*/ 398800 h 5060781"/>
              <a:gd name="connsiteX12392" fmla="*/ 32708 w 4692539"/>
              <a:gd name="connsiteY12392" fmla="*/ 412150 h 5060781"/>
              <a:gd name="connsiteX12393" fmla="*/ 44986 w 4692539"/>
              <a:gd name="connsiteY12393" fmla="*/ 400383 h 5060781"/>
              <a:gd name="connsiteX12394" fmla="*/ 52339 w 4692539"/>
              <a:gd name="connsiteY12394" fmla="*/ 405052 h 5060781"/>
              <a:gd name="connsiteX12395" fmla="*/ 57197 w 4692539"/>
              <a:gd name="connsiteY12395" fmla="*/ 399808 h 5060781"/>
              <a:gd name="connsiteX12396" fmla="*/ 57893 w 4692539"/>
              <a:gd name="connsiteY12396" fmla="*/ 399908 h 5060781"/>
              <a:gd name="connsiteX12397" fmla="*/ 55164 w 4692539"/>
              <a:gd name="connsiteY12397" fmla="*/ 415035 h 5060781"/>
              <a:gd name="connsiteX12398" fmla="*/ 53155 w 4692539"/>
              <a:gd name="connsiteY12398" fmla="*/ 426174 h 5060781"/>
              <a:gd name="connsiteX12399" fmla="*/ 63875 w 4692539"/>
              <a:gd name="connsiteY12399" fmla="*/ 410332 h 5060781"/>
              <a:gd name="connsiteX12400" fmla="*/ 58006 w 4692539"/>
              <a:gd name="connsiteY12400" fmla="*/ 399924 h 5060781"/>
              <a:gd name="connsiteX12401" fmla="*/ 63570 w 4692539"/>
              <a:gd name="connsiteY12401" fmla="*/ 400726 h 5060781"/>
              <a:gd name="connsiteX12402" fmla="*/ 64480 w 4692539"/>
              <a:gd name="connsiteY12402" fmla="*/ 400857 h 5060781"/>
              <a:gd name="connsiteX12403" fmla="*/ 55982 w 4692539"/>
              <a:gd name="connsiteY12403" fmla="*/ 366247 h 5060781"/>
              <a:gd name="connsiteX12404" fmla="*/ 54287 w 4692539"/>
              <a:gd name="connsiteY12404" fmla="*/ 365797 h 5060781"/>
              <a:gd name="connsiteX12405" fmla="*/ 107582 w 4692539"/>
              <a:gd name="connsiteY12405" fmla="*/ 365797 h 5060781"/>
              <a:gd name="connsiteX12406" fmla="*/ 107375 w 4692539"/>
              <a:gd name="connsiteY12406" fmla="*/ 367443 h 5060781"/>
              <a:gd name="connsiteX12407" fmla="*/ 105379 w 4692539"/>
              <a:gd name="connsiteY12407" fmla="*/ 390493 h 5060781"/>
              <a:gd name="connsiteX12408" fmla="*/ 111890 w 4692539"/>
              <a:gd name="connsiteY12408" fmla="*/ 393964 h 5060781"/>
              <a:gd name="connsiteX12409" fmla="*/ 112805 w 4692539"/>
              <a:gd name="connsiteY12409" fmla="*/ 408069 h 5060781"/>
              <a:gd name="connsiteX12410" fmla="*/ 114033 w 4692539"/>
              <a:gd name="connsiteY12410" fmla="*/ 413255 h 5060781"/>
              <a:gd name="connsiteX12411" fmla="*/ 109120 w 4692539"/>
              <a:gd name="connsiteY12411" fmla="*/ 411180 h 5060781"/>
              <a:gd name="connsiteX12412" fmla="*/ 118947 w 4692539"/>
              <a:gd name="connsiteY12412" fmla="*/ 425184 h 5060781"/>
              <a:gd name="connsiteX12413" fmla="*/ 125514 w 4692539"/>
              <a:gd name="connsiteY12413" fmla="*/ 428155 h 5060781"/>
              <a:gd name="connsiteX12414" fmla="*/ 125992 w 4692539"/>
              <a:gd name="connsiteY12414" fmla="*/ 427976 h 5060781"/>
              <a:gd name="connsiteX12415" fmla="*/ 138684 w 4692539"/>
              <a:gd name="connsiteY12415" fmla="*/ 409950 h 5060781"/>
              <a:gd name="connsiteX12416" fmla="*/ 142733 w 4692539"/>
              <a:gd name="connsiteY12416" fmla="*/ 406088 h 5060781"/>
              <a:gd name="connsiteX12417" fmla="*/ 141056 w 4692539"/>
              <a:gd name="connsiteY12417" fmla="*/ 393547 h 5060781"/>
              <a:gd name="connsiteX12418" fmla="*/ 136143 w 4692539"/>
              <a:gd name="connsiteY12418" fmla="*/ 391474 h 5060781"/>
              <a:gd name="connsiteX12419" fmla="*/ 130001 w 4692539"/>
              <a:gd name="connsiteY12419" fmla="*/ 395622 h 5060781"/>
              <a:gd name="connsiteX12420" fmla="*/ 128773 w 4692539"/>
              <a:gd name="connsiteY12420" fmla="*/ 390436 h 5060781"/>
              <a:gd name="connsiteX12421" fmla="*/ 116606 w 4692539"/>
              <a:gd name="connsiteY12421" fmla="*/ 387357 h 5060781"/>
              <a:gd name="connsiteX12422" fmla="*/ 115731 w 4692539"/>
              <a:gd name="connsiteY12422" fmla="*/ 387667 h 5060781"/>
              <a:gd name="connsiteX12423" fmla="*/ 117154 w 4692539"/>
              <a:gd name="connsiteY12423" fmla="*/ 365797 h 5060781"/>
              <a:gd name="connsiteX12424" fmla="*/ 155561 w 4692539"/>
              <a:gd name="connsiteY12424" fmla="*/ 365797 h 5060781"/>
              <a:gd name="connsiteX12425" fmla="*/ 155561 w 4692539"/>
              <a:gd name="connsiteY12425" fmla="*/ 317102 h 5060781"/>
              <a:gd name="connsiteX12426" fmla="*/ 176705 w 4692539"/>
              <a:gd name="connsiteY12426" fmla="*/ 315900 h 5060781"/>
              <a:gd name="connsiteX12427" fmla="*/ 176404 w 4692539"/>
              <a:gd name="connsiteY12427" fmla="*/ 316639 h 5060781"/>
              <a:gd name="connsiteX12428" fmla="*/ 179380 w 4692539"/>
              <a:gd name="connsiteY12428" fmla="*/ 326913 h 5060781"/>
              <a:gd name="connsiteX12429" fmla="*/ 184394 w 4692539"/>
              <a:gd name="connsiteY12429" fmla="*/ 327949 h 5060781"/>
              <a:gd name="connsiteX12430" fmla="*/ 181964 w 4692539"/>
              <a:gd name="connsiteY12430" fmla="*/ 331092 h 5060781"/>
              <a:gd name="connsiteX12431" fmla="*/ 186975 w 4692539"/>
              <a:gd name="connsiteY12431" fmla="*/ 329886 h 5060781"/>
              <a:gd name="connsiteX12432" fmla="*/ 193166 w 4692539"/>
              <a:gd name="connsiteY12432" fmla="*/ 318182 h 5060781"/>
              <a:gd name="connsiteX12433" fmla="*/ 203072 w 4692539"/>
              <a:gd name="connsiteY12433" fmla="*/ 318883 h 5060781"/>
              <a:gd name="connsiteX12434" fmla="*/ 212340 w 4692539"/>
              <a:gd name="connsiteY12434" fmla="*/ 318227 h 5060781"/>
              <a:gd name="connsiteX12435" fmla="*/ 199436 w 4692539"/>
              <a:gd name="connsiteY12435" fmla="*/ 310318 h 5060781"/>
              <a:gd name="connsiteX12436" fmla="*/ 201441 w 4692539"/>
              <a:gd name="connsiteY12436" fmla="*/ 314466 h 5060781"/>
              <a:gd name="connsiteX12437" fmla="*/ 196428 w 4692539"/>
              <a:gd name="connsiteY12437" fmla="*/ 313429 h 5060781"/>
              <a:gd name="connsiteX12438" fmla="*/ 182793 w 4692539"/>
              <a:gd name="connsiteY12438" fmla="*/ 312657 h 5060781"/>
              <a:gd name="connsiteX12439" fmla="*/ 179436 w 4692539"/>
              <a:gd name="connsiteY12439" fmla="*/ 307158 h 5060781"/>
              <a:gd name="connsiteX12440" fmla="*/ 157153 w 4692539"/>
              <a:gd name="connsiteY12440" fmla="*/ 308845 h 5060781"/>
              <a:gd name="connsiteX12441" fmla="*/ 155561 w 4692539"/>
              <a:gd name="connsiteY12441" fmla="*/ 309019 h 5060781"/>
              <a:gd name="connsiteX12442" fmla="*/ 155561 w 4692539"/>
              <a:gd name="connsiteY12442" fmla="*/ 264017 h 5060781"/>
              <a:gd name="connsiteX12443" fmla="*/ 155997 w 4692539"/>
              <a:gd name="connsiteY12443" fmla="*/ 265447 h 5060781"/>
              <a:gd name="connsiteX12444" fmla="*/ 189455 w 4692539"/>
              <a:gd name="connsiteY12444" fmla="*/ 272624 h 5060781"/>
              <a:gd name="connsiteX12445" fmla="*/ 189329 w 4692539"/>
              <a:gd name="connsiteY12445" fmla="*/ 271855 h 5060781"/>
              <a:gd name="connsiteX12446" fmla="*/ 188554 w 4692539"/>
              <a:gd name="connsiteY12446" fmla="*/ 267156 h 5060781"/>
              <a:gd name="connsiteX12447" fmla="*/ 198615 w 4692539"/>
              <a:gd name="connsiteY12447" fmla="*/ 272112 h 5060781"/>
              <a:gd name="connsiteX12448" fmla="*/ 213931 w 4692539"/>
              <a:gd name="connsiteY12448" fmla="*/ 263060 h 5060781"/>
              <a:gd name="connsiteX12449" fmla="*/ 203162 w 4692539"/>
              <a:gd name="connsiteY12449" fmla="*/ 264756 h 5060781"/>
              <a:gd name="connsiteX12450" fmla="*/ 188539 w 4692539"/>
              <a:gd name="connsiteY12450" fmla="*/ 267061 h 5060781"/>
              <a:gd name="connsiteX12451" fmla="*/ 188441 w 4692539"/>
              <a:gd name="connsiteY12451" fmla="*/ 266473 h 5060781"/>
              <a:gd name="connsiteX12452" fmla="*/ 193511 w 4692539"/>
              <a:gd name="connsiteY12452" fmla="*/ 262372 h 5060781"/>
              <a:gd name="connsiteX12453" fmla="*/ 188998 w 4692539"/>
              <a:gd name="connsiteY12453" fmla="*/ 256163 h 5060781"/>
              <a:gd name="connsiteX12454" fmla="*/ 200374 w 4692539"/>
              <a:gd name="connsiteY12454" fmla="*/ 245796 h 5060781"/>
              <a:gd name="connsiteX12455" fmla="*/ 187467 w 4692539"/>
              <a:gd name="connsiteY12455" fmla="*/ 245796 h 5060781"/>
              <a:gd name="connsiteX12456" fmla="*/ 187611 w 4692539"/>
              <a:gd name="connsiteY12456" fmla="*/ 245293 h 5060781"/>
              <a:gd name="connsiteX12457" fmla="*/ 229531 w 4692539"/>
              <a:gd name="connsiteY12457" fmla="*/ 245293 h 5060781"/>
              <a:gd name="connsiteX12458" fmla="*/ 229739 w 4692539"/>
              <a:gd name="connsiteY12458" fmla="*/ 246015 h 5060781"/>
              <a:gd name="connsiteX12459" fmla="*/ 232597 w 4692539"/>
              <a:gd name="connsiteY12459" fmla="*/ 247380 h 5060781"/>
              <a:gd name="connsiteX12460" fmla="*/ 235094 w 4692539"/>
              <a:gd name="connsiteY12460" fmla="*/ 245204 h 5060781"/>
              <a:gd name="connsiteX12461" fmla="*/ 234565 w 4692539"/>
              <a:gd name="connsiteY12461" fmla="*/ 248322 h 5060781"/>
              <a:gd name="connsiteX12462" fmla="*/ 239970 w 4692539"/>
              <a:gd name="connsiteY12462" fmla="*/ 250906 h 5060781"/>
              <a:gd name="connsiteX12463" fmla="*/ 258354 w 4692539"/>
              <a:gd name="connsiteY12463" fmla="*/ 252609 h 5060781"/>
              <a:gd name="connsiteX12464" fmla="*/ 260289 w 4692539"/>
              <a:gd name="connsiteY12464" fmla="*/ 245293 h 5060781"/>
              <a:gd name="connsiteX12465" fmla="*/ 280387 w 4692539"/>
              <a:gd name="connsiteY12465" fmla="*/ 245293 h 5060781"/>
              <a:gd name="connsiteX12466" fmla="*/ 274820 w 4692539"/>
              <a:gd name="connsiteY12466" fmla="*/ 250278 h 5060781"/>
              <a:gd name="connsiteX12467" fmla="*/ 279015 w 4692539"/>
              <a:gd name="connsiteY12467" fmla="*/ 259984 h 5060781"/>
              <a:gd name="connsiteX12468" fmla="*/ 287272 w 4692539"/>
              <a:gd name="connsiteY12468" fmla="*/ 256378 h 5060781"/>
              <a:gd name="connsiteX12469" fmla="*/ 299655 w 4692539"/>
              <a:gd name="connsiteY12469" fmla="*/ 220793 h 5060781"/>
              <a:gd name="connsiteX12470" fmla="*/ 324420 w 4692539"/>
              <a:gd name="connsiteY12470" fmla="*/ 209556 h 5060781"/>
              <a:gd name="connsiteX12471" fmla="*/ 354138 w 4692539"/>
              <a:gd name="connsiteY12471" fmla="*/ 173973 h 5060781"/>
              <a:gd name="connsiteX12472" fmla="*/ 356615 w 4692539"/>
              <a:gd name="connsiteY12472" fmla="*/ 166480 h 5060781"/>
              <a:gd name="connsiteX12473" fmla="*/ 376426 w 4692539"/>
              <a:gd name="connsiteY12473" fmla="*/ 155243 h 5060781"/>
              <a:gd name="connsiteX12474" fmla="*/ 445769 w 4692539"/>
              <a:gd name="connsiteY12474" fmla="*/ 115914 h 5060781"/>
              <a:gd name="connsiteX12475" fmla="*/ 482915 w 4692539"/>
              <a:gd name="connsiteY12475" fmla="*/ 110295 h 5060781"/>
              <a:gd name="connsiteX12476" fmla="*/ 497776 w 4692539"/>
              <a:gd name="connsiteY12476" fmla="*/ 104677 h 5060781"/>
              <a:gd name="connsiteX12477" fmla="*/ 537398 w 4692539"/>
              <a:gd name="connsiteY12477" fmla="*/ 95312 h 5060781"/>
              <a:gd name="connsiteX12478" fmla="*/ 621599 w 4692539"/>
              <a:gd name="connsiteY12478" fmla="*/ 80330 h 5060781"/>
              <a:gd name="connsiteX12479" fmla="*/ 661223 w 4692539"/>
              <a:gd name="connsiteY12479" fmla="*/ 78457 h 5060781"/>
              <a:gd name="connsiteX12480" fmla="*/ 671129 w 4692539"/>
              <a:gd name="connsiteY12480" fmla="*/ 74711 h 5060781"/>
              <a:gd name="connsiteX12481" fmla="*/ 723136 w 4692539"/>
              <a:gd name="connsiteY12481" fmla="*/ 72838 h 5060781"/>
              <a:gd name="connsiteX12482" fmla="*/ 792478 w 4692539"/>
              <a:gd name="connsiteY12482" fmla="*/ 69092 h 5060781"/>
              <a:gd name="connsiteX12483" fmla="*/ 824672 w 4692539"/>
              <a:gd name="connsiteY12483" fmla="*/ 65347 h 5060781"/>
              <a:gd name="connsiteX12484" fmla="*/ 864295 w 4692539"/>
              <a:gd name="connsiteY12484" fmla="*/ 59729 h 5060781"/>
              <a:gd name="connsiteX12485" fmla="*/ 866773 w 4692539"/>
              <a:gd name="connsiteY12485" fmla="*/ 74711 h 5060781"/>
              <a:gd name="connsiteX12486" fmla="*/ 896490 w 4692539"/>
              <a:gd name="connsiteY12486" fmla="*/ 67220 h 5060781"/>
              <a:gd name="connsiteX12487" fmla="*/ 901442 w 4692539"/>
              <a:gd name="connsiteY12487" fmla="*/ 52237 h 5060781"/>
              <a:gd name="connsiteX12488" fmla="*/ 1017838 w 4692539"/>
              <a:gd name="connsiteY12488" fmla="*/ 57855 h 5060781"/>
              <a:gd name="connsiteX12489" fmla="*/ 1027744 w 4692539"/>
              <a:gd name="connsiteY12489" fmla="*/ 52237 h 5060781"/>
              <a:gd name="connsiteX12490" fmla="*/ 1069845 w 4692539"/>
              <a:gd name="connsiteY12490" fmla="*/ 59729 h 5060781"/>
              <a:gd name="connsiteX12491" fmla="*/ 1102039 w 4692539"/>
              <a:gd name="connsiteY12491" fmla="*/ 54110 h 5060781"/>
              <a:gd name="connsiteX12492" fmla="*/ 1154045 w 4692539"/>
              <a:gd name="connsiteY12492" fmla="*/ 61601 h 5060781"/>
              <a:gd name="connsiteX12493" fmla="*/ 1173858 w 4692539"/>
              <a:gd name="connsiteY12493" fmla="*/ 50364 h 5060781"/>
              <a:gd name="connsiteX12494" fmla="*/ 1225863 w 4692539"/>
              <a:gd name="connsiteY12494" fmla="*/ 63474 h 5060781"/>
              <a:gd name="connsiteX12495" fmla="*/ 1235769 w 4692539"/>
              <a:gd name="connsiteY12495" fmla="*/ 57855 h 5060781"/>
              <a:gd name="connsiteX12496" fmla="*/ 1300158 w 4692539"/>
              <a:gd name="connsiteY12496" fmla="*/ 52237 h 5060781"/>
              <a:gd name="connsiteX12497" fmla="*/ 1319971 w 4692539"/>
              <a:gd name="connsiteY12497" fmla="*/ 52237 h 5060781"/>
              <a:gd name="connsiteX12498" fmla="*/ 1362070 w 4692539"/>
              <a:gd name="connsiteY12498" fmla="*/ 61601 h 5060781"/>
              <a:gd name="connsiteX12499" fmla="*/ 1391789 w 4692539"/>
              <a:gd name="connsiteY12499" fmla="*/ 52237 h 5060781"/>
              <a:gd name="connsiteX12500" fmla="*/ 1441319 w 4692539"/>
              <a:gd name="connsiteY12500" fmla="*/ 57855 h 5060781"/>
              <a:gd name="connsiteX12501" fmla="*/ 1535425 w 4692539"/>
              <a:gd name="connsiteY12501" fmla="*/ 54110 h 5060781"/>
              <a:gd name="connsiteX12502" fmla="*/ 1540378 w 4692539"/>
              <a:gd name="connsiteY12502" fmla="*/ 48492 h 5060781"/>
              <a:gd name="connsiteX12503" fmla="*/ 1530472 w 4692539"/>
              <a:gd name="connsiteY12503" fmla="*/ 39127 h 5060781"/>
              <a:gd name="connsiteX12504" fmla="*/ 1552761 w 4692539"/>
              <a:gd name="connsiteY12504" fmla="*/ 33509 h 5060781"/>
              <a:gd name="connsiteX12505" fmla="*/ 1552761 w 4692539"/>
              <a:gd name="connsiteY12505" fmla="*/ 44746 h 5060781"/>
              <a:gd name="connsiteX12506" fmla="*/ 1572572 w 4692539"/>
              <a:gd name="connsiteY12506" fmla="*/ 33509 h 5060781"/>
              <a:gd name="connsiteX12507" fmla="*/ 1684015 w 4692539"/>
              <a:gd name="connsiteY12507" fmla="*/ 41000 h 5060781"/>
              <a:gd name="connsiteX12508" fmla="*/ 1718685 w 4692539"/>
              <a:gd name="connsiteY12508" fmla="*/ 44746 h 5060781"/>
              <a:gd name="connsiteX12509" fmla="*/ 1721162 w 4692539"/>
              <a:gd name="connsiteY12509" fmla="*/ 44746 h 5060781"/>
              <a:gd name="connsiteX12510" fmla="*/ 1733545 w 4692539"/>
              <a:gd name="connsiteY12510" fmla="*/ 35381 h 5060781"/>
              <a:gd name="connsiteX12511" fmla="*/ 1792980 w 4692539"/>
              <a:gd name="connsiteY12511" fmla="*/ 37253 h 5060781"/>
              <a:gd name="connsiteX12512" fmla="*/ 1795457 w 4692539"/>
              <a:gd name="connsiteY12512" fmla="*/ 37253 h 5060781"/>
              <a:gd name="connsiteX12513" fmla="*/ 1817745 w 4692539"/>
              <a:gd name="connsiteY12513" fmla="*/ 35381 h 5060781"/>
              <a:gd name="connsiteX12514" fmla="*/ 1832604 w 4692539"/>
              <a:gd name="connsiteY12514" fmla="*/ 35381 h 5060781"/>
              <a:gd name="connsiteX12515" fmla="*/ 1835081 w 4692539"/>
              <a:gd name="connsiteY12515" fmla="*/ 35381 h 5060781"/>
              <a:gd name="connsiteX12516" fmla="*/ 1844987 w 4692539"/>
              <a:gd name="connsiteY12516" fmla="*/ 33509 h 5060781"/>
              <a:gd name="connsiteX12517" fmla="*/ 1854892 w 4692539"/>
              <a:gd name="connsiteY12517" fmla="*/ 33509 h 5060781"/>
              <a:gd name="connsiteX12518" fmla="*/ 1859846 w 4692539"/>
              <a:gd name="connsiteY12518" fmla="*/ 35381 h 5060781"/>
              <a:gd name="connsiteX12519" fmla="*/ 1857369 w 4692539"/>
              <a:gd name="connsiteY12519" fmla="*/ 39127 h 5060781"/>
              <a:gd name="connsiteX12520" fmla="*/ 1844987 w 4692539"/>
              <a:gd name="connsiteY12520" fmla="*/ 41000 h 5060781"/>
              <a:gd name="connsiteX12521" fmla="*/ 1837556 w 4692539"/>
              <a:gd name="connsiteY12521" fmla="*/ 41000 h 5060781"/>
              <a:gd name="connsiteX12522" fmla="*/ 1837556 w 4692539"/>
              <a:gd name="connsiteY12522" fmla="*/ 42873 h 5060781"/>
              <a:gd name="connsiteX12523" fmla="*/ 1842510 w 4692539"/>
              <a:gd name="connsiteY12523" fmla="*/ 54110 h 5060781"/>
              <a:gd name="connsiteX12524" fmla="*/ 1857369 w 4692539"/>
              <a:gd name="connsiteY12524" fmla="*/ 54110 h 5060781"/>
              <a:gd name="connsiteX12525" fmla="*/ 1862322 w 4692539"/>
              <a:gd name="connsiteY12525" fmla="*/ 55983 h 5060781"/>
              <a:gd name="connsiteX12526" fmla="*/ 1859846 w 4692539"/>
              <a:gd name="connsiteY12526" fmla="*/ 59729 h 5060781"/>
              <a:gd name="connsiteX12527" fmla="*/ 1849939 w 4692539"/>
              <a:gd name="connsiteY12527" fmla="*/ 61601 h 5060781"/>
              <a:gd name="connsiteX12528" fmla="*/ 1844987 w 4692539"/>
              <a:gd name="connsiteY12528" fmla="*/ 59729 h 5060781"/>
              <a:gd name="connsiteX12529" fmla="*/ 1815268 w 4692539"/>
              <a:gd name="connsiteY12529" fmla="*/ 72838 h 5060781"/>
              <a:gd name="connsiteX12530" fmla="*/ 1810316 w 4692539"/>
              <a:gd name="connsiteY12530" fmla="*/ 63474 h 5060781"/>
              <a:gd name="connsiteX12531" fmla="*/ 1832604 w 4692539"/>
              <a:gd name="connsiteY12531" fmla="*/ 42873 h 5060781"/>
              <a:gd name="connsiteX12532" fmla="*/ 1817745 w 4692539"/>
              <a:gd name="connsiteY12532" fmla="*/ 44746 h 5060781"/>
              <a:gd name="connsiteX12533" fmla="*/ 1795457 w 4692539"/>
              <a:gd name="connsiteY12533" fmla="*/ 44746 h 5060781"/>
              <a:gd name="connsiteX12534" fmla="*/ 1723639 w 4692539"/>
              <a:gd name="connsiteY12534" fmla="*/ 50364 h 5060781"/>
              <a:gd name="connsiteX12535" fmla="*/ 1718685 w 4692539"/>
              <a:gd name="connsiteY12535" fmla="*/ 57855 h 5060781"/>
              <a:gd name="connsiteX12536" fmla="*/ 1656773 w 4692539"/>
              <a:gd name="connsiteY12536" fmla="*/ 76584 h 5060781"/>
              <a:gd name="connsiteX12537" fmla="*/ 1671632 w 4692539"/>
              <a:gd name="connsiteY12537" fmla="*/ 93440 h 5060781"/>
              <a:gd name="connsiteX12538" fmla="*/ 1693920 w 4692539"/>
              <a:gd name="connsiteY12538" fmla="*/ 85948 h 5060781"/>
              <a:gd name="connsiteX12539" fmla="*/ 1718685 w 4692539"/>
              <a:gd name="connsiteY12539" fmla="*/ 70966 h 5060781"/>
              <a:gd name="connsiteX12540" fmla="*/ 1738497 w 4692539"/>
              <a:gd name="connsiteY12540" fmla="*/ 74711 h 5060781"/>
              <a:gd name="connsiteX12541" fmla="*/ 1731068 w 4692539"/>
              <a:gd name="connsiteY12541" fmla="*/ 85948 h 5060781"/>
              <a:gd name="connsiteX12542" fmla="*/ 1738497 w 4692539"/>
              <a:gd name="connsiteY12542" fmla="*/ 97186 h 5060781"/>
              <a:gd name="connsiteX12543" fmla="*/ 1758310 w 4692539"/>
              <a:gd name="connsiteY12543" fmla="*/ 82203 h 5060781"/>
              <a:gd name="connsiteX12544" fmla="*/ 1773169 w 4692539"/>
              <a:gd name="connsiteY12544" fmla="*/ 72838 h 5060781"/>
              <a:gd name="connsiteX12545" fmla="*/ 1775644 w 4692539"/>
              <a:gd name="connsiteY12545" fmla="*/ 72838 h 5060781"/>
              <a:gd name="connsiteX12546" fmla="*/ 1778121 w 4692539"/>
              <a:gd name="connsiteY12546" fmla="*/ 74711 h 5060781"/>
              <a:gd name="connsiteX12547" fmla="*/ 1775644 w 4692539"/>
              <a:gd name="connsiteY12547" fmla="*/ 78457 h 5060781"/>
              <a:gd name="connsiteX12548" fmla="*/ 1763262 w 4692539"/>
              <a:gd name="connsiteY12548" fmla="*/ 84075 h 5060781"/>
              <a:gd name="connsiteX12549" fmla="*/ 1765738 w 4692539"/>
              <a:gd name="connsiteY12549" fmla="*/ 84075 h 5060781"/>
              <a:gd name="connsiteX12550" fmla="*/ 1765738 w 4692539"/>
              <a:gd name="connsiteY12550" fmla="*/ 85948 h 5060781"/>
              <a:gd name="connsiteX12551" fmla="*/ 1817745 w 4692539"/>
              <a:gd name="connsiteY12551" fmla="*/ 85948 h 5060781"/>
              <a:gd name="connsiteX12552" fmla="*/ 1844987 w 4692539"/>
              <a:gd name="connsiteY12552" fmla="*/ 85948 h 5060781"/>
              <a:gd name="connsiteX12553" fmla="*/ 1849939 w 4692539"/>
              <a:gd name="connsiteY12553" fmla="*/ 91566 h 5060781"/>
              <a:gd name="connsiteX12554" fmla="*/ 1857369 w 4692539"/>
              <a:gd name="connsiteY12554" fmla="*/ 87821 h 5060781"/>
              <a:gd name="connsiteX12555" fmla="*/ 1864798 w 4692539"/>
              <a:gd name="connsiteY12555" fmla="*/ 97186 h 5060781"/>
              <a:gd name="connsiteX12556" fmla="*/ 1879658 w 4692539"/>
              <a:gd name="connsiteY12556" fmla="*/ 91566 h 5060781"/>
              <a:gd name="connsiteX12557" fmla="*/ 1892040 w 4692539"/>
              <a:gd name="connsiteY12557" fmla="*/ 63474 h 5060781"/>
              <a:gd name="connsiteX12558" fmla="*/ 1904422 w 4692539"/>
              <a:gd name="connsiteY12558" fmla="*/ 54110 h 5060781"/>
              <a:gd name="connsiteX12559" fmla="*/ 1934140 w 4692539"/>
              <a:gd name="connsiteY12559" fmla="*/ 54110 h 5060781"/>
              <a:gd name="connsiteX12560" fmla="*/ 1958904 w 4692539"/>
              <a:gd name="connsiteY12560" fmla="*/ 50364 h 5060781"/>
              <a:gd name="connsiteX12561" fmla="*/ 1882134 w 4692539"/>
              <a:gd name="connsiteY12561" fmla="*/ 44746 h 5060781"/>
              <a:gd name="connsiteX12562" fmla="*/ 1879658 w 4692539"/>
              <a:gd name="connsiteY12562" fmla="*/ 44746 h 5060781"/>
              <a:gd name="connsiteX12563" fmla="*/ 1874704 w 4692539"/>
              <a:gd name="connsiteY12563" fmla="*/ 46618 h 5060781"/>
              <a:gd name="connsiteX12564" fmla="*/ 1872227 w 4692539"/>
              <a:gd name="connsiteY12564" fmla="*/ 44746 h 5060781"/>
              <a:gd name="connsiteX12565" fmla="*/ 1872227 w 4692539"/>
              <a:gd name="connsiteY12565" fmla="*/ 41000 h 5060781"/>
              <a:gd name="connsiteX12566" fmla="*/ 1874704 w 4692539"/>
              <a:gd name="connsiteY12566" fmla="*/ 41000 h 5060781"/>
              <a:gd name="connsiteX12567" fmla="*/ 1877181 w 4692539"/>
              <a:gd name="connsiteY12567" fmla="*/ 41000 h 5060781"/>
              <a:gd name="connsiteX12568" fmla="*/ 1882134 w 4692539"/>
              <a:gd name="connsiteY12568" fmla="*/ 39127 h 5060781"/>
              <a:gd name="connsiteX12569" fmla="*/ 1872227 w 4692539"/>
              <a:gd name="connsiteY12569" fmla="*/ 35381 h 5060781"/>
              <a:gd name="connsiteX12570" fmla="*/ 1921757 w 4692539"/>
              <a:gd name="connsiteY12570" fmla="*/ 31636 h 5060781"/>
              <a:gd name="connsiteX12571" fmla="*/ 1953952 w 4692539"/>
              <a:gd name="connsiteY12571" fmla="*/ 22272 h 5060781"/>
              <a:gd name="connsiteX12572" fmla="*/ 1956429 w 4692539"/>
              <a:gd name="connsiteY12572" fmla="*/ 26018 h 5060781"/>
              <a:gd name="connsiteX12573" fmla="*/ 1996052 w 4692539"/>
              <a:gd name="connsiteY12573" fmla="*/ 29763 h 5060781"/>
              <a:gd name="connsiteX12574" fmla="*/ 1996052 w 4692539"/>
              <a:gd name="connsiteY12574" fmla="*/ 27890 h 5060781"/>
              <a:gd name="connsiteX12575" fmla="*/ 2008434 w 4692539"/>
              <a:gd name="connsiteY12575" fmla="*/ 33509 h 5060781"/>
              <a:gd name="connsiteX12576" fmla="*/ 2097588 w 4692539"/>
              <a:gd name="connsiteY12576" fmla="*/ 31636 h 5060781"/>
              <a:gd name="connsiteX12577" fmla="*/ 2095112 w 4692539"/>
              <a:gd name="connsiteY12577" fmla="*/ 14781 h 5060781"/>
              <a:gd name="connsiteX12578" fmla="*/ 2280930 w 4692539"/>
              <a:gd name="connsiteY12578" fmla="*/ 14326 h 5060781"/>
              <a:gd name="connsiteX12579" fmla="*/ 2288200 w 4692539"/>
              <a:gd name="connsiteY12579" fmla="*/ 16372 h 5060781"/>
              <a:gd name="connsiteX12580" fmla="*/ 2293258 w 4692539"/>
              <a:gd name="connsiteY12580" fmla="*/ 16372 h 5060781"/>
              <a:gd name="connsiteX12581" fmla="*/ 2300845 w 4692539"/>
              <a:gd name="connsiteY12581" fmla="*/ 18192 h 5060781"/>
              <a:gd name="connsiteX12582" fmla="*/ 2303373 w 4692539"/>
              <a:gd name="connsiteY12582" fmla="*/ 20011 h 5060781"/>
              <a:gd name="connsiteX12583" fmla="*/ 2300845 w 4692539"/>
              <a:gd name="connsiteY12583" fmla="*/ 20011 h 5060781"/>
              <a:gd name="connsiteX12584" fmla="*/ 2293258 w 4692539"/>
              <a:gd name="connsiteY12584" fmla="*/ 20011 h 5060781"/>
              <a:gd name="connsiteX12585" fmla="*/ 2288200 w 4692539"/>
              <a:gd name="connsiteY12585" fmla="*/ 20011 h 5060781"/>
              <a:gd name="connsiteX12586" fmla="*/ 2275556 w 4692539"/>
              <a:gd name="connsiteY12586" fmla="*/ 20011 h 5060781"/>
              <a:gd name="connsiteX12587" fmla="*/ 2275556 w 4692539"/>
              <a:gd name="connsiteY12587" fmla="*/ 16372 h 5060781"/>
              <a:gd name="connsiteX12588" fmla="*/ 2280930 w 4692539"/>
              <a:gd name="connsiteY12588" fmla="*/ 14326 h 5060781"/>
              <a:gd name="connsiteX12589" fmla="*/ 2240296 w 4692539"/>
              <a:gd name="connsiteY12589" fmla="*/ 12075 h 5060781"/>
              <a:gd name="connsiteX12590" fmla="*/ 2243662 w 4692539"/>
              <a:gd name="connsiteY12590" fmla="*/ 12538 h 5060781"/>
              <a:gd name="connsiteX12591" fmla="*/ 2258344 w 4692539"/>
              <a:gd name="connsiteY12591" fmla="*/ 16242 h 5060781"/>
              <a:gd name="connsiteX12592" fmla="*/ 2263238 w 4692539"/>
              <a:gd name="connsiteY12592" fmla="*/ 16242 h 5060781"/>
              <a:gd name="connsiteX12593" fmla="*/ 2265686 w 4692539"/>
              <a:gd name="connsiteY12593" fmla="*/ 19947 h 5060781"/>
              <a:gd name="connsiteX12594" fmla="*/ 2263238 w 4692539"/>
              <a:gd name="connsiteY12594" fmla="*/ 23652 h 5060781"/>
              <a:gd name="connsiteX12595" fmla="*/ 2260792 w 4692539"/>
              <a:gd name="connsiteY12595" fmla="*/ 23652 h 5060781"/>
              <a:gd name="connsiteX12596" fmla="*/ 2258344 w 4692539"/>
              <a:gd name="connsiteY12596" fmla="*/ 21799 h 5060781"/>
              <a:gd name="connsiteX12597" fmla="*/ 2241214 w 4692539"/>
              <a:gd name="connsiteY12597" fmla="*/ 18094 h 5060781"/>
              <a:gd name="connsiteX12598" fmla="*/ 2238767 w 4692539"/>
              <a:gd name="connsiteY12598" fmla="*/ 14390 h 5060781"/>
              <a:gd name="connsiteX12599" fmla="*/ 2240296 w 4692539"/>
              <a:gd name="connsiteY12599" fmla="*/ 12075 h 5060781"/>
              <a:gd name="connsiteX12600" fmla="*/ 1723536 w 4692539"/>
              <a:gd name="connsiteY12600" fmla="*/ 10686 h 5060781"/>
              <a:gd name="connsiteX12601" fmla="*/ 1726049 w 4692539"/>
              <a:gd name="connsiteY12601" fmla="*/ 12563 h 5060781"/>
              <a:gd name="connsiteX12602" fmla="*/ 1731074 w 4692539"/>
              <a:gd name="connsiteY12602" fmla="*/ 12563 h 5060781"/>
              <a:gd name="connsiteX12603" fmla="*/ 1733586 w 4692539"/>
              <a:gd name="connsiteY12603" fmla="*/ 12563 h 5060781"/>
              <a:gd name="connsiteX12604" fmla="*/ 1733586 w 4692539"/>
              <a:gd name="connsiteY12604" fmla="*/ 16316 h 5060781"/>
              <a:gd name="connsiteX12605" fmla="*/ 1728562 w 4692539"/>
              <a:gd name="connsiteY12605" fmla="*/ 18193 h 5060781"/>
              <a:gd name="connsiteX12606" fmla="*/ 1723536 w 4692539"/>
              <a:gd name="connsiteY12606" fmla="*/ 16316 h 5060781"/>
              <a:gd name="connsiteX12607" fmla="*/ 1721024 w 4692539"/>
              <a:gd name="connsiteY12607" fmla="*/ 12563 h 5060781"/>
              <a:gd name="connsiteX12608" fmla="*/ 1723536 w 4692539"/>
              <a:gd name="connsiteY12608" fmla="*/ 10686 h 5060781"/>
              <a:gd name="connsiteX12609" fmla="*/ 2221718 w 4692539"/>
              <a:gd name="connsiteY12609" fmla="*/ 8639 h 5060781"/>
              <a:gd name="connsiteX12610" fmla="*/ 2226205 w 4692539"/>
              <a:gd name="connsiteY12610" fmla="*/ 10686 h 5060781"/>
              <a:gd name="connsiteX12611" fmla="*/ 2226205 w 4692539"/>
              <a:gd name="connsiteY12611" fmla="*/ 12733 h 5060781"/>
              <a:gd name="connsiteX12612" fmla="*/ 2221718 w 4692539"/>
              <a:gd name="connsiteY12612" fmla="*/ 12733 h 5060781"/>
              <a:gd name="connsiteX12613" fmla="*/ 2221718 w 4692539"/>
              <a:gd name="connsiteY12613" fmla="*/ 10686 h 5060781"/>
              <a:gd name="connsiteX12614" fmla="*/ 2221718 w 4692539"/>
              <a:gd name="connsiteY12614" fmla="*/ 8639 h 5060781"/>
              <a:gd name="connsiteX12615" fmla="*/ 1753627 w 4692539"/>
              <a:gd name="connsiteY12615" fmla="*/ 8639 h 5060781"/>
              <a:gd name="connsiteX12616" fmla="*/ 1756020 w 4692539"/>
              <a:gd name="connsiteY12616" fmla="*/ 10686 h 5060781"/>
              <a:gd name="connsiteX12617" fmla="*/ 1756020 w 4692539"/>
              <a:gd name="connsiteY12617" fmla="*/ 12733 h 5060781"/>
              <a:gd name="connsiteX12618" fmla="*/ 1751234 w 4692539"/>
              <a:gd name="connsiteY12618" fmla="*/ 12733 h 5060781"/>
              <a:gd name="connsiteX12619" fmla="*/ 1748841 w 4692539"/>
              <a:gd name="connsiteY12619" fmla="*/ 12733 h 5060781"/>
              <a:gd name="connsiteX12620" fmla="*/ 1751234 w 4692539"/>
              <a:gd name="connsiteY12620" fmla="*/ 10686 h 5060781"/>
              <a:gd name="connsiteX12621" fmla="*/ 1753627 w 4692539"/>
              <a:gd name="connsiteY12621" fmla="*/ 8639 h 5060781"/>
              <a:gd name="connsiteX12622" fmla="*/ 1782730 w 4692539"/>
              <a:gd name="connsiteY12622" fmla="*/ 7273 h 5060781"/>
              <a:gd name="connsiteX12623" fmla="*/ 1807579 w 4692539"/>
              <a:gd name="connsiteY12623" fmla="*/ 9047 h 5060781"/>
              <a:gd name="connsiteX12624" fmla="*/ 1810064 w 4692539"/>
              <a:gd name="connsiteY12624" fmla="*/ 12596 h 5060781"/>
              <a:gd name="connsiteX12625" fmla="*/ 1810064 w 4692539"/>
              <a:gd name="connsiteY12625" fmla="*/ 14371 h 5060781"/>
              <a:gd name="connsiteX12626" fmla="*/ 1797640 w 4692539"/>
              <a:gd name="connsiteY12626" fmla="*/ 16145 h 5060781"/>
              <a:gd name="connsiteX12627" fmla="*/ 1780246 w 4692539"/>
              <a:gd name="connsiteY12627" fmla="*/ 12596 h 5060781"/>
              <a:gd name="connsiteX12628" fmla="*/ 1780246 w 4692539"/>
              <a:gd name="connsiteY12628" fmla="*/ 9047 h 5060781"/>
              <a:gd name="connsiteX12629" fmla="*/ 1782730 w 4692539"/>
              <a:gd name="connsiteY12629" fmla="*/ 7273 h 5060781"/>
              <a:gd name="connsiteX12630" fmla="*/ 1845031 w 4692539"/>
              <a:gd name="connsiteY12630" fmla="*/ 5226 h 5060781"/>
              <a:gd name="connsiteX12631" fmla="*/ 1847544 w 4692539"/>
              <a:gd name="connsiteY12631" fmla="*/ 7046 h 5060781"/>
              <a:gd name="connsiteX12632" fmla="*/ 1845031 w 4692539"/>
              <a:gd name="connsiteY12632" fmla="*/ 7046 h 5060781"/>
              <a:gd name="connsiteX12633" fmla="*/ 1840007 w 4692539"/>
              <a:gd name="connsiteY12633" fmla="*/ 8866 h 5060781"/>
              <a:gd name="connsiteX12634" fmla="*/ 1837495 w 4692539"/>
              <a:gd name="connsiteY12634" fmla="*/ 10686 h 5060781"/>
              <a:gd name="connsiteX12635" fmla="*/ 1834981 w 4692539"/>
              <a:gd name="connsiteY12635" fmla="*/ 8866 h 5060781"/>
              <a:gd name="connsiteX12636" fmla="*/ 1837495 w 4692539"/>
              <a:gd name="connsiteY12636" fmla="*/ 7046 h 5060781"/>
              <a:gd name="connsiteX12637" fmla="*/ 1840007 w 4692539"/>
              <a:gd name="connsiteY12637" fmla="*/ 7046 h 5060781"/>
              <a:gd name="connsiteX12638" fmla="*/ 1845031 w 4692539"/>
              <a:gd name="connsiteY12638" fmla="*/ 5226 h 5060781"/>
              <a:gd name="connsiteX12639" fmla="*/ 2032567 w 4692539"/>
              <a:gd name="connsiteY12639" fmla="*/ 4266 h 5060781"/>
              <a:gd name="connsiteX12640" fmla="*/ 2037772 w 4692539"/>
              <a:gd name="connsiteY12640" fmla="*/ 7197 h 5060781"/>
              <a:gd name="connsiteX12641" fmla="*/ 2032567 w 4692539"/>
              <a:gd name="connsiteY12641" fmla="*/ 4266 h 5060781"/>
              <a:gd name="connsiteX12642" fmla="*/ 1891680 w 4692539"/>
              <a:gd name="connsiteY12642" fmla="*/ 248 h 5060781"/>
              <a:gd name="connsiteX12643" fmla="*/ 1894203 w 4692539"/>
              <a:gd name="connsiteY12643" fmla="*/ 1303 h 5060781"/>
              <a:gd name="connsiteX12644" fmla="*/ 1891680 w 4692539"/>
              <a:gd name="connsiteY12644" fmla="*/ 248 h 506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</a:cxnLst>
            <a:rect l="l" t="t" r="r" b="b"/>
            <a:pathLst>
              <a:path w="4692539" h="5060781">
                <a:moveTo>
                  <a:pt x="3432095" y="5054088"/>
                </a:moveTo>
                <a:cubicBezTo>
                  <a:pt x="3433490" y="5054514"/>
                  <a:pt x="3434607" y="5055365"/>
                  <a:pt x="3434607" y="5055365"/>
                </a:cubicBezTo>
                <a:cubicBezTo>
                  <a:pt x="3434607" y="5058770"/>
                  <a:pt x="3430140" y="5055365"/>
                  <a:pt x="3427908" y="5055365"/>
                </a:cubicBezTo>
                <a:cubicBezTo>
                  <a:pt x="3429024" y="5053663"/>
                  <a:pt x="3430699" y="5053663"/>
                  <a:pt x="3432095" y="5054088"/>
                </a:cubicBezTo>
                <a:close/>
                <a:moveTo>
                  <a:pt x="3356300" y="5050723"/>
                </a:moveTo>
                <a:cubicBezTo>
                  <a:pt x="3358603" y="5052424"/>
                  <a:pt x="3358603" y="5054127"/>
                  <a:pt x="3360906" y="5054127"/>
                </a:cubicBezTo>
                <a:cubicBezTo>
                  <a:pt x="3360906" y="5057532"/>
                  <a:pt x="3356300" y="5057532"/>
                  <a:pt x="3353997" y="5057532"/>
                </a:cubicBezTo>
                <a:cubicBezTo>
                  <a:pt x="3351694" y="5052424"/>
                  <a:pt x="3356300" y="5054127"/>
                  <a:pt x="3356300" y="5050723"/>
                </a:cubicBezTo>
                <a:close/>
                <a:moveTo>
                  <a:pt x="3409854" y="5047008"/>
                </a:moveTo>
                <a:cubicBezTo>
                  <a:pt x="3409854" y="5047008"/>
                  <a:pt x="3412181" y="5047008"/>
                  <a:pt x="3412181" y="5047008"/>
                </a:cubicBezTo>
                <a:cubicBezTo>
                  <a:pt x="3414507" y="5048762"/>
                  <a:pt x="3414507" y="5050516"/>
                  <a:pt x="3412181" y="5050516"/>
                </a:cubicBezTo>
                <a:cubicBezTo>
                  <a:pt x="3412181" y="5050516"/>
                  <a:pt x="3412181" y="5052270"/>
                  <a:pt x="3409854" y="5052270"/>
                </a:cubicBezTo>
                <a:cubicBezTo>
                  <a:pt x="3409854" y="5054024"/>
                  <a:pt x="3412181" y="5055777"/>
                  <a:pt x="3412181" y="5057531"/>
                </a:cubicBezTo>
                <a:cubicBezTo>
                  <a:pt x="3402874" y="5057531"/>
                  <a:pt x="3393569" y="5057531"/>
                  <a:pt x="3393569" y="5050516"/>
                </a:cubicBezTo>
                <a:cubicBezTo>
                  <a:pt x="3398222" y="5050516"/>
                  <a:pt x="3405201" y="5048762"/>
                  <a:pt x="3407528" y="5050516"/>
                </a:cubicBezTo>
                <a:cubicBezTo>
                  <a:pt x="3407528" y="5048762"/>
                  <a:pt x="3407528" y="5048762"/>
                  <a:pt x="3409854" y="5047008"/>
                </a:cubicBezTo>
                <a:close/>
                <a:moveTo>
                  <a:pt x="1948874" y="5047008"/>
                </a:moveTo>
                <a:cubicBezTo>
                  <a:pt x="1948874" y="5047008"/>
                  <a:pt x="1948874" y="5048659"/>
                  <a:pt x="1948874" y="5048659"/>
                </a:cubicBezTo>
                <a:cubicBezTo>
                  <a:pt x="1948874" y="5050310"/>
                  <a:pt x="1948874" y="5050310"/>
                  <a:pt x="1948874" y="5051960"/>
                </a:cubicBezTo>
                <a:cubicBezTo>
                  <a:pt x="1946362" y="5051960"/>
                  <a:pt x="1946362" y="5050310"/>
                  <a:pt x="1941336" y="5050310"/>
                </a:cubicBezTo>
                <a:cubicBezTo>
                  <a:pt x="1941336" y="5048659"/>
                  <a:pt x="1946362" y="5050310"/>
                  <a:pt x="1948874" y="5047008"/>
                </a:cubicBezTo>
                <a:close/>
                <a:moveTo>
                  <a:pt x="3165663" y="5044058"/>
                </a:moveTo>
                <a:cubicBezTo>
                  <a:pt x="3166326" y="5043769"/>
                  <a:pt x="3167443" y="5043980"/>
                  <a:pt x="3169118" y="5045239"/>
                </a:cubicBezTo>
                <a:cubicBezTo>
                  <a:pt x="3165768" y="5050280"/>
                  <a:pt x="3163674" y="5044925"/>
                  <a:pt x="3165663" y="5044058"/>
                </a:cubicBezTo>
                <a:close/>
                <a:moveTo>
                  <a:pt x="2054958" y="5043913"/>
                </a:moveTo>
                <a:cubicBezTo>
                  <a:pt x="2054958" y="5043913"/>
                  <a:pt x="2057192" y="5045461"/>
                  <a:pt x="2059424" y="5045461"/>
                </a:cubicBezTo>
                <a:cubicBezTo>
                  <a:pt x="2059424" y="5045461"/>
                  <a:pt x="2057192" y="5047008"/>
                  <a:pt x="2057192" y="5047008"/>
                </a:cubicBezTo>
                <a:cubicBezTo>
                  <a:pt x="2054958" y="5047008"/>
                  <a:pt x="2054958" y="5047008"/>
                  <a:pt x="2052725" y="5047008"/>
                </a:cubicBezTo>
                <a:cubicBezTo>
                  <a:pt x="2052725" y="5045461"/>
                  <a:pt x="2052725" y="5045461"/>
                  <a:pt x="2054958" y="5043913"/>
                </a:cubicBezTo>
                <a:close/>
                <a:moveTo>
                  <a:pt x="1523422" y="5041933"/>
                </a:moveTo>
                <a:cubicBezTo>
                  <a:pt x="1527609" y="5040200"/>
                  <a:pt x="1527609" y="5048865"/>
                  <a:pt x="1523422" y="5045399"/>
                </a:cubicBezTo>
                <a:cubicBezTo>
                  <a:pt x="1523422" y="5045399"/>
                  <a:pt x="1523422" y="5043665"/>
                  <a:pt x="1523422" y="5041933"/>
                </a:cubicBezTo>
                <a:close/>
                <a:moveTo>
                  <a:pt x="3147814" y="5041716"/>
                </a:moveTo>
                <a:cubicBezTo>
                  <a:pt x="3148966" y="5042366"/>
                  <a:pt x="3149542" y="5043665"/>
                  <a:pt x="3150694" y="5045399"/>
                </a:cubicBezTo>
                <a:cubicBezTo>
                  <a:pt x="3148390" y="5048865"/>
                  <a:pt x="3141481" y="5045399"/>
                  <a:pt x="3141481" y="5041933"/>
                </a:cubicBezTo>
                <a:cubicBezTo>
                  <a:pt x="3144935" y="5041066"/>
                  <a:pt x="3146663" y="5041066"/>
                  <a:pt x="3147814" y="5041716"/>
                </a:cubicBezTo>
                <a:close/>
                <a:moveTo>
                  <a:pt x="1973057" y="5041592"/>
                </a:moveTo>
                <a:cubicBezTo>
                  <a:pt x="1973999" y="5041592"/>
                  <a:pt x="1975256" y="5042056"/>
                  <a:pt x="1976511" y="5042056"/>
                </a:cubicBezTo>
                <a:cubicBezTo>
                  <a:pt x="1976511" y="5043913"/>
                  <a:pt x="1973999" y="5043913"/>
                  <a:pt x="1971487" y="5043913"/>
                </a:cubicBezTo>
                <a:cubicBezTo>
                  <a:pt x="1971487" y="5042056"/>
                  <a:pt x="1972115" y="5041592"/>
                  <a:pt x="1973057" y="5041592"/>
                </a:cubicBezTo>
                <a:close/>
                <a:moveTo>
                  <a:pt x="1720698" y="5041325"/>
                </a:moveTo>
                <a:cubicBezTo>
                  <a:pt x="1724951" y="5042534"/>
                  <a:pt x="1726260" y="5047370"/>
                  <a:pt x="1731495" y="5043501"/>
                </a:cubicBezTo>
                <a:cubicBezTo>
                  <a:pt x="1736148" y="5050379"/>
                  <a:pt x="1726842" y="5053818"/>
                  <a:pt x="1717536" y="5052098"/>
                </a:cubicBezTo>
                <a:cubicBezTo>
                  <a:pt x="1717536" y="5048659"/>
                  <a:pt x="1715210" y="5048659"/>
                  <a:pt x="1715210" y="5041781"/>
                </a:cubicBezTo>
                <a:cubicBezTo>
                  <a:pt x="1717536" y="5040922"/>
                  <a:pt x="1719281" y="5040922"/>
                  <a:pt x="1720698" y="5041325"/>
                </a:cubicBezTo>
                <a:close/>
                <a:moveTo>
                  <a:pt x="1673903" y="5038755"/>
                </a:moveTo>
                <a:cubicBezTo>
                  <a:pt x="1679586" y="5038755"/>
                  <a:pt x="1684701" y="5039580"/>
                  <a:pt x="1686974" y="5040406"/>
                </a:cubicBezTo>
                <a:cubicBezTo>
                  <a:pt x="1689248" y="5045358"/>
                  <a:pt x="1684701" y="5047008"/>
                  <a:pt x="1684701" y="5050310"/>
                </a:cubicBezTo>
                <a:cubicBezTo>
                  <a:pt x="1671061" y="5047008"/>
                  <a:pt x="1661969" y="5051960"/>
                  <a:pt x="1657423" y="5042057"/>
                </a:cubicBezTo>
                <a:cubicBezTo>
                  <a:pt x="1661969" y="5039580"/>
                  <a:pt x="1668220" y="5038755"/>
                  <a:pt x="1673903" y="5038755"/>
                </a:cubicBezTo>
                <a:close/>
                <a:moveTo>
                  <a:pt x="3654536" y="5038343"/>
                </a:moveTo>
                <a:cubicBezTo>
                  <a:pt x="3656881" y="5040076"/>
                  <a:pt x="3661570" y="5040076"/>
                  <a:pt x="3659226" y="5045276"/>
                </a:cubicBezTo>
                <a:cubicBezTo>
                  <a:pt x="3654536" y="5047008"/>
                  <a:pt x="3649845" y="5045276"/>
                  <a:pt x="3652190" y="5040076"/>
                </a:cubicBezTo>
                <a:cubicBezTo>
                  <a:pt x="3654536" y="5040076"/>
                  <a:pt x="3654536" y="5038343"/>
                  <a:pt x="3654536" y="5038343"/>
                </a:cubicBezTo>
                <a:close/>
                <a:moveTo>
                  <a:pt x="2064169" y="5038343"/>
                </a:moveTo>
                <a:cubicBezTo>
                  <a:pt x="2068637" y="5038343"/>
                  <a:pt x="2068637" y="5041850"/>
                  <a:pt x="2068637" y="5047112"/>
                </a:cubicBezTo>
                <a:cubicBezTo>
                  <a:pt x="2066403" y="5047112"/>
                  <a:pt x="2066403" y="5047112"/>
                  <a:pt x="2066403" y="5048865"/>
                </a:cubicBezTo>
                <a:cubicBezTo>
                  <a:pt x="2061937" y="5047112"/>
                  <a:pt x="2064169" y="5041850"/>
                  <a:pt x="2064169" y="5038343"/>
                </a:cubicBezTo>
                <a:close/>
                <a:moveTo>
                  <a:pt x="2186558" y="5033266"/>
                </a:moveTo>
                <a:cubicBezTo>
                  <a:pt x="2188902" y="5031533"/>
                  <a:pt x="2195938" y="5035000"/>
                  <a:pt x="2195938" y="5040200"/>
                </a:cubicBezTo>
                <a:cubicBezTo>
                  <a:pt x="2191247" y="5040200"/>
                  <a:pt x="2184213" y="5040200"/>
                  <a:pt x="2186558" y="5033266"/>
                </a:cubicBezTo>
                <a:close/>
                <a:moveTo>
                  <a:pt x="2093761" y="5033236"/>
                </a:moveTo>
                <a:cubicBezTo>
                  <a:pt x="2103812" y="5031533"/>
                  <a:pt x="2103812" y="5045151"/>
                  <a:pt x="2093761" y="5045151"/>
                </a:cubicBezTo>
                <a:cubicBezTo>
                  <a:pt x="2096275" y="5038343"/>
                  <a:pt x="2093761" y="5038343"/>
                  <a:pt x="2093761" y="5033236"/>
                </a:cubicBezTo>
                <a:close/>
                <a:moveTo>
                  <a:pt x="1523282" y="5031533"/>
                </a:moveTo>
                <a:cubicBezTo>
                  <a:pt x="1525655" y="5031533"/>
                  <a:pt x="1528028" y="5036641"/>
                  <a:pt x="1530401" y="5033236"/>
                </a:cubicBezTo>
                <a:cubicBezTo>
                  <a:pt x="1535147" y="5034938"/>
                  <a:pt x="1525655" y="5034938"/>
                  <a:pt x="1528028" y="5038343"/>
                </a:cubicBezTo>
                <a:cubicBezTo>
                  <a:pt x="1525655" y="5038343"/>
                  <a:pt x="1523282" y="5036641"/>
                  <a:pt x="1520908" y="5036641"/>
                </a:cubicBezTo>
                <a:cubicBezTo>
                  <a:pt x="1520908" y="5034938"/>
                  <a:pt x="1523282" y="5033236"/>
                  <a:pt x="1523282" y="5031533"/>
                </a:cubicBezTo>
                <a:close/>
                <a:moveTo>
                  <a:pt x="2117072" y="5030295"/>
                </a:moveTo>
                <a:cubicBezTo>
                  <a:pt x="2124192" y="5030295"/>
                  <a:pt x="2121818" y="5035248"/>
                  <a:pt x="2128938" y="5033596"/>
                </a:cubicBezTo>
                <a:cubicBezTo>
                  <a:pt x="2128938" y="5035248"/>
                  <a:pt x="2126565" y="5036898"/>
                  <a:pt x="2126565" y="5040200"/>
                </a:cubicBezTo>
                <a:cubicBezTo>
                  <a:pt x="2121818" y="5040200"/>
                  <a:pt x="2119446" y="5038549"/>
                  <a:pt x="2114699" y="5036898"/>
                </a:cubicBezTo>
                <a:cubicBezTo>
                  <a:pt x="2114699" y="5033596"/>
                  <a:pt x="2117072" y="5031947"/>
                  <a:pt x="2117072" y="5030295"/>
                </a:cubicBezTo>
                <a:close/>
                <a:moveTo>
                  <a:pt x="2281530" y="5028439"/>
                </a:moveTo>
                <a:cubicBezTo>
                  <a:pt x="2285886" y="5028439"/>
                  <a:pt x="2283708" y="5033390"/>
                  <a:pt x="2288064" y="5033390"/>
                </a:cubicBezTo>
                <a:cubicBezTo>
                  <a:pt x="2285886" y="5038343"/>
                  <a:pt x="2281530" y="5036691"/>
                  <a:pt x="2277176" y="5038343"/>
                </a:cubicBezTo>
                <a:cubicBezTo>
                  <a:pt x="2277176" y="5033390"/>
                  <a:pt x="2281530" y="5033390"/>
                  <a:pt x="2281530" y="5028439"/>
                </a:cubicBezTo>
                <a:close/>
                <a:moveTo>
                  <a:pt x="2254005" y="5027304"/>
                </a:moveTo>
                <a:cubicBezTo>
                  <a:pt x="2258076" y="5026015"/>
                  <a:pt x="2263310" y="5026444"/>
                  <a:pt x="2267963" y="5028164"/>
                </a:cubicBezTo>
                <a:cubicBezTo>
                  <a:pt x="2267963" y="5038480"/>
                  <a:pt x="2254005" y="5040200"/>
                  <a:pt x="2247025" y="5036761"/>
                </a:cubicBezTo>
                <a:cubicBezTo>
                  <a:pt x="2247025" y="5031603"/>
                  <a:pt x="2249933" y="5028594"/>
                  <a:pt x="2254005" y="5027304"/>
                </a:cubicBezTo>
                <a:close/>
                <a:moveTo>
                  <a:pt x="2329939" y="5026582"/>
                </a:moveTo>
                <a:cubicBezTo>
                  <a:pt x="2332172" y="5026582"/>
                  <a:pt x="2334406" y="5026582"/>
                  <a:pt x="2334406" y="5026582"/>
                </a:cubicBezTo>
                <a:cubicBezTo>
                  <a:pt x="2336638" y="5029883"/>
                  <a:pt x="2332172" y="5028232"/>
                  <a:pt x="2332172" y="5031533"/>
                </a:cubicBezTo>
                <a:cubicBezTo>
                  <a:pt x="2329939" y="5029883"/>
                  <a:pt x="2329939" y="5028232"/>
                  <a:pt x="2329939" y="5026582"/>
                </a:cubicBezTo>
                <a:close/>
                <a:moveTo>
                  <a:pt x="2163817" y="5026582"/>
                </a:moveTo>
                <a:cubicBezTo>
                  <a:pt x="2170763" y="5026582"/>
                  <a:pt x="2168448" y="5029986"/>
                  <a:pt x="2180025" y="5029986"/>
                </a:cubicBezTo>
                <a:cubicBezTo>
                  <a:pt x="2180025" y="5041902"/>
                  <a:pt x="2163817" y="5047008"/>
                  <a:pt x="2161501" y="5036795"/>
                </a:cubicBezTo>
                <a:cubicBezTo>
                  <a:pt x="2159186" y="5036795"/>
                  <a:pt x="2159186" y="5036795"/>
                  <a:pt x="2159186" y="5036795"/>
                </a:cubicBezTo>
                <a:cubicBezTo>
                  <a:pt x="2159186" y="5038497"/>
                  <a:pt x="2156871" y="5038497"/>
                  <a:pt x="2154555" y="5038497"/>
                </a:cubicBezTo>
                <a:cubicBezTo>
                  <a:pt x="2154555" y="5040200"/>
                  <a:pt x="2152240" y="5040200"/>
                  <a:pt x="2152240" y="5043603"/>
                </a:cubicBezTo>
                <a:cubicBezTo>
                  <a:pt x="2147609" y="5041902"/>
                  <a:pt x="2145293" y="5040200"/>
                  <a:pt x="2140662" y="5040200"/>
                </a:cubicBezTo>
                <a:cubicBezTo>
                  <a:pt x="2140662" y="5035093"/>
                  <a:pt x="2140662" y="5029986"/>
                  <a:pt x="2142978" y="5028284"/>
                </a:cubicBezTo>
                <a:cubicBezTo>
                  <a:pt x="2147609" y="5029986"/>
                  <a:pt x="2147609" y="5033390"/>
                  <a:pt x="2154555" y="5033390"/>
                </a:cubicBezTo>
                <a:cubicBezTo>
                  <a:pt x="2154555" y="5033390"/>
                  <a:pt x="2156871" y="5033390"/>
                  <a:pt x="2156871" y="5033390"/>
                </a:cubicBezTo>
                <a:cubicBezTo>
                  <a:pt x="2159186" y="5033390"/>
                  <a:pt x="2159186" y="5033390"/>
                  <a:pt x="2159186" y="5033390"/>
                </a:cubicBezTo>
                <a:cubicBezTo>
                  <a:pt x="2159186" y="5029986"/>
                  <a:pt x="2163817" y="5031689"/>
                  <a:pt x="2163817" y="5026582"/>
                </a:cubicBezTo>
                <a:close/>
                <a:moveTo>
                  <a:pt x="1648210" y="5026582"/>
                </a:moveTo>
                <a:cubicBezTo>
                  <a:pt x="1650722" y="5024725"/>
                  <a:pt x="1650722" y="5028439"/>
                  <a:pt x="1650722" y="5030297"/>
                </a:cubicBezTo>
                <a:cubicBezTo>
                  <a:pt x="1650722" y="5030297"/>
                  <a:pt x="1648210" y="5028439"/>
                  <a:pt x="1648210" y="5028439"/>
                </a:cubicBezTo>
                <a:cubicBezTo>
                  <a:pt x="1648210" y="5028439"/>
                  <a:pt x="1648210" y="5026582"/>
                  <a:pt x="1648210" y="5026582"/>
                </a:cubicBezTo>
                <a:close/>
                <a:moveTo>
                  <a:pt x="1888573" y="5025615"/>
                </a:moveTo>
                <a:cubicBezTo>
                  <a:pt x="1889969" y="5026040"/>
                  <a:pt x="1891644" y="5026892"/>
                  <a:pt x="1892761" y="5026892"/>
                </a:cubicBezTo>
                <a:cubicBezTo>
                  <a:pt x="1890527" y="5028594"/>
                  <a:pt x="1890527" y="5028594"/>
                  <a:pt x="1890527" y="5030297"/>
                </a:cubicBezTo>
                <a:cubicBezTo>
                  <a:pt x="1888294" y="5030297"/>
                  <a:pt x="1888294" y="5030297"/>
                  <a:pt x="1886061" y="5030297"/>
                </a:cubicBezTo>
                <a:cubicBezTo>
                  <a:pt x="1886061" y="5028594"/>
                  <a:pt x="1886061" y="5026892"/>
                  <a:pt x="1886061" y="5026892"/>
                </a:cubicBezTo>
                <a:cubicBezTo>
                  <a:pt x="1886061" y="5025189"/>
                  <a:pt x="1887178" y="5025189"/>
                  <a:pt x="1888573" y="5025615"/>
                </a:cubicBezTo>
                <a:close/>
                <a:moveTo>
                  <a:pt x="2409962" y="5024126"/>
                </a:moveTo>
                <a:cubicBezTo>
                  <a:pt x="2411427" y="5023912"/>
                  <a:pt x="2413186" y="5024338"/>
                  <a:pt x="2415531" y="5025189"/>
                </a:cubicBezTo>
                <a:cubicBezTo>
                  <a:pt x="2417876" y="5030297"/>
                  <a:pt x="2408497" y="5030297"/>
                  <a:pt x="2406152" y="5026892"/>
                </a:cubicBezTo>
                <a:cubicBezTo>
                  <a:pt x="2407324" y="5025189"/>
                  <a:pt x="2408497" y="5024338"/>
                  <a:pt x="2409962" y="5024126"/>
                </a:cubicBezTo>
                <a:close/>
                <a:moveTo>
                  <a:pt x="3226807" y="5023487"/>
                </a:moveTo>
                <a:cubicBezTo>
                  <a:pt x="3231438" y="5023487"/>
                  <a:pt x="3233754" y="5023487"/>
                  <a:pt x="3236069" y="5023487"/>
                </a:cubicBezTo>
                <a:cubicBezTo>
                  <a:pt x="3238385" y="5028594"/>
                  <a:pt x="3231438" y="5028594"/>
                  <a:pt x="3231438" y="5031998"/>
                </a:cubicBezTo>
                <a:cubicBezTo>
                  <a:pt x="3240700" y="5037105"/>
                  <a:pt x="3243015" y="5035402"/>
                  <a:pt x="3245331" y="5043914"/>
                </a:cubicBezTo>
                <a:cubicBezTo>
                  <a:pt x="3245331" y="5043914"/>
                  <a:pt x="3245331" y="5047318"/>
                  <a:pt x="3245331" y="5049021"/>
                </a:cubicBezTo>
                <a:cubicBezTo>
                  <a:pt x="3233754" y="5050723"/>
                  <a:pt x="3222177" y="5057532"/>
                  <a:pt x="3219861" y="5045616"/>
                </a:cubicBezTo>
                <a:cubicBezTo>
                  <a:pt x="3215230" y="5047318"/>
                  <a:pt x="3215230" y="5047318"/>
                  <a:pt x="3212915" y="5045616"/>
                </a:cubicBezTo>
                <a:cubicBezTo>
                  <a:pt x="3212915" y="5045616"/>
                  <a:pt x="3212915" y="5045616"/>
                  <a:pt x="3212915" y="5043914"/>
                </a:cubicBezTo>
                <a:cubicBezTo>
                  <a:pt x="3210598" y="5045616"/>
                  <a:pt x="3210598" y="5045616"/>
                  <a:pt x="3210598" y="5045616"/>
                </a:cubicBezTo>
                <a:cubicBezTo>
                  <a:pt x="3210598" y="5045616"/>
                  <a:pt x="3208284" y="5045616"/>
                  <a:pt x="3208284" y="5045616"/>
                </a:cubicBezTo>
                <a:cubicBezTo>
                  <a:pt x="3208284" y="5045616"/>
                  <a:pt x="3205969" y="5043914"/>
                  <a:pt x="3205969" y="5042211"/>
                </a:cubicBezTo>
                <a:cubicBezTo>
                  <a:pt x="3205969" y="5040510"/>
                  <a:pt x="3208284" y="5040510"/>
                  <a:pt x="3210598" y="5040510"/>
                </a:cubicBezTo>
                <a:cubicBezTo>
                  <a:pt x="3210598" y="5035402"/>
                  <a:pt x="3219861" y="5038807"/>
                  <a:pt x="3219861" y="5037105"/>
                </a:cubicBezTo>
                <a:cubicBezTo>
                  <a:pt x="3217546" y="5030295"/>
                  <a:pt x="3226807" y="5026892"/>
                  <a:pt x="3226807" y="5023487"/>
                </a:cubicBezTo>
                <a:close/>
                <a:moveTo>
                  <a:pt x="3104311" y="5023487"/>
                </a:moveTo>
                <a:cubicBezTo>
                  <a:pt x="3108937" y="5031887"/>
                  <a:pt x="3129756" y="5025167"/>
                  <a:pt x="3129756" y="5036928"/>
                </a:cubicBezTo>
                <a:cubicBezTo>
                  <a:pt x="3118190" y="5058770"/>
                  <a:pt x="3097372" y="5038608"/>
                  <a:pt x="3081180" y="5040288"/>
                </a:cubicBezTo>
                <a:cubicBezTo>
                  <a:pt x="3081180" y="5033567"/>
                  <a:pt x="3081180" y="5033567"/>
                  <a:pt x="3083493" y="5030207"/>
                </a:cubicBezTo>
                <a:cubicBezTo>
                  <a:pt x="3085807" y="5030207"/>
                  <a:pt x="3090433" y="5030207"/>
                  <a:pt x="3092746" y="5030207"/>
                </a:cubicBezTo>
                <a:cubicBezTo>
                  <a:pt x="3097372" y="5028528"/>
                  <a:pt x="3099685" y="5025167"/>
                  <a:pt x="3104311" y="5023487"/>
                </a:cubicBezTo>
                <a:close/>
                <a:moveTo>
                  <a:pt x="2482364" y="5023487"/>
                </a:moveTo>
                <a:cubicBezTo>
                  <a:pt x="2484597" y="5023487"/>
                  <a:pt x="2486831" y="5023487"/>
                  <a:pt x="2489064" y="5023487"/>
                </a:cubicBezTo>
                <a:cubicBezTo>
                  <a:pt x="2489064" y="5023487"/>
                  <a:pt x="2489064" y="5025035"/>
                  <a:pt x="2489064" y="5026582"/>
                </a:cubicBezTo>
                <a:cubicBezTo>
                  <a:pt x="2486831" y="5025035"/>
                  <a:pt x="2484597" y="5025035"/>
                  <a:pt x="2482364" y="5025035"/>
                </a:cubicBezTo>
                <a:cubicBezTo>
                  <a:pt x="2482364" y="5025035"/>
                  <a:pt x="2482364" y="5023487"/>
                  <a:pt x="2482364" y="5023487"/>
                </a:cubicBezTo>
                <a:close/>
                <a:moveTo>
                  <a:pt x="1634112" y="5023310"/>
                </a:moveTo>
                <a:cubicBezTo>
                  <a:pt x="1634112" y="5030030"/>
                  <a:pt x="1636485" y="5028351"/>
                  <a:pt x="1634112" y="5033390"/>
                </a:cubicBezTo>
                <a:cubicBezTo>
                  <a:pt x="1631739" y="5033390"/>
                  <a:pt x="1629366" y="5031710"/>
                  <a:pt x="1626993" y="5031710"/>
                </a:cubicBezTo>
                <a:cubicBezTo>
                  <a:pt x="1622246" y="5028351"/>
                  <a:pt x="1624620" y="5021630"/>
                  <a:pt x="1634112" y="5023310"/>
                </a:cubicBezTo>
                <a:close/>
                <a:moveTo>
                  <a:pt x="2909911" y="5022662"/>
                </a:moveTo>
                <a:cubicBezTo>
                  <a:pt x="2911638" y="5022868"/>
                  <a:pt x="2913365" y="5024105"/>
                  <a:pt x="2912213" y="5026582"/>
                </a:cubicBezTo>
                <a:cubicBezTo>
                  <a:pt x="2909911" y="5026582"/>
                  <a:pt x="2909911" y="5026582"/>
                  <a:pt x="2907607" y="5024931"/>
                </a:cubicBezTo>
                <a:cubicBezTo>
                  <a:pt x="2906456" y="5023280"/>
                  <a:pt x="2908182" y="5022454"/>
                  <a:pt x="2909911" y="5022662"/>
                </a:cubicBezTo>
                <a:close/>
                <a:moveTo>
                  <a:pt x="2224585" y="5022187"/>
                </a:moveTo>
                <a:cubicBezTo>
                  <a:pt x="2225940" y="5022322"/>
                  <a:pt x="2227260" y="5023074"/>
                  <a:pt x="2228432" y="5024793"/>
                </a:cubicBezTo>
                <a:cubicBezTo>
                  <a:pt x="2228432" y="5024793"/>
                  <a:pt x="2230778" y="5024793"/>
                  <a:pt x="2233123" y="5024793"/>
                </a:cubicBezTo>
                <a:cubicBezTo>
                  <a:pt x="2233123" y="5024793"/>
                  <a:pt x="2235468" y="5024793"/>
                  <a:pt x="2235468" y="5024793"/>
                </a:cubicBezTo>
                <a:cubicBezTo>
                  <a:pt x="2237812" y="5024793"/>
                  <a:pt x="2237812" y="5026513"/>
                  <a:pt x="2237812" y="5026513"/>
                </a:cubicBezTo>
                <a:cubicBezTo>
                  <a:pt x="2237812" y="5028232"/>
                  <a:pt x="2235468" y="5028232"/>
                  <a:pt x="2235468" y="5028232"/>
                </a:cubicBezTo>
                <a:cubicBezTo>
                  <a:pt x="2233123" y="5028232"/>
                  <a:pt x="2233123" y="5028232"/>
                  <a:pt x="2233123" y="5028232"/>
                </a:cubicBezTo>
                <a:cubicBezTo>
                  <a:pt x="2230778" y="5028232"/>
                  <a:pt x="2230778" y="5028232"/>
                  <a:pt x="2230778" y="5028232"/>
                </a:cubicBezTo>
                <a:cubicBezTo>
                  <a:pt x="2228432" y="5028232"/>
                  <a:pt x="2226087" y="5028232"/>
                  <a:pt x="2226087" y="5028232"/>
                </a:cubicBezTo>
                <a:cubicBezTo>
                  <a:pt x="2223743" y="5033390"/>
                  <a:pt x="2219053" y="5028232"/>
                  <a:pt x="2214362" y="5028232"/>
                </a:cubicBezTo>
                <a:cubicBezTo>
                  <a:pt x="2216122" y="5026942"/>
                  <a:pt x="2220518" y="5021784"/>
                  <a:pt x="2224585" y="5022187"/>
                </a:cubicBezTo>
                <a:close/>
                <a:moveTo>
                  <a:pt x="2455284" y="5018612"/>
                </a:moveTo>
                <a:cubicBezTo>
                  <a:pt x="2457239" y="5018379"/>
                  <a:pt x="2459473" y="5018845"/>
                  <a:pt x="2461706" y="5019773"/>
                </a:cubicBezTo>
                <a:cubicBezTo>
                  <a:pt x="2461706" y="5019773"/>
                  <a:pt x="2463940" y="5021630"/>
                  <a:pt x="2461706" y="5021630"/>
                </a:cubicBezTo>
                <a:cubicBezTo>
                  <a:pt x="2457239" y="5021630"/>
                  <a:pt x="2455006" y="5021630"/>
                  <a:pt x="2452772" y="5023487"/>
                </a:cubicBezTo>
                <a:cubicBezTo>
                  <a:pt x="2452772" y="5023487"/>
                  <a:pt x="2452772" y="5023487"/>
                  <a:pt x="2450540" y="5023487"/>
                </a:cubicBezTo>
                <a:cubicBezTo>
                  <a:pt x="2450540" y="5021630"/>
                  <a:pt x="2450540" y="5021630"/>
                  <a:pt x="2450540" y="5021630"/>
                </a:cubicBezTo>
                <a:cubicBezTo>
                  <a:pt x="2451656" y="5019773"/>
                  <a:pt x="2453331" y="5018845"/>
                  <a:pt x="2455284" y="5018612"/>
                </a:cubicBezTo>
                <a:close/>
                <a:moveTo>
                  <a:pt x="2415364" y="5017915"/>
                </a:moveTo>
                <a:cubicBezTo>
                  <a:pt x="2415364" y="5017915"/>
                  <a:pt x="2415364" y="5021630"/>
                  <a:pt x="2415364" y="5023487"/>
                </a:cubicBezTo>
                <a:cubicBezTo>
                  <a:pt x="2413061" y="5023487"/>
                  <a:pt x="2410757" y="5023487"/>
                  <a:pt x="2406152" y="5021630"/>
                </a:cubicBezTo>
                <a:cubicBezTo>
                  <a:pt x="2408455" y="5019773"/>
                  <a:pt x="2413061" y="5021630"/>
                  <a:pt x="2415364" y="5017915"/>
                </a:cubicBezTo>
                <a:close/>
                <a:moveTo>
                  <a:pt x="2318214" y="5016678"/>
                </a:moveTo>
                <a:cubicBezTo>
                  <a:pt x="2318214" y="5020082"/>
                  <a:pt x="2318214" y="5021784"/>
                  <a:pt x="2315980" y="5023487"/>
                </a:cubicBezTo>
                <a:cubicBezTo>
                  <a:pt x="2311513" y="5023487"/>
                  <a:pt x="2313747" y="5016678"/>
                  <a:pt x="2318214" y="5016678"/>
                </a:cubicBezTo>
                <a:close/>
                <a:moveTo>
                  <a:pt x="4121017" y="5014112"/>
                </a:moveTo>
                <a:lnTo>
                  <a:pt x="4121570" y="5014944"/>
                </a:lnTo>
                <a:cubicBezTo>
                  <a:pt x="4118116" y="5015812"/>
                  <a:pt x="4118691" y="5016244"/>
                  <a:pt x="4119843" y="5016028"/>
                </a:cubicBezTo>
                <a:close/>
                <a:moveTo>
                  <a:pt x="2866499" y="5012964"/>
                </a:moveTo>
                <a:cubicBezTo>
                  <a:pt x="2868733" y="5012964"/>
                  <a:pt x="2868733" y="5012964"/>
                  <a:pt x="2868733" y="5014718"/>
                </a:cubicBezTo>
                <a:cubicBezTo>
                  <a:pt x="2868733" y="5016472"/>
                  <a:pt x="2870966" y="5016472"/>
                  <a:pt x="2870966" y="5016472"/>
                </a:cubicBezTo>
                <a:cubicBezTo>
                  <a:pt x="2873200" y="5012964"/>
                  <a:pt x="2877666" y="5012964"/>
                  <a:pt x="2882133" y="5012964"/>
                </a:cubicBezTo>
                <a:cubicBezTo>
                  <a:pt x="2884366" y="5016472"/>
                  <a:pt x="2884366" y="5014718"/>
                  <a:pt x="2882133" y="5019979"/>
                </a:cubicBezTo>
                <a:cubicBezTo>
                  <a:pt x="2882133" y="5021734"/>
                  <a:pt x="2873200" y="5023487"/>
                  <a:pt x="2873200" y="5019979"/>
                </a:cubicBezTo>
                <a:cubicBezTo>
                  <a:pt x="2873200" y="5019979"/>
                  <a:pt x="2870966" y="5019979"/>
                  <a:pt x="2870966" y="5019979"/>
                </a:cubicBezTo>
                <a:cubicBezTo>
                  <a:pt x="2868733" y="5019979"/>
                  <a:pt x="2868733" y="5018225"/>
                  <a:pt x="2866499" y="5016472"/>
                </a:cubicBezTo>
                <a:cubicBezTo>
                  <a:pt x="2866499" y="5016472"/>
                  <a:pt x="2866499" y="5016472"/>
                  <a:pt x="2864266" y="5016472"/>
                </a:cubicBezTo>
                <a:cubicBezTo>
                  <a:pt x="2864266" y="5016472"/>
                  <a:pt x="2864266" y="5014718"/>
                  <a:pt x="2864266" y="5014718"/>
                </a:cubicBezTo>
                <a:cubicBezTo>
                  <a:pt x="2864266" y="5012964"/>
                  <a:pt x="2866499" y="5012964"/>
                  <a:pt x="2866499" y="5012964"/>
                </a:cubicBezTo>
                <a:close/>
                <a:moveTo>
                  <a:pt x="2396730" y="5012964"/>
                </a:moveTo>
                <a:cubicBezTo>
                  <a:pt x="2399034" y="5014697"/>
                  <a:pt x="2403639" y="5014697"/>
                  <a:pt x="2401336" y="5019897"/>
                </a:cubicBezTo>
                <a:cubicBezTo>
                  <a:pt x="2401336" y="5019897"/>
                  <a:pt x="2399034" y="5019897"/>
                  <a:pt x="2399034" y="5021630"/>
                </a:cubicBezTo>
                <a:cubicBezTo>
                  <a:pt x="2394426" y="5019897"/>
                  <a:pt x="2394426" y="5014697"/>
                  <a:pt x="2396730" y="5012964"/>
                </a:cubicBezTo>
                <a:close/>
                <a:moveTo>
                  <a:pt x="2388005" y="5012964"/>
                </a:moveTo>
                <a:cubicBezTo>
                  <a:pt x="2390239" y="5012964"/>
                  <a:pt x="2388005" y="5014820"/>
                  <a:pt x="2388005" y="5016678"/>
                </a:cubicBezTo>
                <a:cubicBezTo>
                  <a:pt x="2388005" y="5016678"/>
                  <a:pt x="2385772" y="5016678"/>
                  <a:pt x="2383538" y="5016678"/>
                </a:cubicBezTo>
                <a:cubicBezTo>
                  <a:pt x="2385772" y="5014820"/>
                  <a:pt x="2388005" y="5014820"/>
                  <a:pt x="2388005" y="5012964"/>
                </a:cubicBezTo>
                <a:close/>
                <a:moveTo>
                  <a:pt x="4119268" y="5011479"/>
                </a:moveTo>
                <a:lnTo>
                  <a:pt x="4121570" y="5013211"/>
                </a:lnTo>
                <a:lnTo>
                  <a:pt x="4121017" y="5014112"/>
                </a:lnTo>
                <a:close/>
                <a:moveTo>
                  <a:pt x="2632696" y="5008630"/>
                </a:moveTo>
                <a:cubicBezTo>
                  <a:pt x="2634424" y="5008424"/>
                  <a:pt x="2636151" y="5008837"/>
                  <a:pt x="2637303" y="5009662"/>
                </a:cubicBezTo>
                <a:cubicBezTo>
                  <a:pt x="2637303" y="5012964"/>
                  <a:pt x="2630394" y="5009662"/>
                  <a:pt x="2628090" y="5011313"/>
                </a:cubicBezTo>
                <a:cubicBezTo>
                  <a:pt x="2629242" y="5009662"/>
                  <a:pt x="2630969" y="5008837"/>
                  <a:pt x="2632696" y="5008630"/>
                </a:cubicBezTo>
                <a:close/>
                <a:moveTo>
                  <a:pt x="2326222" y="5007690"/>
                </a:moveTo>
                <a:cubicBezTo>
                  <a:pt x="2328892" y="5007909"/>
                  <a:pt x="2331265" y="5008786"/>
                  <a:pt x="2332451" y="5009663"/>
                </a:cubicBezTo>
                <a:cubicBezTo>
                  <a:pt x="2330078" y="5016678"/>
                  <a:pt x="2322960" y="5011417"/>
                  <a:pt x="2318214" y="5009663"/>
                </a:cubicBezTo>
                <a:cubicBezTo>
                  <a:pt x="2320587" y="5007909"/>
                  <a:pt x="2323553" y="5007470"/>
                  <a:pt x="2326222" y="5007690"/>
                </a:cubicBezTo>
                <a:close/>
                <a:moveTo>
                  <a:pt x="3083693" y="5006155"/>
                </a:moveTo>
                <a:cubicBezTo>
                  <a:pt x="3097512" y="5006155"/>
                  <a:pt x="3109027" y="5006155"/>
                  <a:pt x="3106723" y="5012876"/>
                </a:cubicBezTo>
                <a:cubicBezTo>
                  <a:pt x="3109027" y="5012876"/>
                  <a:pt x="3111330" y="5012876"/>
                  <a:pt x="3113634" y="5012876"/>
                </a:cubicBezTo>
                <a:cubicBezTo>
                  <a:pt x="3115936" y="5012876"/>
                  <a:pt x="3118240" y="5012876"/>
                  <a:pt x="3118240" y="5012876"/>
                </a:cubicBezTo>
                <a:cubicBezTo>
                  <a:pt x="3120543" y="5012876"/>
                  <a:pt x="3120543" y="5014556"/>
                  <a:pt x="3120543" y="5014556"/>
                </a:cubicBezTo>
                <a:cubicBezTo>
                  <a:pt x="3120543" y="5016236"/>
                  <a:pt x="3120543" y="5017917"/>
                  <a:pt x="3118240" y="5017917"/>
                </a:cubicBezTo>
                <a:cubicBezTo>
                  <a:pt x="3118240" y="5017917"/>
                  <a:pt x="3115936" y="5017917"/>
                  <a:pt x="3113634" y="5017917"/>
                </a:cubicBezTo>
                <a:cubicBezTo>
                  <a:pt x="3113634" y="5017917"/>
                  <a:pt x="3111330" y="5017917"/>
                  <a:pt x="3109027" y="5017917"/>
                </a:cubicBezTo>
                <a:cubicBezTo>
                  <a:pt x="3109027" y="5017917"/>
                  <a:pt x="3106723" y="5017917"/>
                  <a:pt x="3106723" y="5016236"/>
                </a:cubicBezTo>
                <a:cubicBezTo>
                  <a:pt x="3106723" y="5016236"/>
                  <a:pt x="3106723" y="5016236"/>
                  <a:pt x="3106723" y="5017917"/>
                </a:cubicBezTo>
                <a:cubicBezTo>
                  <a:pt x="3102117" y="5016236"/>
                  <a:pt x="3083693" y="5014556"/>
                  <a:pt x="3083693" y="5006155"/>
                </a:cubicBezTo>
                <a:close/>
                <a:moveTo>
                  <a:pt x="2505814" y="5006155"/>
                </a:moveTo>
                <a:cubicBezTo>
                  <a:pt x="2517331" y="5007857"/>
                  <a:pt x="2526542" y="5006155"/>
                  <a:pt x="2535755" y="5006155"/>
                </a:cubicBezTo>
                <a:cubicBezTo>
                  <a:pt x="2535755" y="5006155"/>
                  <a:pt x="2535755" y="5006155"/>
                  <a:pt x="2535755" y="5007857"/>
                </a:cubicBezTo>
                <a:cubicBezTo>
                  <a:pt x="2538059" y="5007857"/>
                  <a:pt x="2538059" y="5006155"/>
                  <a:pt x="2540362" y="5006155"/>
                </a:cubicBezTo>
                <a:cubicBezTo>
                  <a:pt x="2542664" y="5006155"/>
                  <a:pt x="2542664" y="5007857"/>
                  <a:pt x="2542664" y="5009560"/>
                </a:cubicBezTo>
                <a:cubicBezTo>
                  <a:pt x="2542664" y="5011261"/>
                  <a:pt x="2542664" y="5011261"/>
                  <a:pt x="2540362" y="5011261"/>
                </a:cubicBezTo>
                <a:cubicBezTo>
                  <a:pt x="2538059" y="5011261"/>
                  <a:pt x="2538059" y="5011261"/>
                  <a:pt x="2538059" y="5011261"/>
                </a:cubicBezTo>
                <a:cubicBezTo>
                  <a:pt x="2535755" y="5012964"/>
                  <a:pt x="2535755" y="5012964"/>
                  <a:pt x="2533452" y="5014666"/>
                </a:cubicBezTo>
                <a:cubicBezTo>
                  <a:pt x="2533452" y="5018071"/>
                  <a:pt x="2528846" y="5023177"/>
                  <a:pt x="2533452" y="5023177"/>
                </a:cubicBezTo>
                <a:cubicBezTo>
                  <a:pt x="2526542" y="5024879"/>
                  <a:pt x="2512725" y="5019773"/>
                  <a:pt x="2508118" y="5026582"/>
                </a:cubicBezTo>
                <a:cubicBezTo>
                  <a:pt x="2503512" y="5023177"/>
                  <a:pt x="2505814" y="5021476"/>
                  <a:pt x="2503512" y="5024879"/>
                </a:cubicBezTo>
                <a:cubicBezTo>
                  <a:pt x="2496601" y="5024879"/>
                  <a:pt x="2505814" y="5018071"/>
                  <a:pt x="2498905" y="5016369"/>
                </a:cubicBezTo>
                <a:cubicBezTo>
                  <a:pt x="2501208" y="5011261"/>
                  <a:pt x="2503512" y="5009560"/>
                  <a:pt x="2505814" y="5006155"/>
                </a:cubicBezTo>
                <a:close/>
                <a:moveTo>
                  <a:pt x="4258450" y="5004040"/>
                </a:moveTo>
                <a:cubicBezTo>
                  <a:pt x="4259160" y="5003680"/>
                  <a:pt x="4259310" y="5003680"/>
                  <a:pt x="4258114" y="5004504"/>
                </a:cubicBezTo>
                <a:cubicBezTo>
                  <a:pt x="4249140" y="5009456"/>
                  <a:pt x="4256320" y="5005123"/>
                  <a:pt x="4258450" y="5004040"/>
                </a:cubicBezTo>
                <a:close/>
                <a:moveTo>
                  <a:pt x="2616923" y="5001203"/>
                </a:moveTo>
                <a:cubicBezTo>
                  <a:pt x="2621390" y="5002906"/>
                  <a:pt x="2616923" y="5008012"/>
                  <a:pt x="2614690" y="5004608"/>
                </a:cubicBezTo>
                <a:cubicBezTo>
                  <a:pt x="2614690" y="5002906"/>
                  <a:pt x="2616923" y="5002906"/>
                  <a:pt x="2616923" y="5001203"/>
                </a:cubicBezTo>
                <a:close/>
                <a:moveTo>
                  <a:pt x="2694018" y="4997210"/>
                </a:moveTo>
                <a:cubicBezTo>
                  <a:pt x="2696608" y="4996235"/>
                  <a:pt x="2701791" y="4999161"/>
                  <a:pt x="2701791" y="5003060"/>
                </a:cubicBezTo>
                <a:cubicBezTo>
                  <a:pt x="2697185" y="4999593"/>
                  <a:pt x="2697185" y="4999593"/>
                  <a:pt x="2692578" y="4999593"/>
                </a:cubicBezTo>
                <a:cubicBezTo>
                  <a:pt x="2692578" y="4998294"/>
                  <a:pt x="2693153" y="4997535"/>
                  <a:pt x="2694018" y="4997210"/>
                </a:cubicBezTo>
                <a:close/>
                <a:moveTo>
                  <a:pt x="2810666" y="4990680"/>
                </a:moveTo>
                <a:cubicBezTo>
                  <a:pt x="2815692" y="4990680"/>
                  <a:pt x="2815692" y="4992537"/>
                  <a:pt x="2815692" y="4996252"/>
                </a:cubicBezTo>
                <a:cubicBezTo>
                  <a:pt x="2808153" y="4996252"/>
                  <a:pt x="2808153" y="4992537"/>
                  <a:pt x="2810666" y="4990680"/>
                </a:cubicBezTo>
                <a:close/>
                <a:moveTo>
                  <a:pt x="2690903" y="4986792"/>
                </a:moveTo>
                <a:cubicBezTo>
                  <a:pt x="2692298" y="4987005"/>
                  <a:pt x="2693974" y="4987431"/>
                  <a:pt x="2695090" y="4987431"/>
                </a:cubicBezTo>
                <a:cubicBezTo>
                  <a:pt x="2695090" y="4987431"/>
                  <a:pt x="2695090" y="4989133"/>
                  <a:pt x="2695090" y="4990836"/>
                </a:cubicBezTo>
                <a:cubicBezTo>
                  <a:pt x="2690623" y="4992537"/>
                  <a:pt x="2690623" y="4987431"/>
                  <a:pt x="2688390" y="4987431"/>
                </a:cubicBezTo>
                <a:cubicBezTo>
                  <a:pt x="2688390" y="4986580"/>
                  <a:pt x="2689507" y="4986580"/>
                  <a:pt x="2690903" y="4986792"/>
                </a:cubicBezTo>
                <a:close/>
                <a:moveTo>
                  <a:pt x="4207206" y="4982634"/>
                </a:moveTo>
                <a:cubicBezTo>
                  <a:pt x="4209299" y="4984242"/>
                  <a:pt x="4207206" y="4984242"/>
                  <a:pt x="4209299" y="4989071"/>
                </a:cubicBezTo>
                <a:cubicBezTo>
                  <a:pt x="4207206" y="4990680"/>
                  <a:pt x="4207206" y="4987462"/>
                  <a:pt x="4207206" y="4985852"/>
                </a:cubicBezTo>
                <a:cubicBezTo>
                  <a:pt x="4207206" y="4985852"/>
                  <a:pt x="4205112" y="4985852"/>
                  <a:pt x="4205112" y="4985852"/>
                </a:cubicBezTo>
                <a:cubicBezTo>
                  <a:pt x="4205112" y="4984242"/>
                  <a:pt x="4207206" y="4984242"/>
                  <a:pt x="4207206" y="4982634"/>
                </a:cubicBezTo>
                <a:close/>
                <a:moveTo>
                  <a:pt x="4220816" y="4978920"/>
                </a:moveTo>
                <a:cubicBezTo>
                  <a:pt x="4225421" y="4978920"/>
                  <a:pt x="4225421" y="4980673"/>
                  <a:pt x="4227725" y="4982427"/>
                </a:cubicBezTo>
                <a:cubicBezTo>
                  <a:pt x="4227725" y="4984182"/>
                  <a:pt x="4223118" y="4982427"/>
                  <a:pt x="4220816" y="4982427"/>
                </a:cubicBezTo>
                <a:cubicBezTo>
                  <a:pt x="4220816" y="4984182"/>
                  <a:pt x="4220816" y="4984182"/>
                  <a:pt x="4220816" y="4985935"/>
                </a:cubicBezTo>
                <a:cubicBezTo>
                  <a:pt x="4218512" y="4989442"/>
                  <a:pt x="4223118" y="4980673"/>
                  <a:pt x="4220816" y="4978920"/>
                </a:cubicBezTo>
                <a:close/>
                <a:moveTo>
                  <a:pt x="4216523" y="4978836"/>
                </a:moveTo>
                <a:lnTo>
                  <a:pt x="4217674" y="4979912"/>
                </a:lnTo>
                <a:cubicBezTo>
                  <a:pt x="4216502" y="4981008"/>
                  <a:pt x="4215330" y="4982324"/>
                  <a:pt x="4218847" y="4982324"/>
                </a:cubicBezTo>
                <a:cubicBezTo>
                  <a:pt x="4216502" y="4984955"/>
                  <a:pt x="4215330" y="4984078"/>
                  <a:pt x="4215036" y="4982543"/>
                </a:cubicBezTo>
                <a:lnTo>
                  <a:pt x="4216482" y="4978867"/>
                </a:lnTo>
                <a:close/>
                <a:moveTo>
                  <a:pt x="4287848" y="4977239"/>
                </a:moveTo>
                <a:cubicBezTo>
                  <a:pt x="4287848" y="4977239"/>
                  <a:pt x="4287848" y="4977239"/>
                  <a:pt x="4290184" y="4977239"/>
                </a:cubicBezTo>
                <a:cubicBezTo>
                  <a:pt x="4290184" y="4978920"/>
                  <a:pt x="4290184" y="4978920"/>
                  <a:pt x="4290184" y="4978920"/>
                </a:cubicBezTo>
                <a:cubicBezTo>
                  <a:pt x="4290184" y="4978920"/>
                  <a:pt x="4290184" y="4978920"/>
                  <a:pt x="4287848" y="4978920"/>
                </a:cubicBezTo>
                <a:cubicBezTo>
                  <a:pt x="4287848" y="4978920"/>
                  <a:pt x="4287848" y="4978920"/>
                  <a:pt x="4287848" y="4977239"/>
                </a:cubicBezTo>
                <a:close/>
                <a:moveTo>
                  <a:pt x="3084449" y="4976935"/>
                </a:moveTo>
                <a:cubicBezTo>
                  <a:pt x="3088803" y="4976612"/>
                  <a:pt x="3095769" y="4984048"/>
                  <a:pt x="3097512" y="4978875"/>
                </a:cubicBezTo>
                <a:cubicBezTo>
                  <a:pt x="3102155" y="4984048"/>
                  <a:pt x="3123055" y="4984048"/>
                  <a:pt x="3116089" y="4994395"/>
                </a:cubicBezTo>
                <a:cubicBezTo>
                  <a:pt x="3111444" y="4992670"/>
                  <a:pt x="3102155" y="4990946"/>
                  <a:pt x="3097512" y="4992670"/>
                </a:cubicBezTo>
                <a:cubicBezTo>
                  <a:pt x="3097512" y="4992670"/>
                  <a:pt x="3099834" y="4994395"/>
                  <a:pt x="3099834" y="4994395"/>
                </a:cubicBezTo>
                <a:cubicBezTo>
                  <a:pt x="3097512" y="4994395"/>
                  <a:pt x="3097512" y="4994395"/>
                  <a:pt x="3097512" y="4994395"/>
                </a:cubicBezTo>
                <a:cubicBezTo>
                  <a:pt x="3097512" y="4994395"/>
                  <a:pt x="3095189" y="4994395"/>
                  <a:pt x="3095189" y="4994395"/>
                </a:cubicBezTo>
                <a:cubicBezTo>
                  <a:pt x="3083579" y="4990946"/>
                  <a:pt x="3074290" y="4992670"/>
                  <a:pt x="3071968" y="4985772"/>
                </a:cubicBezTo>
                <a:cubicBezTo>
                  <a:pt x="3071968" y="4982323"/>
                  <a:pt x="3078934" y="4978875"/>
                  <a:pt x="3081256" y="4980600"/>
                </a:cubicBezTo>
                <a:cubicBezTo>
                  <a:pt x="3081837" y="4978013"/>
                  <a:pt x="3082998" y="4977043"/>
                  <a:pt x="3084449" y="4976935"/>
                </a:cubicBezTo>
                <a:close/>
                <a:moveTo>
                  <a:pt x="2685878" y="4972110"/>
                </a:moveTo>
                <a:cubicBezTo>
                  <a:pt x="2685878" y="4972110"/>
                  <a:pt x="2685878" y="4972110"/>
                  <a:pt x="2690903" y="4972110"/>
                </a:cubicBezTo>
                <a:cubicBezTo>
                  <a:pt x="2690903" y="4972110"/>
                  <a:pt x="2690903" y="4973967"/>
                  <a:pt x="2690903" y="4973967"/>
                </a:cubicBezTo>
                <a:cubicBezTo>
                  <a:pt x="2690903" y="4975825"/>
                  <a:pt x="2690903" y="4975825"/>
                  <a:pt x="2690903" y="4975825"/>
                </a:cubicBezTo>
                <a:cubicBezTo>
                  <a:pt x="2690903" y="4975825"/>
                  <a:pt x="2690903" y="4975825"/>
                  <a:pt x="2685878" y="4975825"/>
                </a:cubicBezTo>
                <a:cubicBezTo>
                  <a:pt x="2683365" y="4975825"/>
                  <a:pt x="2683365" y="4975825"/>
                  <a:pt x="2683365" y="4973967"/>
                </a:cubicBezTo>
                <a:cubicBezTo>
                  <a:pt x="2683365" y="4973967"/>
                  <a:pt x="2683365" y="4972110"/>
                  <a:pt x="2685878" y="4972110"/>
                </a:cubicBezTo>
                <a:close/>
                <a:moveTo>
                  <a:pt x="3092570" y="4969016"/>
                </a:moveTo>
                <a:cubicBezTo>
                  <a:pt x="3099605" y="4970695"/>
                  <a:pt x="3090225" y="4975736"/>
                  <a:pt x="3094914" y="4979097"/>
                </a:cubicBezTo>
                <a:cubicBezTo>
                  <a:pt x="3092570" y="4980777"/>
                  <a:pt x="3087880" y="4975736"/>
                  <a:pt x="3090225" y="4970695"/>
                </a:cubicBezTo>
                <a:cubicBezTo>
                  <a:pt x="3090225" y="4970695"/>
                  <a:pt x="3092570" y="4970695"/>
                  <a:pt x="3092570" y="4969016"/>
                </a:cubicBezTo>
                <a:close/>
                <a:moveTo>
                  <a:pt x="3086205" y="4965302"/>
                </a:moveTo>
                <a:cubicBezTo>
                  <a:pt x="3088298" y="4966952"/>
                  <a:pt x="3088298" y="4966952"/>
                  <a:pt x="3090392" y="4966952"/>
                </a:cubicBezTo>
                <a:cubicBezTo>
                  <a:pt x="3090392" y="4968603"/>
                  <a:pt x="3090392" y="4968603"/>
                  <a:pt x="3090392" y="4970253"/>
                </a:cubicBezTo>
                <a:cubicBezTo>
                  <a:pt x="3088298" y="4970253"/>
                  <a:pt x="3088298" y="4970253"/>
                  <a:pt x="3086205" y="4970253"/>
                </a:cubicBezTo>
                <a:cubicBezTo>
                  <a:pt x="3086205" y="4968603"/>
                  <a:pt x="3086205" y="4966952"/>
                  <a:pt x="3086205" y="4965302"/>
                </a:cubicBezTo>
                <a:close/>
                <a:moveTo>
                  <a:pt x="3129598" y="4964141"/>
                </a:moveTo>
                <a:cubicBezTo>
                  <a:pt x="3131325" y="4964373"/>
                  <a:pt x="3132477" y="4965302"/>
                  <a:pt x="3130173" y="4967159"/>
                </a:cubicBezTo>
                <a:cubicBezTo>
                  <a:pt x="3132477" y="4967159"/>
                  <a:pt x="3125567" y="4965302"/>
                  <a:pt x="3125567" y="4965302"/>
                </a:cubicBezTo>
                <a:cubicBezTo>
                  <a:pt x="3125567" y="4964373"/>
                  <a:pt x="3127871" y="4963909"/>
                  <a:pt x="3129598" y="4964141"/>
                </a:cubicBezTo>
                <a:close/>
                <a:moveTo>
                  <a:pt x="3099605" y="4963445"/>
                </a:moveTo>
                <a:cubicBezTo>
                  <a:pt x="3099605" y="4963445"/>
                  <a:pt x="3099605" y="4963445"/>
                  <a:pt x="3102117" y="4963445"/>
                </a:cubicBezTo>
                <a:cubicBezTo>
                  <a:pt x="3102117" y="4963445"/>
                  <a:pt x="3102117" y="4963445"/>
                  <a:pt x="3102117" y="4967159"/>
                </a:cubicBezTo>
                <a:cubicBezTo>
                  <a:pt x="3102117" y="4967159"/>
                  <a:pt x="3102117" y="4969016"/>
                  <a:pt x="3099605" y="4969016"/>
                </a:cubicBezTo>
                <a:cubicBezTo>
                  <a:pt x="3099605" y="4969016"/>
                  <a:pt x="3099605" y="4967159"/>
                  <a:pt x="3099605" y="4967159"/>
                </a:cubicBezTo>
                <a:cubicBezTo>
                  <a:pt x="3099605" y="4967159"/>
                  <a:pt x="3099605" y="4967159"/>
                  <a:pt x="3099605" y="4963445"/>
                </a:cubicBezTo>
                <a:close/>
                <a:moveTo>
                  <a:pt x="4274494" y="4962845"/>
                </a:moveTo>
                <a:cubicBezTo>
                  <a:pt x="4275934" y="4963058"/>
                  <a:pt x="4277660" y="4963909"/>
                  <a:pt x="4276508" y="4965612"/>
                </a:cubicBezTo>
                <a:cubicBezTo>
                  <a:pt x="4276508" y="4969016"/>
                  <a:pt x="4276508" y="4963909"/>
                  <a:pt x="4274205" y="4963909"/>
                </a:cubicBezTo>
                <a:cubicBezTo>
                  <a:pt x="4271903" y="4963058"/>
                  <a:pt x="4273054" y="4962632"/>
                  <a:pt x="4274494" y="4962845"/>
                </a:cubicBezTo>
                <a:close/>
                <a:moveTo>
                  <a:pt x="4278811" y="4958492"/>
                </a:moveTo>
                <a:cubicBezTo>
                  <a:pt x="4280904" y="4958492"/>
                  <a:pt x="4280904" y="4958492"/>
                  <a:pt x="4280904" y="4958492"/>
                </a:cubicBezTo>
                <a:cubicBezTo>
                  <a:pt x="4280904" y="4960195"/>
                  <a:pt x="4283000" y="4961897"/>
                  <a:pt x="4283000" y="4961897"/>
                </a:cubicBezTo>
                <a:lnTo>
                  <a:pt x="4283000" y="4963599"/>
                </a:lnTo>
                <a:cubicBezTo>
                  <a:pt x="4283000" y="4963599"/>
                  <a:pt x="4283000" y="4963599"/>
                  <a:pt x="4280904" y="4963599"/>
                </a:cubicBezTo>
                <a:cubicBezTo>
                  <a:pt x="4280904" y="4961897"/>
                  <a:pt x="4280904" y="4960195"/>
                  <a:pt x="4278811" y="4960195"/>
                </a:cubicBezTo>
                <a:cubicBezTo>
                  <a:pt x="4278811" y="4958492"/>
                  <a:pt x="4278811" y="4958492"/>
                  <a:pt x="4278811" y="4958492"/>
                </a:cubicBezTo>
                <a:close/>
                <a:moveTo>
                  <a:pt x="4325227" y="4955398"/>
                </a:moveTo>
                <a:cubicBezTo>
                  <a:pt x="4329900" y="4958758"/>
                  <a:pt x="4325227" y="4962118"/>
                  <a:pt x="4329900" y="4968838"/>
                </a:cubicBezTo>
                <a:cubicBezTo>
                  <a:pt x="4325227" y="4968838"/>
                  <a:pt x="4322892" y="4972199"/>
                  <a:pt x="4320556" y="4968838"/>
                </a:cubicBezTo>
                <a:cubicBezTo>
                  <a:pt x="4320556" y="4973879"/>
                  <a:pt x="4322892" y="4973879"/>
                  <a:pt x="4315882" y="4973879"/>
                </a:cubicBezTo>
                <a:cubicBezTo>
                  <a:pt x="4315882" y="4973879"/>
                  <a:pt x="4315882" y="4973879"/>
                  <a:pt x="4315882" y="4975559"/>
                </a:cubicBezTo>
                <a:cubicBezTo>
                  <a:pt x="4315882" y="4975559"/>
                  <a:pt x="4315882" y="4975559"/>
                  <a:pt x="4313546" y="4975559"/>
                </a:cubicBezTo>
                <a:cubicBezTo>
                  <a:pt x="4311210" y="4975559"/>
                  <a:pt x="4308874" y="4977239"/>
                  <a:pt x="4306538" y="4975559"/>
                </a:cubicBezTo>
                <a:lnTo>
                  <a:pt x="4301866" y="4975559"/>
                </a:lnTo>
                <a:cubicBezTo>
                  <a:pt x="4297192" y="4977239"/>
                  <a:pt x="4294856" y="4977239"/>
                  <a:pt x="4290184" y="4973879"/>
                </a:cubicBezTo>
                <a:cubicBezTo>
                  <a:pt x="4287848" y="4975559"/>
                  <a:pt x="4287848" y="4975559"/>
                  <a:pt x="4287848" y="4977239"/>
                </a:cubicBezTo>
                <a:cubicBezTo>
                  <a:pt x="4285512" y="4977239"/>
                  <a:pt x="4287848" y="4973879"/>
                  <a:pt x="4287848" y="4972199"/>
                </a:cubicBezTo>
                <a:cubicBezTo>
                  <a:pt x="4287848" y="4970518"/>
                  <a:pt x="4292521" y="4970518"/>
                  <a:pt x="4290184" y="4968838"/>
                </a:cubicBezTo>
                <a:cubicBezTo>
                  <a:pt x="4292521" y="4967159"/>
                  <a:pt x="4304202" y="4968838"/>
                  <a:pt x="4306538" y="4958758"/>
                </a:cubicBezTo>
                <a:cubicBezTo>
                  <a:pt x="4308874" y="4962118"/>
                  <a:pt x="4315882" y="4955398"/>
                  <a:pt x="4313546" y="4962118"/>
                </a:cubicBezTo>
                <a:cubicBezTo>
                  <a:pt x="4315882" y="4955398"/>
                  <a:pt x="4320556" y="4960438"/>
                  <a:pt x="4325227" y="4955398"/>
                </a:cubicBezTo>
                <a:close/>
                <a:moveTo>
                  <a:pt x="155558" y="4903950"/>
                </a:moveTo>
                <a:lnTo>
                  <a:pt x="165348" y="4908936"/>
                </a:lnTo>
                <a:lnTo>
                  <a:pt x="155558" y="4908936"/>
                </a:lnTo>
                <a:close/>
                <a:moveTo>
                  <a:pt x="4280732" y="4890259"/>
                </a:moveTo>
                <a:lnTo>
                  <a:pt x="4281324" y="4890610"/>
                </a:lnTo>
                <a:cubicBezTo>
                  <a:pt x="4281324" y="4891436"/>
                  <a:pt x="4280696" y="4891436"/>
                  <a:pt x="4280382" y="4891024"/>
                </a:cubicBezTo>
                <a:close/>
                <a:moveTo>
                  <a:pt x="4281324" y="4888960"/>
                </a:moveTo>
                <a:lnTo>
                  <a:pt x="4280732" y="4890259"/>
                </a:lnTo>
                <a:lnTo>
                  <a:pt x="4280002" y="4889829"/>
                </a:lnTo>
                <a:close/>
                <a:moveTo>
                  <a:pt x="4278184" y="4888753"/>
                </a:moveTo>
                <a:lnTo>
                  <a:pt x="4280002" y="4889829"/>
                </a:lnTo>
                <a:lnTo>
                  <a:pt x="4278812" y="4890610"/>
                </a:lnTo>
                <a:cubicBezTo>
                  <a:pt x="4276300" y="4889785"/>
                  <a:pt x="4276927" y="4888960"/>
                  <a:pt x="4278184" y="4888753"/>
                </a:cubicBezTo>
                <a:close/>
                <a:moveTo>
                  <a:pt x="198790" y="4885452"/>
                </a:moveTo>
                <a:lnTo>
                  <a:pt x="192093" y="4887729"/>
                </a:lnTo>
                <a:lnTo>
                  <a:pt x="203159" y="4889472"/>
                </a:lnTo>
                <a:cubicBezTo>
                  <a:pt x="213928" y="4891169"/>
                  <a:pt x="213928" y="4891169"/>
                  <a:pt x="213928" y="4891169"/>
                </a:cubicBezTo>
                <a:lnTo>
                  <a:pt x="206537" y="4886801"/>
                </a:lnTo>
                <a:close/>
                <a:moveTo>
                  <a:pt x="4306674" y="4884678"/>
                </a:moveTo>
                <a:cubicBezTo>
                  <a:pt x="4308704" y="4884461"/>
                  <a:pt x="4311022" y="4884461"/>
                  <a:pt x="4313342" y="4885328"/>
                </a:cubicBezTo>
                <a:cubicBezTo>
                  <a:pt x="4313342" y="4885328"/>
                  <a:pt x="4313342" y="4885328"/>
                  <a:pt x="4315662" y="4885328"/>
                </a:cubicBezTo>
                <a:cubicBezTo>
                  <a:pt x="4315662" y="4887061"/>
                  <a:pt x="4315662" y="4887061"/>
                  <a:pt x="4315662" y="4888795"/>
                </a:cubicBezTo>
                <a:cubicBezTo>
                  <a:pt x="4313342" y="4888795"/>
                  <a:pt x="4313342" y="4890528"/>
                  <a:pt x="4311022" y="4888795"/>
                </a:cubicBezTo>
                <a:cubicBezTo>
                  <a:pt x="4308704" y="4888795"/>
                  <a:pt x="4306384" y="4888795"/>
                  <a:pt x="4301746" y="4890528"/>
                </a:cubicBezTo>
                <a:cubicBezTo>
                  <a:pt x="4299426" y="4890528"/>
                  <a:pt x="4297108" y="4892260"/>
                  <a:pt x="4292469" y="4892260"/>
                </a:cubicBezTo>
                <a:cubicBezTo>
                  <a:pt x="4292469" y="4892260"/>
                  <a:pt x="4290149" y="4890528"/>
                  <a:pt x="4287830" y="4890528"/>
                </a:cubicBezTo>
                <a:cubicBezTo>
                  <a:pt x="4287830" y="4890528"/>
                  <a:pt x="4285512" y="4888795"/>
                  <a:pt x="4287830" y="4887061"/>
                </a:cubicBezTo>
                <a:cubicBezTo>
                  <a:pt x="4287830" y="4887061"/>
                  <a:pt x="4287830" y="4885328"/>
                  <a:pt x="4290149" y="4887061"/>
                </a:cubicBezTo>
                <a:cubicBezTo>
                  <a:pt x="4292469" y="4887061"/>
                  <a:pt x="4297108" y="4887061"/>
                  <a:pt x="4301746" y="4885328"/>
                </a:cubicBezTo>
                <a:cubicBezTo>
                  <a:pt x="4302906" y="4885328"/>
                  <a:pt x="4304646" y="4884894"/>
                  <a:pt x="4306674" y="4884678"/>
                </a:cubicBezTo>
                <a:close/>
                <a:moveTo>
                  <a:pt x="4345498" y="4880809"/>
                </a:moveTo>
                <a:cubicBezTo>
                  <a:pt x="4347069" y="4881243"/>
                  <a:pt x="4348324" y="4882109"/>
                  <a:pt x="4348324" y="4882109"/>
                </a:cubicBezTo>
                <a:cubicBezTo>
                  <a:pt x="4348324" y="4887309"/>
                  <a:pt x="4345812" y="4880376"/>
                  <a:pt x="4340786" y="4882109"/>
                </a:cubicBezTo>
                <a:cubicBezTo>
                  <a:pt x="4342044" y="4880376"/>
                  <a:pt x="4343927" y="4880376"/>
                  <a:pt x="4345498" y="4880809"/>
                </a:cubicBezTo>
                <a:close/>
                <a:moveTo>
                  <a:pt x="35127" y="4878617"/>
                </a:moveTo>
                <a:lnTo>
                  <a:pt x="33430" y="4879728"/>
                </a:lnTo>
                <a:cubicBezTo>
                  <a:pt x="33222" y="4879861"/>
                  <a:pt x="33500" y="4879649"/>
                  <a:pt x="34616" y="4878798"/>
                </a:cubicBezTo>
                <a:close/>
                <a:moveTo>
                  <a:pt x="39083" y="4877096"/>
                </a:moveTo>
                <a:cubicBezTo>
                  <a:pt x="41317" y="4877096"/>
                  <a:pt x="39083" y="4878798"/>
                  <a:pt x="39083" y="4878798"/>
                </a:cubicBezTo>
                <a:cubicBezTo>
                  <a:pt x="39083" y="4880500"/>
                  <a:pt x="41317" y="4878798"/>
                  <a:pt x="43550" y="4880500"/>
                </a:cubicBezTo>
                <a:cubicBezTo>
                  <a:pt x="43550" y="4880500"/>
                  <a:pt x="41317" y="4880500"/>
                  <a:pt x="41317" y="4882203"/>
                </a:cubicBezTo>
                <a:cubicBezTo>
                  <a:pt x="41317" y="4882203"/>
                  <a:pt x="39083" y="4882203"/>
                  <a:pt x="39083" y="4882203"/>
                </a:cubicBezTo>
                <a:cubicBezTo>
                  <a:pt x="39083" y="4878798"/>
                  <a:pt x="36850" y="4880500"/>
                  <a:pt x="36850" y="4882203"/>
                </a:cubicBezTo>
                <a:cubicBezTo>
                  <a:pt x="33500" y="4886032"/>
                  <a:pt x="37687" y="4879330"/>
                  <a:pt x="37165" y="4877894"/>
                </a:cubicBezTo>
                <a:lnTo>
                  <a:pt x="35127" y="4878617"/>
                </a:lnTo>
                <a:lnTo>
                  <a:pt x="35175" y="4878585"/>
                </a:lnTo>
                <a:cubicBezTo>
                  <a:pt x="36850" y="4877521"/>
                  <a:pt x="39083" y="4876244"/>
                  <a:pt x="39083" y="4877096"/>
                </a:cubicBezTo>
                <a:close/>
                <a:moveTo>
                  <a:pt x="4281324" y="4876786"/>
                </a:moveTo>
                <a:cubicBezTo>
                  <a:pt x="4285791" y="4876786"/>
                  <a:pt x="4283557" y="4882047"/>
                  <a:pt x="4288024" y="4882047"/>
                </a:cubicBezTo>
                <a:cubicBezTo>
                  <a:pt x="4285791" y="4887309"/>
                  <a:pt x="4283557" y="4880294"/>
                  <a:pt x="4281324" y="4882047"/>
                </a:cubicBezTo>
                <a:cubicBezTo>
                  <a:pt x="4283557" y="4878540"/>
                  <a:pt x="4281324" y="4880294"/>
                  <a:pt x="4281324" y="4876786"/>
                </a:cubicBezTo>
                <a:close/>
                <a:moveTo>
                  <a:pt x="23241" y="4874929"/>
                </a:moveTo>
                <a:cubicBezTo>
                  <a:pt x="23241" y="4874929"/>
                  <a:pt x="25544" y="4874929"/>
                  <a:pt x="27847" y="4874929"/>
                </a:cubicBezTo>
                <a:cubicBezTo>
                  <a:pt x="27847" y="4874929"/>
                  <a:pt x="30151" y="4874929"/>
                  <a:pt x="30151" y="4876786"/>
                </a:cubicBezTo>
                <a:cubicBezTo>
                  <a:pt x="30151" y="4878644"/>
                  <a:pt x="30151" y="4880501"/>
                  <a:pt x="27847" y="4880501"/>
                </a:cubicBezTo>
                <a:cubicBezTo>
                  <a:pt x="25544" y="4880501"/>
                  <a:pt x="25544" y="4880501"/>
                  <a:pt x="23241" y="4880501"/>
                </a:cubicBezTo>
                <a:cubicBezTo>
                  <a:pt x="23241" y="4880501"/>
                  <a:pt x="20938" y="4880501"/>
                  <a:pt x="20938" y="4878644"/>
                </a:cubicBezTo>
                <a:cubicBezTo>
                  <a:pt x="20938" y="4876786"/>
                  <a:pt x="20938" y="4876786"/>
                  <a:pt x="23241" y="4874929"/>
                </a:cubicBezTo>
                <a:close/>
                <a:moveTo>
                  <a:pt x="94910" y="4873691"/>
                </a:moveTo>
                <a:cubicBezTo>
                  <a:pt x="101836" y="4880468"/>
                  <a:pt x="111072" y="4883855"/>
                  <a:pt x="113380" y="4882161"/>
                </a:cubicBezTo>
                <a:cubicBezTo>
                  <a:pt x="113380" y="4897408"/>
                  <a:pt x="136468" y="4888938"/>
                  <a:pt x="154939" y="4894020"/>
                </a:cubicBezTo>
                <a:cubicBezTo>
                  <a:pt x="154939" y="4895714"/>
                  <a:pt x="154939" y="4899102"/>
                  <a:pt x="154939" y="4902491"/>
                </a:cubicBezTo>
                <a:cubicBezTo>
                  <a:pt x="127233" y="4905879"/>
                  <a:pt x="90293" y="4894020"/>
                  <a:pt x="71822" y="4883855"/>
                </a:cubicBezTo>
                <a:cubicBezTo>
                  <a:pt x="69513" y="4875386"/>
                  <a:pt x="92600" y="4878774"/>
                  <a:pt x="94910" y="4873691"/>
                </a:cubicBezTo>
                <a:close/>
                <a:moveTo>
                  <a:pt x="6909" y="4871657"/>
                </a:moveTo>
                <a:cubicBezTo>
                  <a:pt x="9213" y="4871657"/>
                  <a:pt x="6909" y="4875195"/>
                  <a:pt x="9213" y="4875195"/>
                </a:cubicBezTo>
                <a:cubicBezTo>
                  <a:pt x="9213" y="4880500"/>
                  <a:pt x="2304" y="4875195"/>
                  <a:pt x="0" y="4875195"/>
                </a:cubicBezTo>
                <a:cubicBezTo>
                  <a:pt x="0" y="4868120"/>
                  <a:pt x="4606" y="4876962"/>
                  <a:pt x="6909" y="4871657"/>
                </a:cubicBezTo>
                <a:close/>
                <a:moveTo>
                  <a:pt x="4337332" y="4868089"/>
                </a:moveTo>
                <a:cubicBezTo>
                  <a:pt x="4338484" y="4867687"/>
                  <a:pt x="4339636" y="4867687"/>
                  <a:pt x="4340786" y="4868491"/>
                </a:cubicBezTo>
                <a:cubicBezTo>
                  <a:pt x="4340786" y="4868491"/>
                  <a:pt x="4340786" y="4868491"/>
                  <a:pt x="4340786" y="4870101"/>
                </a:cubicBezTo>
                <a:cubicBezTo>
                  <a:pt x="4340786" y="4870101"/>
                  <a:pt x="4340786" y="4870101"/>
                  <a:pt x="4338484" y="4870101"/>
                </a:cubicBezTo>
                <a:cubicBezTo>
                  <a:pt x="4338484" y="4870101"/>
                  <a:pt x="4336181" y="4870101"/>
                  <a:pt x="4336181" y="4871710"/>
                </a:cubicBezTo>
                <a:cubicBezTo>
                  <a:pt x="4336181" y="4871710"/>
                  <a:pt x="4336181" y="4873320"/>
                  <a:pt x="4336181" y="4873320"/>
                </a:cubicBezTo>
                <a:cubicBezTo>
                  <a:pt x="4336181" y="4874929"/>
                  <a:pt x="4336181" y="4874929"/>
                  <a:pt x="4333877" y="4874929"/>
                </a:cubicBezTo>
                <a:cubicBezTo>
                  <a:pt x="4333877" y="4874929"/>
                  <a:pt x="4333877" y="4874929"/>
                  <a:pt x="4333877" y="4873320"/>
                </a:cubicBezTo>
                <a:cubicBezTo>
                  <a:pt x="4331575" y="4873320"/>
                  <a:pt x="4331575" y="4871710"/>
                  <a:pt x="4331575" y="4870101"/>
                </a:cubicBezTo>
                <a:cubicBezTo>
                  <a:pt x="4331575" y="4870101"/>
                  <a:pt x="4331575" y="4870101"/>
                  <a:pt x="4333877" y="4870101"/>
                </a:cubicBezTo>
                <a:cubicBezTo>
                  <a:pt x="4335029" y="4869297"/>
                  <a:pt x="4336181" y="4868491"/>
                  <a:pt x="4337332" y="4868089"/>
                </a:cubicBezTo>
                <a:close/>
                <a:moveTo>
                  <a:pt x="4648988" y="4858010"/>
                </a:moveTo>
                <a:cubicBezTo>
                  <a:pt x="4651165" y="4857185"/>
                  <a:pt x="4652798" y="4857597"/>
                  <a:pt x="4654432" y="4858010"/>
                </a:cubicBezTo>
                <a:cubicBezTo>
                  <a:pt x="4656066" y="4858423"/>
                  <a:pt x="4657699" y="4858835"/>
                  <a:pt x="4659876" y="4858010"/>
                </a:cubicBezTo>
                <a:cubicBezTo>
                  <a:pt x="4659876" y="4861311"/>
                  <a:pt x="4651166" y="4861311"/>
                  <a:pt x="4648988" y="4858010"/>
                </a:cubicBezTo>
                <a:close/>
                <a:moveTo>
                  <a:pt x="4327554" y="4856359"/>
                </a:moveTo>
                <a:lnTo>
                  <a:pt x="4328038" y="4856966"/>
                </a:lnTo>
                <a:cubicBezTo>
                  <a:pt x="4329314" y="4858569"/>
                  <a:pt x="4329314" y="4858569"/>
                  <a:pt x="4329314" y="4858569"/>
                </a:cubicBezTo>
                <a:lnTo>
                  <a:pt x="4327556" y="4856359"/>
                </a:lnTo>
                <a:close/>
                <a:moveTo>
                  <a:pt x="4342036" y="4855037"/>
                </a:moveTo>
                <a:lnTo>
                  <a:pt x="4339620" y="4858216"/>
                </a:lnTo>
                <a:lnTo>
                  <a:pt x="4346166" y="4858216"/>
                </a:lnTo>
                <a:close/>
                <a:moveTo>
                  <a:pt x="4462526" y="4850015"/>
                </a:moveTo>
                <a:cubicBezTo>
                  <a:pt x="4463272" y="4849860"/>
                  <a:pt x="4464528" y="4850169"/>
                  <a:pt x="4466413" y="4851407"/>
                </a:cubicBezTo>
                <a:cubicBezTo>
                  <a:pt x="4462644" y="4855122"/>
                  <a:pt x="4460288" y="4850479"/>
                  <a:pt x="4462526" y="4850015"/>
                </a:cubicBezTo>
                <a:close/>
                <a:moveTo>
                  <a:pt x="4558538" y="4849551"/>
                </a:moveTo>
                <a:cubicBezTo>
                  <a:pt x="4563005" y="4849551"/>
                  <a:pt x="4563005" y="4854750"/>
                  <a:pt x="4565239" y="4854750"/>
                </a:cubicBezTo>
                <a:cubicBezTo>
                  <a:pt x="4565239" y="4858216"/>
                  <a:pt x="4560772" y="4851283"/>
                  <a:pt x="4558538" y="4849551"/>
                </a:cubicBezTo>
                <a:close/>
                <a:moveTo>
                  <a:pt x="92422" y="4849551"/>
                </a:moveTo>
                <a:cubicBezTo>
                  <a:pt x="97070" y="4854723"/>
                  <a:pt x="104040" y="4856448"/>
                  <a:pt x="106364" y="4861621"/>
                </a:cubicBezTo>
                <a:cubicBezTo>
                  <a:pt x="94746" y="4873691"/>
                  <a:pt x="83128" y="4865070"/>
                  <a:pt x="69188" y="4863346"/>
                </a:cubicBezTo>
                <a:cubicBezTo>
                  <a:pt x="55248" y="4861621"/>
                  <a:pt x="41308" y="4863346"/>
                  <a:pt x="34337" y="4856448"/>
                </a:cubicBezTo>
                <a:cubicBezTo>
                  <a:pt x="50601" y="4849551"/>
                  <a:pt x="69188" y="4856448"/>
                  <a:pt x="92422" y="4852999"/>
                </a:cubicBezTo>
                <a:cubicBezTo>
                  <a:pt x="92422" y="4852999"/>
                  <a:pt x="92422" y="4851274"/>
                  <a:pt x="92422" y="4849551"/>
                </a:cubicBezTo>
                <a:close/>
                <a:moveTo>
                  <a:pt x="194332" y="4848822"/>
                </a:moveTo>
                <a:lnTo>
                  <a:pt x="191320" y="4853351"/>
                </a:lnTo>
                <a:cubicBezTo>
                  <a:pt x="191320" y="4853351"/>
                  <a:pt x="191320" y="4853351"/>
                  <a:pt x="192324" y="4851843"/>
                </a:cubicBezTo>
                <a:close/>
                <a:moveTo>
                  <a:pt x="4471830" y="4848390"/>
                </a:moveTo>
                <a:cubicBezTo>
                  <a:pt x="4473846" y="4848158"/>
                  <a:pt x="4476148" y="4848622"/>
                  <a:pt x="4477300" y="4849550"/>
                </a:cubicBezTo>
                <a:cubicBezTo>
                  <a:pt x="4474998" y="4853264"/>
                  <a:pt x="4472694" y="4849550"/>
                  <a:pt x="4468087" y="4851407"/>
                </a:cubicBezTo>
                <a:cubicBezTo>
                  <a:pt x="4468087" y="4849550"/>
                  <a:pt x="4469815" y="4848622"/>
                  <a:pt x="4471830" y="4848390"/>
                </a:cubicBezTo>
                <a:close/>
                <a:moveTo>
                  <a:pt x="4447708" y="4847694"/>
                </a:moveTo>
                <a:cubicBezTo>
                  <a:pt x="4447708" y="4847694"/>
                  <a:pt x="4447708" y="4847694"/>
                  <a:pt x="4449942" y="4849551"/>
                </a:cubicBezTo>
                <a:cubicBezTo>
                  <a:pt x="4452174" y="4849551"/>
                  <a:pt x="4452174" y="4849551"/>
                  <a:pt x="4452174" y="4849551"/>
                </a:cubicBezTo>
                <a:cubicBezTo>
                  <a:pt x="4452174" y="4849551"/>
                  <a:pt x="4452174" y="4851408"/>
                  <a:pt x="4449942" y="4851408"/>
                </a:cubicBezTo>
                <a:cubicBezTo>
                  <a:pt x="4449942" y="4851408"/>
                  <a:pt x="4449942" y="4851408"/>
                  <a:pt x="4447708" y="4849551"/>
                </a:cubicBezTo>
                <a:cubicBezTo>
                  <a:pt x="4447708" y="4849551"/>
                  <a:pt x="4445475" y="4849551"/>
                  <a:pt x="4445475" y="4849551"/>
                </a:cubicBezTo>
                <a:cubicBezTo>
                  <a:pt x="4445475" y="4849551"/>
                  <a:pt x="4447708" y="4847694"/>
                  <a:pt x="4447708" y="4847694"/>
                </a:cubicBezTo>
                <a:close/>
                <a:moveTo>
                  <a:pt x="4322834" y="4846557"/>
                </a:moveTo>
                <a:lnTo>
                  <a:pt x="4321628" y="4848914"/>
                </a:lnTo>
                <a:lnTo>
                  <a:pt x="4316742" y="4858438"/>
                </a:lnTo>
                <a:cubicBezTo>
                  <a:pt x="4315872" y="4860136"/>
                  <a:pt x="4315872" y="4860136"/>
                  <a:pt x="4315872" y="4860136"/>
                </a:cubicBezTo>
                <a:cubicBezTo>
                  <a:pt x="4318358" y="4858568"/>
                  <a:pt x="4321094" y="4856481"/>
                  <a:pt x="4322710" y="4854129"/>
                </a:cubicBezTo>
                <a:lnTo>
                  <a:pt x="4322773" y="4850354"/>
                </a:lnTo>
                <a:close/>
                <a:moveTo>
                  <a:pt x="4479812" y="4846456"/>
                </a:moveTo>
                <a:cubicBezTo>
                  <a:pt x="4482046" y="4846456"/>
                  <a:pt x="4482046" y="4846456"/>
                  <a:pt x="4484280" y="4848004"/>
                </a:cubicBezTo>
                <a:cubicBezTo>
                  <a:pt x="4486512" y="4848004"/>
                  <a:pt x="4486512" y="4848004"/>
                  <a:pt x="4486512" y="4848004"/>
                </a:cubicBezTo>
                <a:cubicBezTo>
                  <a:pt x="4486512" y="4848004"/>
                  <a:pt x="4484280" y="4849551"/>
                  <a:pt x="4484280" y="4849551"/>
                </a:cubicBezTo>
                <a:cubicBezTo>
                  <a:pt x="4482046" y="4848004"/>
                  <a:pt x="4479812" y="4848004"/>
                  <a:pt x="4479812" y="4848004"/>
                </a:cubicBezTo>
                <a:cubicBezTo>
                  <a:pt x="4479812" y="4846456"/>
                  <a:pt x="4479812" y="4846456"/>
                  <a:pt x="4479812" y="4846456"/>
                </a:cubicBezTo>
                <a:close/>
                <a:moveTo>
                  <a:pt x="101769" y="4844780"/>
                </a:moveTo>
                <a:lnTo>
                  <a:pt x="102553" y="4847292"/>
                </a:lnTo>
                <a:cubicBezTo>
                  <a:pt x="102260" y="4847942"/>
                  <a:pt x="101674" y="4848808"/>
                  <a:pt x="101674" y="4851408"/>
                </a:cubicBezTo>
                <a:cubicBezTo>
                  <a:pt x="99329" y="4849675"/>
                  <a:pt x="96984" y="4847942"/>
                  <a:pt x="94639" y="4847942"/>
                </a:cubicBezTo>
                <a:close/>
                <a:moveTo>
                  <a:pt x="4331320" y="4844720"/>
                </a:moveTo>
                <a:lnTo>
                  <a:pt x="4333603" y="4849624"/>
                </a:lnTo>
                <a:lnTo>
                  <a:pt x="4340786" y="4853110"/>
                </a:lnTo>
                <a:lnTo>
                  <a:pt x="4340222" y="4853771"/>
                </a:lnTo>
                <a:lnTo>
                  <a:pt x="4341346" y="4854223"/>
                </a:lnTo>
                <a:lnTo>
                  <a:pt x="4341346" y="4851461"/>
                </a:lnTo>
                <a:lnTo>
                  <a:pt x="4343250" y="4853732"/>
                </a:lnTo>
                <a:lnTo>
                  <a:pt x="4344982" y="4855800"/>
                </a:lnTo>
                <a:lnTo>
                  <a:pt x="4347007" y="4858216"/>
                </a:lnTo>
                <a:lnTo>
                  <a:pt x="4347008" y="4858216"/>
                </a:lnTo>
                <a:lnTo>
                  <a:pt x="4343250" y="4853732"/>
                </a:lnTo>
                <a:lnTo>
                  <a:pt x="4342167" y="4852440"/>
                </a:lnTo>
                <a:lnTo>
                  <a:pt x="4341346" y="4851461"/>
                </a:lnTo>
                <a:lnTo>
                  <a:pt x="4341346" y="4851451"/>
                </a:lnTo>
                <a:cubicBezTo>
                  <a:pt x="4341346" y="4851056"/>
                  <a:pt x="4341346" y="4851056"/>
                  <a:pt x="4341346" y="4851056"/>
                </a:cubicBezTo>
                <a:cubicBezTo>
                  <a:pt x="4345358" y="4851056"/>
                  <a:pt x="4345358" y="4851056"/>
                  <a:pt x="4345358" y="4851056"/>
                </a:cubicBezTo>
                <a:cubicBezTo>
                  <a:pt x="4344354" y="4844720"/>
                  <a:pt x="4339340" y="4843663"/>
                  <a:pt x="4331320" y="4844720"/>
                </a:cubicBezTo>
                <a:close/>
                <a:moveTo>
                  <a:pt x="106364" y="4842742"/>
                </a:moveTo>
                <a:lnTo>
                  <a:pt x="101769" y="4844780"/>
                </a:lnTo>
                <a:lnTo>
                  <a:pt x="101674" y="4844475"/>
                </a:lnTo>
                <a:cubicBezTo>
                  <a:pt x="104018" y="4844475"/>
                  <a:pt x="106364" y="4844475"/>
                  <a:pt x="106364" y="4842742"/>
                </a:cubicBezTo>
                <a:close/>
                <a:moveTo>
                  <a:pt x="4451896" y="4839523"/>
                </a:moveTo>
                <a:cubicBezTo>
                  <a:pt x="4454129" y="4837789"/>
                  <a:pt x="4454129" y="4841256"/>
                  <a:pt x="4451896" y="4841256"/>
                </a:cubicBezTo>
                <a:cubicBezTo>
                  <a:pt x="4451896" y="4842989"/>
                  <a:pt x="4454129" y="4844723"/>
                  <a:pt x="4454129" y="4844723"/>
                </a:cubicBezTo>
                <a:cubicBezTo>
                  <a:pt x="4456363" y="4842989"/>
                  <a:pt x="4456363" y="4844723"/>
                  <a:pt x="4454129" y="4846456"/>
                </a:cubicBezTo>
                <a:cubicBezTo>
                  <a:pt x="4451896" y="4846456"/>
                  <a:pt x="4451896" y="4842989"/>
                  <a:pt x="4449662" y="4842989"/>
                </a:cubicBezTo>
                <a:cubicBezTo>
                  <a:pt x="4449662" y="4841256"/>
                  <a:pt x="4451896" y="4841256"/>
                  <a:pt x="4451896" y="4839523"/>
                </a:cubicBezTo>
                <a:close/>
                <a:moveTo>
                  <a:pt x="4626625" y="4837094"/>
                </a:moveTo>
                <a:cubicBezTo>
                  <a:pt x="4624898" y="4838719"/>
                  <a:pt x="4616693" y="4845218"/>
                  <a:pt x="4625330" y="4837789"/>
                </a:cubicBezTo>
                <a:cubicBezTo>
                  <a:pt x="4627056" y="4836552"/>
                  <a:pt x="4627200" y="4836552"/>
                  <a:pt x="4626625" y="4837094"/>
                </a:cubicBezTo>
                <a:close/>
                <a:moveTo>
                  <a:pt x="4391720" y="4835986"/>
                </a:moveTo>
                <a:lnTo>
                  <a:pt x="4391096" y="4837789"/>
                </a:lnTo>
                <a:lnTo>
                  <a:pt x="4391264" y="4837306"/>
                </a:lnTo>
                <a:cubicBezTo>
                  <a:pt x="4391720" y="4835986"/>
                  <a:pt x="4391720" y="4835986"/>
                  <a:pt x="4391720" y="4835986"/>
                </a:cubicBezTo>
                <a:close/>
                <a:moveTo>
                  <a:pt x="4653176" y="4835933"/>
                </a:moveTo>
                <a:cubicBezTo>
                  <a:pt x="4655688" y="4835933"/>
                  <a:pt x="4655688" y="4837583"/>
                  <a:pt x="4658201" y="4837583"/>
                </a:cubicBezTo>
                <a:cubicBezTo>
                  <a:pt x="4658201" y="4837583"/>
                  <a:pt x="4658201" y="4839234"/>
                  <a:pt x="4658201" y="4839234"/>
                </a:cubicBezTo>
                <a:cubicBezTo>
                  <a:pt x="4658201" y="4839234"/>
                  <a:pt x="4658201" y="4840884"/>
                  <a:pt x="4655688" y="4840884"/>
                </a:cubicBezTo>
                <a:cubicBezTo>
                  <a:pt x="4655688" y="4839234"/>
                  <a:pt x="4653176" y="4839234"/>
                  <a:pt x="4653176" y="4839234"/>
                </a:cubicBezTo>
                <a:cubicBezTo>
                  <a:pt x="4653176" y="4839234"/>
                  <a:pt x="4650663" y="4839234"/>
                  <a:pt x="4650663" y="4837583"/>
                </a:cubicBezTo>
                <a:cubicBezTo>
                  <a:pt x="4650663" y="4837583"/>
                  <a:pt x="4653176" y="4835933"/>
                  <a:pt x="4653176" y="4835933"/>
                </a:cubicBezTo>
                <a:close/>
                <a:moveTo>
                  <a:pt x="123281" y="4834488"/>
                </a:moveTo>
                <a:cubicBezTo>
                  <a:pt x="125625" y="4833663"/>
                  <a:pt x="129144" y="4833663"/>
                  <a:pt x="133833" y="4834488"/>
                </a:cubicBezTo>
                <a:cubicBezTo>
                  <a:pt x="136178" y="4834488"/>
                  <a:pt x="138523" y="4834488"/>
                  <a:pt x="140869" y="4834488"/>
                </a:cubicBezTo>
                <a:cubicBezTo>
                  <a:pt x="140869" y="4834488"/>
                  <a:pt x="140869" y="4834488"/>
                  <a:pt x="140869" y="4836138"/>
                </a:cubicBezTo>
                <a:cubicBezTo>
                  <a:pt x="143214" y="4836138"/>
                  <a:pt x="143214" y="4836138"/>
                  <a:pt x="143214" y="4837789"/>
                </a:cubicBezTo>
                <a:cubicBezTo>
                  <a:pt x="143214" y="4837789"/>
                  <a:pt x="140869" y="4837789"/>
                  <a:pt x="140869" y="4837789"/>
                </a:cubicBezTo>
                <a:cubicBezTo>
                  <a:pt x="140869" y="4837789"/>
                  <a:pt x="140869" y="4837789"/>
                  <a:pt x="138523" y="4837789"/>
                </a:cubicBezTo>
                <a:cubicBezTo>
                  <a:pt x="138523" y="4837789"/>
                  <a:pt x="136178" y="4837789"/>
                  <a:pt x="133833" y="4837789"/>
                </a:cubicBezTo>
                <a:cubicBezTo>
                  <a:pt x="129144" y="4842742"/>
                  <a:pt x="126798" y="4841090"/>
                  <a:pt x="119764" y="4839440"/>
                </a:cubicBezTo>
                <a:cubicBezTo>
                  <a:pt x="119764" y="4836964"/>
                  <a:pt x="120936" y="4835314"/>
                  <a:pt x="123281" y="4834488"/>
                </a:cubicBezTo>
                <a:close/>
                <a:moveTo>
                  <a:pt x="4597554" y="4834474"/>
                </a:moveTo>
                <a:cubicBezTo>
                  <a:pt x="4598346" y="4834448"/>
                  <a:pt x="4599786" y="4834880"/>
                  <a:pt x="4602089" y="4836180"/>
                </a:cubicBezTo>
                <a:cubicBezTo>
                  <a:pt x="4598634" y="4838781"/>
                  <a:pt x="4595180" y="4834555"/>
                  <a:pt x="4597554" y="4834474"/>
                </a:cubicBezTo>
                <a:close/>
                <a:moveTo>
                  <a:pt x="4473112" y="4834076"/>
                </a:moveTo>
                <a:cubicBezTo>
                  <a:pt x="4473112" y="4834076"/>
                  <a:pt x="4475345" y="4834076"/>
                  <a:pt x="4475345" y="4834076"/>
                </a:cubicBezTo>
                <a:cubicBezTo>
                  <a:pt x="4477579" y="4834076"/>
                  <a:pt x="4477579" y="4834076"/>
                  <a:pt x="4479812" y="4834076"/>
                </a:cubicBezTo>
                <a:cubicBezTo>
                  <a:pt x="4479812" y="4834076"/>
                  <a:pt x="4479812" y="4835932"/>
                  <a:pt x="4479812" y="4835932"/>
                </a:cubicBezTo>
                <a:cubicBezTo>
                  <a:pt x="4479812" y="4837789"/>
                  <a:pt x="4479812" y="4837789"/>
                  <a:pt x="4479812" y="4837789"/>
                </a:cubicBezTo>
                <a:cubicBezTo>
                  <a:pt x="4477579" y="4837789"/>
                  <a:pt x="4477579" y="4837789"/>
                  <a:pt x="4477579" y="4837789"/>
                </a:cubicBezTo>
                <a:cubicBezTo>
                  <a:pt x="4477579" y="4835932"/>
                  <a:pt x="4477579" y="4835932"/>
                  <a:pt x="4475345" y="4835932"/>
                </a:cubicBezTo>
                <a:cubicBezTo>
                  <a:pt x="4475345" y="4835932"/>
                  <a:pt x="4473112" y="4835932"/>
                  <a:pt x="4473112" y="4834076"/>
                </a:cubicBezTo>
                <a:close/>
                <a:moveTo>
                  <a:pt x="4512113" y="4833379"/>
                </a:moveTo>
                <a:cubicBezTo>
                  <a:pt x="4514561" y="4833766"/>
                  <a:pt x="4517676" y="4837171"/>
                  <a:pt x="4519455" y="4835933"/>
                </a:cubicBezTo>
                <a:cubicBezTo>
                  <a:pt x="4524201" y="4840884"/>
                  <a:pt x="4512336" y="4837583"/>
                  <a:pt x="4509962" y="4834282"/>
                </a:cubicBezTo>
                <a:cubicBezTo>
                  <a:pt x="4510557" y="4833457"/>
                  <a:pt x="4511298" y="4833251"/>
                  <a:pt x="4512113" y="4833379"/>
                </a:cubicBezTo>
                <a:close/>
                <a:moveTo>
                  <a:pt x="78725" y="4832838"/>
                </a:moveTo>
                <a:cubicBezTo>
                  <a:pt x="78725" y="4836242"/>
                  <a:pt x="78725" y="4836242"/>
                  <a:pt x="76381" y="4836242"/>
                </a:cubicBezTo>
                <a:cubicBezTo>
                  <a:pt x="74036" y="4837945"/>
                  <a:pt x="76381" y="4837945"/>
                  <a:pt x="76381" y="4837945"/>
                </a:cubicBezTo>
                <a:cubicBezTo>
                  <a:pt x="76381" y="4839647"/>
                  <a:pt x="74036" y="4836242"/>
                  <a:pt x="74036" y="4839647"/>
                </a:cubicBezTo>
                <a:cubicBezTo>
                  <a:pt x="71690" y="4837945"/>
                  <a:pt x="74036" y="4836242"/>
                  <a:pt x="74036" y="4834540"/>
                </a:cubicBezTo>
                <a:cubicBezTo>
                  <a:pt x="71690" y="4834540"/>
                  <a:pt x="71690" y="4834540"/>
                  <a:pt x="71690" y="4836242"/>
                </a:cubicBezTo>
                <a:cubicBezTo>
                  <a:pt x="67000" y="4834540"/>
                  <a:pt x="76381" y="4832838"/>
                  <a:pt x="78725" y="4832838"/>
                </a:cubicBezTo>
                <a:close/>
                <a:moveTo>
                  <a:pt x="4494050" y="4832837"/>
                </a:moveTo>
                <a:cubicBezTo>
                  <a:pt x="4494050" y="4832837"/>
                  <a:pt x="4495726" y="4832837"/>
                  <a:pt x="4495726" y="4832837"/>
                </a:cubicBezTo>
                <a:cubicBezTo>
                  <a:pt x="4495726" y="4834385"/>
                  <a:pt x="4495726" y="4834385"/>
                  <a:pt x="4495726" y="4835933"/>
                </a:cubicBezTo>
                <a:cubicBezTo>
                  <a:pt x="4495726" y="4835933"/>
                  <a:pt x="4494050" y="4835933"/>
                  <a:pt x="4494050" y="4835933"/>
                </a:cubicBezTo>
                <a:cubicBezTo>
                  <a:pt x="4494050" y="4834385"/>
                  <a:pt x="4494050" y="4834385"/>
                  <a:pt x="4494050" y="4832837"/>
                </a:cubicBezTo>
                <a:close/>
                <a:moveTo>
                  <a:pt x="4442963" y="4832837"/>
                </a:moveTo>
                <a:cubicBezTo>
                  <a:pt x="4442963" y="4832837"/>
                  <a:pt x="4445475" y="4832837"/>
                  <a:pt x="4445475" y="4834488"/>
                </a:cubicBezTo>
                <a:cubicBezTo>
                  <a:pt x="4445475" y="4834488"/>
                  <a:pt x="4445475" y="4836138"/>
                  <a:pt x="4445475" y="4836138"/>
                </a:cubicBezTo>
                <a:cubicBezTo>
                  <a:pt x="4445475" y="4836138"/>
                  <a:pt x="4445475" y="4836138"/>
                  <a:pt x="4445475" y="4837789"/>
                </a:cubicBezTo>
                <a:cubicBezTo>
                  <a:pt x="4442963" y="4837789"/>
                  <a:pt x="4442963" y="4836138"/>
                  <a:pt x="4440450" y="4834488"/>
                </a:cubicBezTo>
                <a:cubicBezTo>
                  <a:pt x="4440450" y="4834488"/>
                  <a:pt x="4442963" y="4832837"/>
                  <a:pt x="4442963" y="4832837"/>
                </a:cubicBezTo>
                <a:close/>
                <a:moveTo>
                  <a:pt x="4579308" y="4830981"/>
                </a:moveTo>
                <a:cubicBezTo>
                  <a:pt x="4581653" y="4830981"/>
                  <a:pt x="4581653" y="4832631"/>
                  <a:pt x="4583998" y="4832631"/>
                </a:cubicBezTo>
                <a:cubicBezTo>
                  <a:pt x="4586344" y="4832631"/>
                  <a:pt x="4586344" y="4832631"/>
                  <a:pt x="4586344" y="4832631"/>
                </a:cubicBezTo>
                <a:cubicBezTo>
                  <a:pt x="4588688" y="4832631"/>
                  <a:pt x="4588688" y="4834282"/>
                  <a:pt x="4588688" y="4834282"/>
                </a:cubicBezTo>
                <a:cubicBezTo>
                  <a:pt x="4588688" y="4835933"/>
                  <a:pt x="4588688" y="4835933"/>
                  <a:pt x="4586344" y="4835933"/>
                </a:cubicBezTo>
                <a:cubicBezTo>
                  <a:pt x="4586344" y="4835933"/>
                  <a:pt x="4583998" y="4835933"/>
                  <a:pt x="4583998" y="4835933"/>
                </a:cubicBezTo>
                <a:cubicBezTo>
                  <a:pt x="4581653" y="4835933"/>
                  <a:pt x="4579308" y="4835933"/>
                  <a:pt x="4579308" y="4835933"/>
                </a:cubicBezTo>
                <a:cubicBezTo>
                  <a:pt x="4576962" y="4835933"/>
                  <a:pt x="4576962" y="4834282"/>
                  <a:pt x="4576962" y="4834282"/>
                </a:cubicBezTo>
                <a:cubicBezTo>
                  <a:pt x="4576962" y="4832631"/>
                  <a:pt x="4576962" y="4830981"/>
                  <a:pt x="4579308" y="4830981"/>
                </a:cubicBezTo>
                <a:close/>
                <a:moveTo>
                  <a:pt x="4551838" y="4830981"/>
                </a:moveTo>
                <a:cubicBezTo>
                  <a:pt x="4551838" y="4830981"/>
                  <a:pt x="4554016" y="4830981"/>
                  <a:pt x="4554016" y="4830981"/>
                </a:cubicBezTo>
                <a:cubicBezTo>
                  <a:pt x="4554016" y="4830981"/>
                  <a:pt x="4556193" y="4830981"/>
                  <a:pt x="4556193" y="4830981"/>
                </a:cubicBezTo>
                <a:cubicBezTo>
                  <a:pt x="4558371" y="4830981"/>
                  <a:pt x="4560548" y="4830981"/>
                  <a:pt x="4562726" y="4832529"/>
                </a:cubicBezTo>
                <a:cubicBezTo>
                  <a:pt x="4562726" y="4834076"/>
                  <a:pt x="4562726" y="4834076"/>
                  <a:pt x="4562726" y="4834076"/>
                </a:cubicBezTo>
                <a:cubicBezTo>
                  <a:pt x="4560548" y="4834076"/>
                  <a:pt x="4560548" y="4834076"/>
                  <a:pt x="4560548" y="4834076"/>
                </a:cubicBezTo>
                <a:cubicBezTo>
                  <a:pt x="4560548" y="4832529"/>
                  <a:pt x="4558371" y="4832529"/>
                  <a:pt x="4558371" y="4832529"/>
                </a:cubicBezTo>
                <a:cubicBezTo>
                  <a:pt x="4556193" y="4832529"/>
                  <a:pt x="4554016" y="4834076"/>
                  <a:pt x="4551838" y="4832529"/>
                </a:cubicBezTo>
                <a:cubicBezTo>
                  <a:pt x="4551838" y="4832529"/>
                  <a:pt x="4551838" y="4830981"/>
                  <a:pt x="4551838" y="4830981"/>
                </a:cubicBezTo>
                <a:close/>
                <a:moveTo>
                  <a:pt x="4512566" y="4829886"/>
                </a:moveTo>
                <a:lnTo>
                  <a:pt x="4512746" y="4829963"/>
                </a:lnTo>
                <a:lnTo>
                  <a:pt x="4512117" y="4831105"/>
                </a:lnTo>
                <a:cubicBezTo>
                  <a:pt x="4512117" y="4830238"/>
                  <a:pt x="4512266" y="4829913"/>
                  <a:pt x="4512566" y="4829886"/>
                </a:cubicBezTo>
                <a:close/>
                <a:moveTo>
                  <a:pt x="4528178" y="4829124"/>
                </a:moveTo>
                <a:cubicBezTo>
                  <a:pt x="4530482" y="4830980"/>
                  <a:pt x="4532784" y="4830980"/>
                  <a:pt x="4535088" y="4829124"/>
                </a:cubicBezTo>
                <a:cubicBezTo>
                  <a:pt x="4537392" y="4829124"/>
                  <a:pt x="4539695" y="4829124"/>
                  <a:pt x="4541998" y="4829124"/>
                </a:cubicBezTo>
                <a:cubicBezTo>
                  <a:pt x="4541998" y="4830980"/>
                  <a:pt x="4544301" y="4830980"/>
                  <a:pt x="4544301" y="4830980"/>
                </a:cubicBezTo>
                <a:cubicBezTo>
                  <a:pt x="4544301" y="4832837"/>
                  <a:pt x="4541998" y="4832837"/>
                  <a:pt x="4541998" y="4832837"/>
                </a:cubicBezTo>
                <a:cubicBezTo>
                  <a:pt x="4539695" y="4832837"/>
                  <a:pt x="4537392" y="4832837"/>
                  <a:pt x="4535088" y="4832837"/>
                </a:cubicBezTo>
                <a:cubicBezTo>
                  <a:pt x="4535088" y="4832837"/>
                  <a:pt x="4532784" y="4832837"/>
                  <a:pt x="4530482" y="4832837"/>
                </a:cubicBezTo>
                <a:cubicBezTo>
                  <a:pt x="4530482" y="4832837"/>
                  <a:pt x="4528178" y="4832837"/>
                  <a:pt x="4525875" y="4830980"/>
                </a:cubicBezTo>
                <a:cubicBezTo>
                  <a:pt x="4525875" y="4829124"/>
                  <a:pt x="4525875" y="4829124"/>
                  <a:pt x="4528178" y="4829124"/>
                </a:cubicBezTo>
                <a:close/>
                <a:moveTo>
                  <a:pt x="4513911" y="4827855"/>
                </a:moveTo>
                <a:cubicBezTo>
                  <a:pt x="4516902" y="4827206"/>
                  <a:pt x="4520492" y="4827638"/>
                  <a:pt x="4519296" y="4831105"/>
                </a:cubicBezTo>
                <a:cubicBezTo>
                  <a:pt x="4516902" y="4831971"/>
                  <a:pt x="4515108" y="4831105"/>
                  <a:pt x="4513911" y="4830455"/>
                </a:cubicBezTo>
                <a:lnTo>
                  <a:pt x="4512746" y="4829963"/>
                </a:lnTo>
                <a:close/>
                <a:moveTo>
                  <a:pt x="4454469" y="4822160"/>
                </a:moveTo>
                <a:cubicBezTo>
                  <a:pt x="4461352" y="4825565"/>
                  <a:pt x="4463646" y="4820458"/>
                  <a:pt x="4465939" y="4823862"/>
                </a:cubicBezTo>
                <a:cubicBezTo>
                  <a:pt x="4472822" y="4823862"/>
                  <a:pt x="4477410" y="4823862"/>
                  <a:pt x="4484291" y="4825565"/>
                </a:cubicBezTo>
                <a:cubicBezTo>
                  <a:pt x="4491174" y="4825565"/>
                  <a:pt x="4495762" y="4827267"/>
                  <a:pt x="4502644" y="4825565"/>
                </a:cubicBezTo>
                <a:cubicBezTo>
                  <a:pt x="4502644" y="4825565"/>
                  <a:pt x="4504938" y="4827267"/>
                  <a:pt x="4504938" y="4827267"/>
                </a:cubicBezTo>
                <a:cubicBezTo>
                  <a:pt x="4504938" y="4828968"/>
                  <a:pt x="4504938" y="4830671"/>
                  <a:pt x="4502644" y="4830671"/>
                </a:cubicBezTo>
                <a:cubicBezTo>
                  <a:pt x="4500350" y="4830671"/>
                  <a:pt x="4498056" y="4830671"/>
                  <a:pt x="4493468" y="4830671"/>
                </a:cubicBezTo>
                <a:cubicBezTo>
                  <a:pt x="4491174" y="4830671"/>
                  <a:pt x="4486586" y="4830671"/>
                  <a:pt x="4484291" y="4830671"/>
                </a:cubicBezTo>
                <a:cubicBezTo>
                  <a:pt x="4477410" y="4828968"/>
                  <a:pt x="4470527" y="4827267"/>
                  <a:pt x="4463646" y="4828968"/>
                </a:cubicBezTo>
                <a:cubicBezTo>
                  <a:pt x="4463646" y="4828968"/>
                  <a:pt x="4463646" y="4828968"/>
                  <a:pt x="4463646" y="4830671"/>
                </a:cubicBezTo>
                <a:cubicBezTo>
                  <a:pt x="4461352" y="4830671"/>
                  <a:pt x="4465939" y="4832373"/>
                  <a:pt x="4463646" y="4834076"/>
                </a:cubicBezTo>
                <a:cubicBezTo>
                  <a:pt x="4459057" y="4830671"/>
                  <a:pt x="4459057" y="4828968"/>
                  <a:pt x="4452174" y="4825565"/>
                </a:cubicBezTo>
                <a:cubicBezTo>
                  <a:pt x="4452174" y="4825565"/>
                  <a:pt x="4454469" y="4825565"/>
                  <a:pt x="4454469" y="4822160"/>
                </a:cubicBezTo>
                <a:close/>
                <a:moveTo>
                  <a:pt x="4687724" y="4820409"/>
                </a:moveTo>
                <a:lnTo>
                  <a:pt x="4687933" y="4820582"/>
                </a:lnTo>
                <a:cubicBezTo>
                  <a:pt x="4685840" y="4820582"/>
                  <a:pt x="4685840" y="4820582"/>
                  <a:pt x="4687933" y="4822314"/>
                </a:cubicBezTo>
                <a:close/>
                <a:moveTo>
                  <a:pt x="4497262" y="4819624"/>
                </a:moveTo>
                <a:cubicBezTo>
                  <a:pt x="4497819" y="4819597"/>
                  <a:pt x="4498238" y="4819916"/>
                  <a:pt x="4498238" y="4820767"/>
                </a:cubicBezTo>
                <a:cubicBezTo>
                  <a:pt x="4496005" y="4820767"/>
                  <a:pt x="4496005" y="4822470"/>
                  <a:pt x="4496005" y="4824172"/>
                </a:cubicBezTo>
                <a:cubicBezTo>
                  <a:pt x="4492654" y="4822895"/>
                  <a:pt x="4495586" y="4819704"/>
                  <a:pt x="4497262" y="4819624"/>
                </a:cubicBezTo>
                <a:close/>
                <a:moveTo>
                  <a:pt x="4509962" y="4817363"/>
                </a:moveTo>
                <a:cubicBezTo>
                  <a:pt x="4512475" y="4817363"/>
                  <a:pt x="4512475" y="4817363"/>
                  <a:pt x="4512475" y="4817363"/>
                </a:cubicBezTo>
                <a:cubicBezTo>
                  <a:pt x="4512475" y="4817363"/>
                  <a:pt x="4512475" y="4817363"/>
                  <a:pt x="4512475" y="4820665"/>
                </a:cubicBezTo>
                <a:cubicBezTo>
                  <a:pt x="4512475" y="4820665"/>
                  <a:pt x="4509962" y="4822314"/>
                  <a:pt x="4509962" y="4822314"/>
                </a:cubicBezTo>
                <a:cubicBezTo>
                  <a:pt x="4509962" y="4822314"/>
                  <a:pt x="4509962" y="4820665"/>
                  <a:pt x="4509962" y="4820665"/>
                </a:cubicBezTo>
                <a:cubicBezTo>
                  <a:pt x="4509962" y="4820665"/>
                  <a:pt x="4509962" y="4820665"/>
                  <a:pt x="4509962" y="4817363"/>
                </a:cubicBezTo>
                <a:close/>
                <a:moveTo>
                  <a:pt x="4687344" y="4816953"/>
                </a:moveTo>
                <a:lnTo>
                  <a:pt x="4687724" y="4820409"/>
                </a:lnTo>
                <a:lnTo>
                  <a:pt x="4685840" y="4818849"/>
                </a:lnTo>
                <a:cubicBezTo>
                  <a:pt x="4686363" y="4817549"/>
                  <a:pt x="4686886" y="4817007"/>
                  <a:pt x="4687344" y="4816953"/>
                </a:cubicBezTo>
                <a:close/>
                <a:moveTo>
                  <a:pt x="4498971" y="4816167"/>
                </a:moveTo>
                <a:cubicBezTo>
                  <a:pt x="4500332" y="4816575"/>
                  <a:pt x="4503263" y="4820149"/>
                  <a:pt x="4504938" y="4818849"/>
                </a:cubicBezTo>
                <a:cubicBezTo>
                  <a:pt x="4502704" y="4822314"/>
                  <a:pt x="4500472" y="4820582"/>
                  <a:pt x="4498238" y="4817116"/>
                </a:cubicBezTo>
                <a:cubicBezTo>
                  <a:pt x="4498238" y="4816248"/>
                  <a:pt x="4498517" y="4816032"/>
                  <a:pt x="4498971" y="4816167"/>
                </a:cubicBezTo>
                <a:close/>
                <a:moveTo>
                  <a:pt x="4670659" y="4815448"/>
                </a:moveTo>
                <a:cubicBezTo>
                  <a:pt x="4671322" y="4815236"/>
                  <a:pt x="4672440" y="4815662"/>
                  <a:pt x="4674114" y="4817363"/>
                </a:cubicBezTo>
                <a:cubicBezTo>
                  <a:pt x="4670764" y="4822470"/>
                  <a:pt x="4668670" y="4816087"/>
                  <a:pt x="4670659" y="4815448"/>
                </a:cubicBezTo>
                <a:close/>
                <a:moveTo>
                  <a:pt x="197930" y="4815128"/>
                </a:moveTo>
                <a:cubicBezTo>
                  <a:pt x="192414" y="4815389"/>
                  <a:pt x="186899" y="4816425"/>
                  <a:pt x="182387" y="4816945"/>
                </a:cubicBezTo>
                <a:cubicBezTo>
                  <a:pt x="181384" y="4817982"/>
                  <a:pt x="180382" y="4820055"/>
                  <a:pt x="180382" y="4821093"/>
                </a:cubicBezTo>
                <a:cubicBezTo>
                  <a:pt x="180382" y="4822131"/>
                  <a:pt x="182387" y="4824206"/>
                  <a:pt x="184392" y="4826279"/>
                </a:cubicBezTo>
                <a:cubicBezTo>
                  <a:pt x="179378" y="4827316"/>
                  <a:pt x="179378" y="4827316"/>
                  <a:pt x="179378" y="4827316"/>
                </a:cubicBezTo>
                <a:lnTo>
                  <a:pt x="179034" y="4828503"/>
                </a:lnTo>
                <a:lnTo>
                  <a:pt x="182609" y="4830981"/>
                </a:lnTo>
                <a:cubicBezTo>
                  <a:pt x="182609" y="4830981"/>
                  <a:pt x="182609" y="4830981"/>
                  <a:pt x="182609" y="4832683"/>
                </a:cubicBezTo>
                <a:cubicBezTo>
                  <a:pt x="182609" y="4832683"/>
                  <a:pt x="182609" y="4832683"/>
                  <a:pt x="184922" y="4832683"/>
                </a:cubicBezTo>
                <a:cubicBezTo>
                  <a:pt x="184922" y="4834386"/>
                  <a:pt x="184922" y="4834386"/>
                  <a:pt x="184922" y="4834386"/>
                </a:cubicBezTo>
                <a:lnTo>
                  <a:pt x="219883" y="4822270"/>
                </a:lnTo>
                <a:lnTo>
                  <a:pt x="220492" y="4821093"/>
                </a:lnTo>
                <a:cubicBezTo>
                  <a:pt x="216983" y="4820056"/>
                  <a:pt x="215228" y="4819538"/>
                  <a:pt x="214349" y="4819278"/>
                </a:cubicBezTo>
                <a:lnTo>
                  <a:pt x="214012" y="4819178"/>
                </a:lnTo>
                <a:lnTo>
                  <a:pt x="212988" y="4819018"/>
                </a:lnTo>
                <a:lnTo>
                  <a:pt x="211467" y="4819018"/>
                </a:lnTo>
                <a:lnTo>
                  <a:pt x="211819" y="4818836"/>
                </a:lnTo>
                <a:lnTo>
                  <a:pt x="209192" y="4818428"/>
                </a:lnTo>
                <a:lnTo>
                  <a:pt x="203771" y="4816200"/>
                </a:lnTo>
                <a:close/>
                <a:moveTo>
                  <a:pt x="4656234" y="4814624"/>
                </a:moveTo>
                <a:cubicBezTo>
                  <a:pt x="4658286" y="4814021"/>
                  <a:pt x="4661216" y="4814021"/>
                  <a:pt x="4662390" y="4815630"/>
                </a:cubicBezTo>
                <a:cubicBezTo>
                  <a:pt x="4662390" y="4820458"/>
                  <a:pt x="4655354" y="4812411"/>
                  <a:pt x="4655354" y="4817240"/>
                </a:cubicBezTo>
                <a:cubicBezTo>
                  <a:pt x="4653008" y="4816434"/>
                  <a:pt x="4654182" y="4815228"/>
                  <a:pt x="4656234" y="4814624"/>
                </a:cubicBezTo>
                <a:close/>
                <a:moveTo>
                  <a:pt x="4641452" y="4812411"/>
                </a:moveTo>
                <a:cubicBezTo>
                  <a:pt x="4641452" y="4812411"/>
                  <a:pt x="4643964" y="4812411"/>
                  <a:pt x="4643964" y="4812411"/>
                </a:cubicBezTo>
                <a:cubicBezTo>
                  <a:pt x="4643964" y="4812411"/>
                  <a:pt x="4646476" y="4813959"/>
                  <a:pt x="4646476" y="4813959"/>
                </a:cubicBezTo>
                <a:cubicBezTo>
                  <a:pt x="4646476" y="4813959"/>
                  <a:pt x="4646476" y="4813959"/>
                  <a:pt x="4646476" y="4815506"/>
                </a:cubicBezTo>
                <a:cubicBezTo>
                  <a:pt x="4643964" y="4815506"/>
                  <a:pt x="4641452" y="4813959"/>
                  <a:pt x="4641452" y="4813959"/>
                </a:cubicBezTo>
                <a:cubicBezTo>
                  <a:pt x="4641452" y="4813959"/>
                  <a:pt x="4641452" y="4812411"/>
                  <a:pt x="4641452" y="4812411"/>
                </a:cubicBezTo>
                <a:close/>
                <a:moveTo>
                  <a:pt x="4620848" y="4810554"/>
                </a:moveTo>
                <a:cubicBezTo>
                  <a:pt x="4625539" y="4810554"/>
                  <a:pt x="4620848" y="4813855"/>
                  <a:pt x="4618504" y="4815506"/>
                </a:cubicBezTo>
                <a:cubicBezTo>
                  <a:pt x="4613814" y="4815506"/>
                  <a:pt x="4620848" y="4813855"/>
                  <a:pt x="4620848" y="4810554"/>
                </a:cubicBezTo>
                <a:close/>
                <a:moveTo>
                  <a:pt x="4592718" y="4810348"/>
                </a:moveTo>
                <a:cubicBezTo>
                  <a:pt x="4594446" y="4810760"/>
                  <a:pt x="4595597" y="4811999"/>
                  <a:pt x="4593294" y="4813649"/>
                </a:cubicBezTo>
                <a:cubicBezTo>
                  <a:pt x="4595597" y="4811998"/>
                  <a:pt x="4588688" y="4810348"/>
                  <a:pt x="4588688" y="4811998"/>
                </a:cubicBezTo>
                <a:cubicBezTo>
                  <a:pt x="4588688" y="4810348"/>
                  <a:pt x="4590991" y="4809936"/>
                  <a:pt x="4592718" y="4810348"/>
                </a:cubicBezTo>
                <a:close/>
                <a:moveTo>
                  <a:pt x="4607364" y="4809974"/>
                </a:moveTo>
                <a:cubicBezTo>
                  <a:pt x="4608537" y="4810400"/>
                  <a:pt x="4609124" y="4811251"/>
                  <a:pt x="4609124" y="4812101"/>
                </a:cubicBezTo>
                <a:cubicBezTo>
                  <a:pt x="4611468" y="4812101"/>
                  <a:pt x="4611468" y="4812101"/>
                  <a:pt x="4613813" y="4812101"/>
                </a:cubicBezTo>
                <a:cubicBezTo>
                  <a:pt x="4613813" y="4812101"/>
                  <a:pt x="4613813" y="4813804"/>
                  <a:pt x="4613813" y="4813804"/>
                </a:cubicBezTo>
                <a:cubicBezTo>
                  <a:pt x="4613813" y="4815506"/>
                  <a:pt x="4613813" y="4815506"/>
                  <a:pt x="4613813" y="4815506"/>
                </a:cubicBezTo>
                <a:cubicBezTo>
                  <a:pt x="4611468" y="4815506"/>
                  <a:pt x="4609124" y="4813804"/>
                  <a:pt x="4609124" y="4813804"/>
                </a:cubicBezTo>
                <a:cubicBezTo>
                  <a:pt x="4606778" y="4812101"/>
                  <a:pt x="4604433" y="4812101"/>
                  <a:pt x="4604433" y="4812101"/>
                </a:cubicBezTo>
                <a:cubicBezTo>
                  <a:pt x="4602088" y="4812101"/>
                  <a:pt x="4602088" y="4812101"/>
                  <a:pt x="4602088" y="4812101"/>
                </a:cubicBezTo>
                <a:cubicBezTo>
                  <a:pt x="4602088" y="4810400"/>
                  <a:pt x="4602088" y="4810400"/>
                  <a:pt x="4602088" y="4810400"/>
                </a:cubicBezTo>
                <a:cubicBezTo>
                  <a:pt x="4604433" y="4809549"/>
                  <a:pt x="4606192" y="4809549"/>
                  <a:pt x="4607364" y="4809974"/>
                </a:cubicBezTo>
                <a:close/>
                <a:moveTo>
                  <a:pt x="4558643" y="4807904"/>
                </a:moveTo>
                <a:cubicBezTo>
                  <a:pt x="4558934" y="4807692"/>
                  <a:pt x="4559516" y="4807692"/>
                  <a:pt x="4560678" y="4808542"/>
                </a:cubicBezTo>
                <a:cubicBezTo>
                  <a:pt x="4563005" y="4808542"/>
                  <a:pt x="4565331" y="4808542"/>
                  <a:pt x="4567658" y="4808542"/>
                </a:cubicBezTo>
                <a:cubicBezTo>
                  <a:pt x="4569985" y="4808542"/>
                  <a:pt x="4574638" y="4808542"/>
                  <a:pt x="4576964" y="4810244"/>
                </a:cubicBezTo>
                <a:cubicBezTo>
                  <a:pt x="4576964" y="4810244"/>
                  <a:pt x="4576964" y="4811947"/>
                  <a:pt x="4576964" y="4811947"/>
                </a:cubicBezTo>
                <a:cubicBezTo>
                  <a:pt x="4576964" y="4811947"/>
                  <a:pt x="4576964" y="4813649"/>
                  <a:pt x="4576964" y="4813649"/>
                </a:cubicBezTo>
                <a:cubicBezTo>
                  <a:pt x="4574638" y="4813649"/>
                  <a:pt x="4574638" y="4813649"/>
                  <a:pt x="4574638" y="4811947"/>
                </a:cubicBezTo>
                <a:cubicBezTo>
                  <a:pt x="4572310" y="4811947"/>
                  <a:pt x="4569985" y="4811947"/>
                  <a:pt x="4567658" y="4811947"/>
                </a:cubicBezTo>
                <a:cubicBezTo>
                  <a:pt x="4565331" y="4811947"/>
                  <a:pt x="4560678" y="4811947"/>
                  <a:pt x="4558352" y="4810244"/>
                </a:cubicBezTo>
                <a:cubicBezTo>
                  <a:pt x="4558352" y="4810244"/>
                  <a:pt x="4556026" y="4808542"/>
                  <a:pt x="4558352" y="4808542"/>
                </a:cubicBezTo>
                <a:cubicBezTo>
                  <a:pt x="4558352" y="4808542"/>
                  <a:pt x="4558352" y="4808116"/>
                  <a:pt x="4558643" y="4807904"/>
                </a:cubicBezTo>
                <a:close/>
                <a:moveTo>
                  <a:pt x="4278424" y="4807288"/>
                </a:moveTo>
                <a:lnTo>
                  <a:pt x="4276299" y="4808852"/>
                </a:lnTo>
                <a:lnTo>
                  <a:pt x="4277100" y="4808852"/>
                </a:lnTo>
                <a:lnTo>
                  <a:pt x="4277602" y="4808550"/>
                </a:lnTo>
                <a:close/>
                <a:moveTo>
                  <a:pt x="4269002" y="4806751"/>
                </a:moveTo>
                <a:lnTo>
                  <a:pt x="4273104" y="4806922"/>
                </a:lnTo>
                <a:lnTo>
                  <a:pt x="4273137" y="4806751"/>
                </a:lnTo>
                <a:close/>
                <a:moveTo>
                  <a:pt x="4609417" y="4805603"/>
                </a:moveTo>
                <a:cubicBezTo>
                  <a:pt x="4611720" y="4805603"/>
                  <a:pt x="4611720" y="4805603"/>
                  <a:pt x="4614022" y="4805603"/>
                </a:cubicBezTo>
                <a:cubicBezTo>
                  <a:pt x="4614022" y="4805603"/>
                  <a:pt x="4616326" y="4805603"/>
                  <a:pt x="4616326" y="4805603"/>
                </a:cubicBezTo>
                <a:cubicBezTo>
                  <a:pt x="4616326" y="4805603"/>
                  <a:pt x="4614022" y="4807150"/>
                  <a:pt x="4614022" y="4807150"/>
                </a:cubicBezTo>
                <a:cubicBezTo>
                  <a:pt x="4614022" y="4807150"/>
                  <a:pt x="4611720" y="4807150"/>
                  <a:pt x="4611720" y="4807150"/>
                </a:cubicBezTo>
                <a:cubicBezTo>
                  <a:pt x="4611720" y="4807150"/>
                  <a:pt x="4609417" y="4807150"/>
                  <a:pt x="4609417" y="4808698"/>
                </a:cubicBezTo>
                <a:cubicBezTo>
                  <a:pt x="4609417" y="4808698"/>
                  <a:pt x="4607114" y="4807150"/>
                  <a:pt x="4607114" y="4807150"/>
                </a:cubicBezTo>
                <a:cubicBezTo>
                  <a:pt x="4607114" y="4807150"/>
                  <a:pt x="4607114" y="4805603"/>
                  <a:pt x="4609417" y="4805603"/>
                </a:cubicBezTo>
                <a:close/>
                <a:moveTo>
                  <a:pt x="4620846" y="4803073"/>
                </a:moveTo>
                <a:cubicBezTo>
                  <a:pt x="4623194" y="4802334"/>
                  <a:pt x="4626461" y="4805293"/>
                  <a:pt x="4629726" y="4805293"/>
                </a:cubicBezTo>
                <a:cubicBezTo>
                  <a:pt x="4627550" y="4810554"/>
                  <a:pt x="4623194" y="4803540"/>
                  <a:pt x="4618838" y="4805293"/>
                </a:cubicBezTo>
                <a:cubicBezTo>
                  <a:pt x="4619384" y="4803977"/>
                  <a:pt x="4620064" y="4803320"/>
                  <a:pt x="4620846" y="4803073"/>
                </a:cubicBezTo>
                <a:close/>
                <a:moveTo>
                  <a:pt x="4592597" y="4802920"/>
                </a:moveTo>
                <a:cubicBezTo>
                  <a:pt x="4593713" y="4803126"/>
                  <a:pt x="4594272" y="4804364"/>
                  <a:pt x="4593154" y="4806839"/>
                </a:cubicBezTo>
                <a:cubicBezTo>
                  <a:pt x="4593154" y="4806839"/>
                  <a:pt x="4590922" y="4805190"/>
                  <a:pt x="4588688" y="4805190"/>
                </a:cubicBezTo>
                <a:cubicBezTo>
                  <a:pt x="4589804" y="4803538"/>
                  <a:pt x="4591479" y="4802713"/>
                  <a:pt x="4592597" y="4802920"/>
                </a:cubicBezTo>
                <a:close/>
                <a:moveTo>
                  <a:pt x="4544771" y="4802239"/>
                </a:moveTo>
                <a:cubicBezTo>
                  <a:pt x="4545714" y="4802159"/>
                  <a:pt x="4548070" y="4804712"/>
                  <a:pt x="4551838" y="4803436"/>
                </a:cubicBezTo>
                <a:cubicBezTo>
                  <a:pt x="4551838" y="4806841"/>
                  <a:pt x="4546813" y="4803436"/>
                  <a:pt x="4544301" y="4803436"/>
                </a:cubicBezTo>
                <a:cubicBezTo>
                  <a:pt x="4544301" y="4802585"/>
                  <a:pt x="4544458" y="4802265"/>
                  <a:pt x="4544771" y="4802239"/>
                </a:cubicBezTo>
                <a:close/>
                <a:moveTo>
                  <a:pt x="100081" y="4801918"/>
                </a:moveTo>
                <a:cubicBezTo>
                  <a:pt x="100920" y="4801418"/>
                  <a:pt x="102176" y="4801313"/>
                  <a:pt x="103850" y="4802154"/>
                </a:cubicBezTo>
                <a:cubicBezTo>
                  <a:pt x="98826" y="4808454"/>
                  <a:pt x="97569" y="4803415"/>
                  <a:pt x="100081" y="4801918"/>
                </a:cubicBezTo>
                <a:close/>
                <a:moveTo>
                  <a:pt x="4507450" y="4801889"/>
                </a:moveTo>
                <a:cubicBezTo>
                  <a:pt x="4509684" y="4803622"/>
                  <a:pt x="4514150" y="4803622"/>
                  <a:pt x="4514150" y="4805355"/>
                </a:cubicBezTo>
                <a:cubicBezTo>
                  <a:pt x="4511918" y="4810554"/>
                  <a:pt x="4507450" y="4803622"/>
                  <a:pt x="4505218" y="4807089"/>
                </a:cubicBezTo>
                <a:cubicBezTo>
                  <a:pt x="4500750" y="4803622"/>
                  <a:pt x="4509684" y="4805355"/>
                  <a:pt x="4507450" y="4801889"/>
                </a:cubicBezTo>
                <a:close/>
                <a:moveTo>
                  <a:pt x="4282326" y="4801289"/>
                </a:moveTo>
                <a:lnTo>
                  <a:pt x="4276736" y="4807072"/>
                </a:lnTo>
                <a:lnTo>
                  <a:pt x="4278516" y="4807147"/>
                </a:lnTo>
                <a:close/>
                <a:moveTo>
                  <a:pt x="4556026" y="4798794"/>
                </a:moveTo>
                <a:cubicBezTo>
                  <a:pt x="4556026" y="4798794"/>
                  <a:pt x="4558538" y="4798794"/>
                  <a:pt x="4558538" y="4798794"/>
                </a:cubicBezTo>
                <a:cubicBezTo>
                  <a:pt x="4558538" y="4800031"/>
                  <a:pt x="4556026" y="4800031"/>
                  <a:pt x="4556026" y="4800031"/>
                </a:cubicBezTo>
                <a:cubicBezTo>
                  <a:pt x="4556026" y="4800031"/>
                  <a:pt x="4556026" y="4798794"/>
                  <a:pt x="4556026" y="4798794"/>
                </a:cubicBezTo>
                <a:close/>
                <a:moveTo>
                  <a:pt x="4565406" y="4798638"/>
                </a:moveTo>
                <a:cubicBezTo>
                  <a:pt x="4567751" y="4803746"/>
                  <a:pt x="4560715" y="4802043"/>
                  <a:pt x="4560715" y="4803746"/>
                </a:cubicBezTo>
                <a:cubicBezTo>
                  <a:pt x="4556026" y="4803746"/>
                  <a:pt x="4560715" y="4796936"/>
                  <a:pt x="4565406" y="4798638"/>
                </a:cubicBezTo>
                <a:close/>
                <a:moveTo>
                  <a:pt x="4497531" y="4797313"/>
                </a:moveTo>
                <a:cubicBezTo>
                  <a:pt x="4497768" y="4796920"/>
                  <a:pt x="4500122" y="4802905"/>
                  <a:pt x="4498238" y="4800385"/>
                </a:cubicBezTo>
                <a:cubicBezTo>
                  <a:pt x="4497610" y="4798285"/>
                  <a:pt x="4497452" y="4797445"/>
                  <a:pt x="4497531" y="4797313"/>
                </a:cubicBezTo>
                <a:close/>
                <a:moveTo>
                  <a:pt x="4530621" y="4795079"/>
                </a:moveTo>
                <a:cubicBezTo>
                  <a:pt x="4532855" y="4796730"/>
                  <a:pt x="4535088" y="4796730"/>
                  <a:pt x="4535088" y="4798380"/>
                </a:cubicBezTo>
                <a:cubicBezTo>
                  <a:pt x="4535088" y="4798380"/>
                  <a:pt x="4535088" y="4798380"/>
                  <a:pt x="4535088" y="4800031"/>
                </a:cubicBezTo>
                <a:cubicBezTo>
                  <a:pt x="4535088" y="4800031"/>
                  <a:pt x="4535088" y="4800031"/>
                  <a:pt x="4532855" y="4800031"/>
                </a:cubicBezTo>
                <a:cubicBezTo>
                  <a:pt x="4532855" y="4800031"/>
                  <a:pt x="4532855" y="4800031"/>
                  <a:pt x="4532855" y="4798380"/>
                </a:cubicBezTo>
                <a:cubicBezTo>
                  <a:pt x="4532855" y="4798380"/>
                  <a:pt x="4530621" y="4798380"/>
                  <a:pt x="4530621" y="4798380"/>
                </a:cubicBezTo>
                <a:cubicBezTo>
                  <a:pt x="4528388" y="4798380"/>
                  <a:pt x="4528388" y="4796730"/>
                  <a:pt x="4528388" y="4796730"/>
                </a:cubicBezTo>
                <a:cubicBezTo>
                  <a:pt x="4528388" y="4795079"/>
                  <a:pt x="4530621" y="4795079"/>
                  <a:pt x="4530621" y="4795079"/>
                </a:cubicBezTo>
                <a:close/>
                <a:moveTo>
                  <a:pt x="4631558" y="4793107"/>
                </a:moveTo>
                <a:cubicBezTo>
                  <a:pt x="4633537" y="4792294"/>
                  <a:pt x="4636174" y="4794893"/>
                  <a:pt x="4641452" y="4793594"/>
                </a:cubicBezTo>
                <a:cubicBezTo>
                  <a:pt x="4636761" y="4798794"/>
                  <a:pt x="4636761" y="4795327"/>
                  <a:pt x="4629726" y="4795327"/>
                </a:cubicBezTo>
                <a:cubicBezTo>
                  <a:pt x="4630312" y="4794027"/>
                  <a:pt x="4630898" y="4793377"/>
                  <a:pt x="4631558" y="4793107"/>
                </a:cubicBezTo>
                <a:close/>
                <a:moveTo>
                  <a:pt x="4475972" y="4788074"/>
                </a:moveTo>
                <a:lnTo>
                  <a:pt x="4475416" y="4788237"/>
                </a:lnTo>
                <a:lnTo>
                  <a:pt x="4475938" y="4788428"/>
                </a:lnTo>
                <a:close/>
                <a:moveTo>
                  <a:pt x="4516590" y="4778916"/>
                </a:moveTo>
                <a:lnTo>
                  <a:pt x="4516532" y="4782716"/>
                </a:lnTo>
                <a:lnTo>
                  <a:pt x="4517059" y="4781829"/>
                </a:lnTo>
                <a:close/>
                <a:moveTo>
                  <a:pt x="4528556" y="4767844"/>
                </a:moveTo>
                <a:cubicBezTo>
                  <a:pt x="4530900" y="4767844"/>
                  <a:pt x="4528556" y="4774653"/>
                  <a:pt x="4528556" y="4771248"/>
                </a:cubicBezTo>
                <a:cubicBezTo>
                  <a:pt x="4519176" y="4772950"/>
                  <a:pt x="4526210" y="4771248"/>
                  <a:pt x="4528556" y="4767844"/>
                </a:cubicBezTo>
                <a:close/>
                <a:moveTo>
                  <a:pt x="4683326" y="4757940"/>
                </a:moveTo>
                <a:cubicBezTo>
                  <a:pt x="4683326" y="4757940"/>
                  <a:pt x="4683326" y="4757940"/>
                  <a:pt x="4692539" y="4759488"/>
                </a:cubicBezTo>
                <a:cubicBezTo>
                  <a:pt x="4692539" y="4759488"/>
                  <a:pt x="4692539" y="4761035"/>
                  <a:pt x="4692539" y="4761035"/>
                </a:cubicBezTo>
                <a:cubicBezTo>
                  <a:pt x="4692539" y="4761035"/>
                  <a:pt x="4692539" y="4761035"/>
                  <a:pt x="4683326" y="4759488"/>
                </a:cubicBezTo>
                <a:cubicBezTo>
                  <a:pt x="4683326" y="4759488"/>
                  <a:pt x="4683326" y="4757940"/>
                  <a:pt x="4683326" y="4757940"/>
                </a:cubicBezTo>
                <a:close/>
                <a:moveTo>
                  <a:pt x="4452176" y="4756083"/>
                </a:moveTo>
                <a:cubicBezTo>
                  <a:pt x="4452176" y="4756083"/>
                  <a:pt x="4452176" y="4757734"/>
                  <a:pt x="4454688" y="4759384"/>
                </a:cubicBezTo>
                <a:cubicBezTo>
                  <a:pt x="4454688" y="4759384"/>
                  <a:pt x="4454688" y="4761035"/>
                  <a:pt x="4452176" y="4761035"/>
                </a:cubicBezTo>
                <a:cubicBezTo>
                  <a:pt x="4452176" y="4761035"/>
                  <a:pt x="4452176" y="4761035"/>
                  <a:pt x="4449662" y="4759384"/>
                </a:cubicBezTo>
                <a:cubicBezTo>
                  <a:pt x="4449662" y="4759384"/>
                  <a:pt x="4449662" y="4757734"/>
                  <a:pt x="4449662" y="4757734"/>
                </a:cubicBezTo>
                <a:cubicBezTo>
                  <a:pt x="4449662" y="4756083"/>
                  <a:pt x="4449662" y="4756083"/>
                  <a:pt x="4452176" y="4756083"/>
                </a:cubicBezTo>
                <a:close/>
                <a:moveTo>
                  <a:pt x="4656782" y="4752833"/>
                </a:moveTo>
                <a:cubicBezTo>
                  <a:pt x="4657699" y="4752514"/>
                  <a:pt x="4659458" y="4752408"/>
                  <a:pt x="4662388" y="4752833"/>
                </a:cubicBezTo>
                <a:cubicBezTo>
                  <a:pt x="4658871" y="4756664"/>
                  <a:pt x="4654035" y="4753791"/>
                  <a:pt x="4656782" y="4752833"/>
                </a:cubicBezTo>
                <a:close/>
                <a:moveTo>
                  <a:pt x="4623026" y="4747418"/>
                </a:moveTo>
                <a:cubicBezTo>
                  <a:pt x="4623026" y="4747418"/>
                  <a:pt x="4625260" y="4747418"/>
                  <a:pt x="4625260" y="4747418"/>
                </a:cubicBezTo>
                <a:cubicBezTo>
                  <a:pt x="4627492" y="4747418"/>
                  <a:pt x="4627492" y="4749274"/>
                  <a:pt x="4627492" y="4749274"/>
                </a:cubicBezTo>
                <a:cubicBezTo>
                  <a:pt x="4629726" y="4747418"/>
                  <a:pt x="4629726" y="4749274"/>
                  <a:pt x="4629726" y="4749274"/>
                </a:cubicBezTo>
                <a:cubicBezTo>
                  <a:pt x="4629726" y="4749274"/>
                  <a:pt x="4629726" y="4751131"/>
                  <a:pt x="4629726" y="4751131"/>
                </a:cubicBezTo>
                <a:cubicBezTo>
                  <a:pt x="4629726" y="4751131"/>
                  <a:pt x="4627492" y="4751131"/>
                  <a:pt x="4627492" y="4751131"/>
                </a:cubicBezTo>
                <a:cubicBezTo>
                  <a:pt x="4625260" y="4751131"/>
                  <a:pt x="4625260" y="4749274"/>
                  <a:pt x="4623026" y="4749274"/>
                </a:cubicBezTo>
                <a:cubicBezTo>
                  <a:pt x="4623026" y="4749274"/>
                  <a:pt x="4623026" y="4749274"/>
                  <a:pt x="4623026" y="4747418"/>
                </a:cubicBezTo>
                <a:close/>
                <a:moveTo>
                  <a:pt x="4641954" y="4747417"/>
                </a:moveTo>
                <a:cubicBezTo>
                  <a:pt x="4644298" y="4749150"/>
                  <a:pt x="4644298" y="4752617"/>
                  <a:pt x="4648988" y="4750883"/>
                </a:cubicBezTo>
                <a:cubicBezTo>
                  <a:pt x="4648988" y="4754350"/>
                  <a:pt x="4646644" y="4752617"/>
                  <a:pt x="4644298" y="4756083"/>
                </a:cubicBezTo>
                <a:cubicBezTo>
                  <a:pt x="4644298" y="4752617"/>
                  <a:pt x="4637263" y="4750883"/>
                  <a:pt x="4641954" y="4747417"/>
                </a:cubicBezTo>
                <a:close/>
                <a:moveTo>
                  <a:pt x="4685840" y="4744323"/>
                </a:moveTo>
                <a:cubicBezTo>
                  <a:pt x="4685840" y="4744323"/>
                  <a:pt x="4687933" y="4744323"/>
                  <a:pt x="4687933" y="4744323"/>
                </a:cubicBezTo>
                <a:cubicBezTo>
                  <a:pt x="4687933" y="4744323"/>
                  <a:pt x="4687933" y="4745870"/>
                  <a:pt x="4690027" y="4745870"/>
                </a:cubicBezTo>
                <a:cubicBezTo>
                  <a:pt x="4690027" y="4747418"/>
                  <a:pt x="4690027" y="4747418"/>
                  <a:pt x="4690027" y="4747418"/>
                </a:cubicBezTo>
                <a:cubicBezTo>
                  <a:pt x="4687933" y="4747418"/>
                  <a:pt x="4687933" y="4747418"/>
                  <a:pt x="4687933" y="4747418"/>
                </a:cubicBezTo>
                <a:cubicBezTo>
                  <a:pt x="4687933" y="4745870"/>
                  <a:pt x="4687933" y="4745870"/>
                  <a:pt x="4685840" y="4745870"/>
                </a:cubicBezTo>
                <a:cubicBezTo>
                  <a:pt x="4685840" y="4744323"/>
                  <a:pt x="4685840" y="4744323"/>
                  <a:pt x="4685840" y="4744323"/>
                </a:cubicBezTo>
                <a:close/>
                <a:moveTo>
                  <a:pt x="105999" y="4743861"/>
                </a:moveTo>
                <a:cubicBezTo>
                  <a:pt x="111002" y="4744806"/>
                  <a:pt x="114755" y="4745748"/>
                  <a:pt x="118506" y="4747634"/>
                </a:cubicBezTo>
                <a:cubicBezTo>
                  <a:pt x="118506" y="4747634"/>
                  <a:pt x="118506" y="4747634"/>
                  <a:pt x="105999" y="4743861"/>
                </a:cubicBezTo>
                <a:close/>
                <a:moveTo>
                  <a:pt x="4472286" y="4743142"/>
                </a:moveTo>
                <a:cubicBezTo>
                  <a:pt x="4483508" y="4751441"/>
                  <a:pt x="4483508" y="4751441"/>
                  <a:pt x="4483508" y="4751441"/>
                </a:cubicBezTo>
                <a:cubicBezTo>
                  <a:pt x="4479426" y="4747291"/>
                  <a:pt x="4476366" y="4745218"/>
                  <a:pt x="4472286" y="4743142"/>
                </a:cubicBezTo>
                <a:close/>
                <a:moveTo>
                  <a:pt x="4641590" y="4742156"/>
                </a:moveTo>
                <a:cubicBezTo>
                  <a:pt x="4639218" y="4743859"/>
                  <a:pt x="4643964" y="4743859"/>
                  <a:pt x="4641590" y="4743859"/>
                </a:cubicBezTo>
                <a:lnTo>
                  <a:pt x="4639724" y="4742500"/>
                </a:lnTo>
                <a:close/>
                <a:moveTo>
                  <a:pt x="4638922" y="4741917"/>
                </a:moveTo>
                <a:lnTo>
                  <a:pt x="4639724" y="4742500"/>
                </a:lnTo>
                <a:lnTo>
                  <a:pt x="4636252" y="4743139"/>
                </a:lnTo>
                <a:cubicBezTo>
                  <a:pt x="4634768" y="4742980"/>
                  <a:pt x="4636844" y="4741650"/>
                  <a:pt x="4638922" y="4741917"/>
                </a:cubicBezTo>
                <a:close/>
                <a:moveTo>
                  <a:pt x="4572311" y="4740376"/>
                </a:moveTo>
                <a:cubicBezTo>
                  <a:pt x="4576204" y="4739679"/>
                  <a:pt x="4578429" y="4742466"/>
                  <a:pt x="4581988" y="4742466"/>
                </a:cubicBezTo>
                <a:cubicBezTo>
                  <a:pt x="4579615" y="4747417"/>
                  <a:pt x="4572497" y="4745767"/>
                  <a:pt x="4567751" y="4742466"/>
                </a:cubicBezTo>
                <a:cubicBezTo>
                  <a:pt x="4569531" y="4741227"/>
                  <a:pt x="4571014" y="4740608"/>
                  <a:pt x="4572311" y="4740376"/>
                </a:cubicBezTo>
                <a:close/>
                <a:moveTo>
                  <a:pt x="4609493" y="4739881"/>
                </a:moveTo>
                <a:cubicBezTo>
                  <a:pt x="4612370" y="4739232"/>
                  <a:pt x="4616206" y="4743456"/>
                  <a:pt x="4616206" y="4740856"/>
                </a:cubicBezTo>
                <a:cubicBezTo>
                  <a:pt x="4623026" y="4744323"/>
                  <a:pt x="4609386" y="4744323"/>
                  <a:pt x="4607114" y="4742589"/>
                </a:cubicBezTo>
                <a:cubicBezTo>
                  <a:pt x="4607681" y="4740856"/>
                  <a:pt x="4608534" y="4740098"/>
                  <a:pt x="4609493" y="4739881"/>
                </a:cubicBezTo>
                <a:close/>
                <a:moveTo>
                  <a:pt x="4646476" y="4738751"/>
                </a:moveTo>
                <a:cubicBezTo>
                  <a:pt x="4648570" y="4738751"/>
                  <a:pt x="4648570" y="4738751"/>
                  <a:pt x="4650664" y="4738751"/>
                </a:cubicBezTo>
                <a:cubicBezTo>
                  <a:pt x="4650664" y="4740608"/>
                  <a:pt x="4650664" y="4740608"/>
                  <a:pt x="4650664" y="4740608"/>
                </a:cubicBezTo>
                <a:cubicBezTo>
                  <a:pt x="4648570" y="4740608"/>
                  <a:pt x="4648570" y="4740608"/>
                  <a:pt x="4648570" y="4740608"/>
                </a:cubicBezTo>
                <a:cubicBezTo>
                  <a:pt x="4648570" y="4740608"/>
                  <a:pt x="4648570" y="4742466"/>
                  <a:pt x="4650664" y="4742466"/>
                </a:cubicBezTo>
                <a:cubicBezTo>
                  <a:pt x="4650664" y="4744323"/>
                  <a:pt x="4650664" y="4744323"/>
                  <a:pt x="4650664" y="4744323"/>
                </a:cubicBezTo>
                <a:cubicBezTo>
                  <a:pt x="4650664" y="4744323"/>
                  <a:pt x="4648570" y="4744323"/>
                  <a:pt x="4648570" y="4744323"/>
                </a:cubicBezTo>
                <a:cubicBezTo>
                  <a:pt x="4646476" y="4742466"/>
                  <a:pt x="4646476" y="4740608"/>
                  <a:pt x="4646476" y="4740608"/>
                </a:cubicBezTo>
                <a:cubicBezTo>
                  <a:pt x="4646476" y="4740608"/>
                  <a:pt x="4646476" y="4740608"/>
                  <a:pt x="4646476" y="4738751"/>
                </a:cubicBezTo>
                <a:close/>
                <a:moveTo>
                  <a:pt x="4658034" y="4737513"/>
                </a:moveTo>
                <a:cubicBezTo>
                  <a:pt x="4660378" y="4739123"/>
                  <a:pt x="4662723" y="4740732"/>
                  <a:pt x="4667414" y="4740732"/>
                </a:cubicBezTo>
                <a:cubicBezTo>
                  <a:pt x="4662723" y="4745561"/>
                  <a:pt x="4660378" y="4739123"/>
                  <a:pt x="4655688" y="4742342"/>
                </a:cubicBezTo>
                <a:cubicBezTo>
                  <a:pt x="4658034" y="4740732"/>
                  <a:pt x="4658034" y="4740732"/>
                  <a:pt x="4658034" y="4737513"/>
                </a:cubicBezTo>
                <a:close/>
                <a:moveTo>
                  <a:pt x="4452211" y="4735392"/>
                </a:moveTo>
                <a:cubicBezTo>
                  <a:pt x="4452211" y="4735392"/>
                  <a:pt x="4449881" y="4737071"/>
                  <a:pt x="4449881" y="4737071"/>
                </a:cubicBezTo>
                <a:lnTo>
                  <a:pt x="4449283" y="4736640"/>
                </a:lnTo>
                <a:lnTo>
                  <a:pt x="4447968" y="4744603"/>
                </a:lnTo>
                <a:cubicBezTo>
                  <a:pt x="4448211" y="4750309"/>
                  <a:pt x="4449174" y="4756014"/>
                  <a:pt x="4449657" y="4760681"/>
                </a:cubicBezTo>
                <a:cubicBezTo>
                  <a:pt x="4450620" y="4761719"/>
                  <a:pt x="4452548" y="4762756"/>
                  <a:pt x="4453514" y="4762756"/>
                </a:cubicBezTo>
                <a:cubicBezTo>
                  <a:pt x="4454479" y="4762756"/>
                  <a:pt x="4456406" y="4760681"/>
                  <a:pt x="4458336" y="4758607"/>
                </a:cubicBezTo>
                <a:cubicBezTo>
                  <a:pt x="4459298" y="4763793"/>
                  <a:pt x="4459298" y="4763793"/>
                  <a:pt x="4459298" y="4763793"/>
                </a:cubicBezTo>
                <a:cubicBezTo>
                  <a:pt x="4463640" y="4765608"/>
                  <a:pt x="4466712" y="4766646"/>
                  <a:pt x="4468852" y="4766873"/>
                </a:cubicBezTo>
                <a:lnTo>
                  <a:pt x="4469540" y="4766562"/>
                </a:lnTo>
                <a:lnTo>
                  <a:pt x="4469272" y="4771781"/>
                </a:lnTo>
                <a:lnTo>
                  <a:pt x="4469372" y="4771807"/>
                </a:lnTo>
                <a:cubicBezTo>
                  <a:pt x="4471386" y="4772649"/>
                  <a:pt x="4473114" y="4773070"/>
                  <a:pt x="4475416" y="4771386"/>
                </a:cubicBezTo>
                <a:cubicBezTo>
                  <a:pt x="4477720" y="4773072"/>
                  <a:pt x="4475416" y="4776441"/>
                  <a:pt x="4475416" y="4778126"/>
                </a:cubicBezTo>
                <a:lnTo>
                  <a:pt x="4476682" y="4778215"/>
                </a:lnTo>
                <a:lnTo>
                  <a:pt x="4477666" y="4763736"/>
                </a:lnTo>
                <a:lnTo>
                  <a:pt x="4472556" y="4760264"/>
                </a:lnTo>
                <a:lnTo>
                  <a:pt x="4471836" y="4746160"/>
                </a:lnTo>
                <a:cubicBezTo>
                  <a:pt x="4470872" y="4740974"/>
                  <a:pt x="4470872" y="4740974"/>
                  <a:pt x="4470872" y="4740974"/>
                </a:cubicBezTo>
                <a:cubicBezTo>
                  <a:pt x="4474730" y="4743048"/>
                  <a:pt x="4474730" y="4743048"/>
                  <a:pt x="4474730" y="4743048"/>
                </a:cubicBezTo>
                <a:lnTo>
                  <a:pt x="4471488" y="4737162"/>
                </a:lnTo>
                <a:lnTo>
                  <a:pt x="4470854" y="4737071"/>
                </a:lnTo>
                <a:cubicBezTo>
                  <a:pt x="4468524" y="4737071"/>
                  <a:pt x="4463863" y="4737071"/>
                  <a:pt x="4461532" y="4737071"/>
                </a:cubicBezTo>
                <a:cubicBezTo>
                  <a:pt x="4456872" y="4738751"/>
                  <a:pt x="4456872" y="4737071"/>
                  <a:pt x="4452211" y="4737071"/>
                </a:cubicBezTo>
                <a:cubicBezTo>
                  <a:pt x="4452211" y="4737071"/>
                  <a:pt x="4452211" y="4737071"/>
                  <a:pt x="4452211" y="4735392"/>
                </a:cubicBezTo>
                <a:close/>
                <a:moveTo>
                  <a:pt x="4616118" y="4731943"/>
                </a:moveTo>
                <a:cubicBezTo>
                  <a:pt x="4618420" y="4733645"/>
                  <a:pt x="4620724" y="4733645"/>
                  <a:pt x="4623027" y="4735346"/>
                </a:cubicBezTo>
                <a:cubicBezTo>
                  <a:pt x="4623027" y="4735346"/>
                  <a:pt x="4620724" y="4737049"/>
                  <a:pt x="4623027" y="4737049"/>
                </a:cubicBezTo>
                <a:cubicBezTo>
                  <a:pt x="4620724" y="4737049"/>
                  <a:pt x="4613814" y="4738751"/>
                  <a:pt x="4616118" y="4731943"/>
                </a:cubicBezTo>
                <a:close/>
                <a:moveTo>
                  <a:pt x="4586176" y="4730705"/>
                </a:moveTo>
                <a:cubicBezTo>
                  <a:pt x="4586176" y="4730705"/>
                  <a:pt x="4586176" y="4730705"/>
                  <a:pt x="4588502" y="4730705"/>
                </a:cubicBezTo>
                <a:cubicBezTo>
                  <a:pt x="4590830" y="4730705"/>
                  <a:pt x="4595482" y="4732253"/>
                  <a:pt x="4600134" y="4732253"/>
                </a:cubicBezTo>
                <a:cubicBezTo>
                  <a:pt x="4602461" y="4732253"/>
                  <a:pt x="4604787" y="4732253"/>
                  <a:pt x="4607114" y="4732253"/>
                </a:cubicBezTo>
                <a:cubicBezTo>
                  <a:pt x="4607114" y="4732253"/>
                  <a:pt x="4607114" y="4733800"/>
                  <a:pt x="4607114" y="4733800"/>
                </a:cubicBezTo>
                <a:cubicBezTo>
                  <a:pt x="4607114" y="4733800"/>
                  <a:pt x="4607114" y="4733800"/>
                  <a:pt x="4604787" y="4733800"/>
                </a:cubicBezTo>
                <a:cubicBezTo>
                  <a:pt x="4604787" y="4733800"/>
                  <a:pt x="4600134" y="4733800"/>
                  <a:pt x="4600134" y="4733800"/>
                </a:cubicBezTo>
                <a:cubicBezTo>
                  <a:pt x="4595482" y="4733800"/>
                  <a:pt x="4590830" y="4733800"/>
                  <a:pt x="4586176" y="4732253"/>
                </a:cubicBezTo>
                <a:cubicBezTo>
                  <a:pt x="4586176" y="4732253"/>
                  <a:pt x="4586176" y="4732253"/>
                  <a:pt x="4586176" y="4730705"/>
                </a:cubicBezTo>
                <a:close/>
                <a:moveTo>
                  <a:pt x="4518670" y="4728055"/>
                </a:moveTo>
                <a:lnTo>
                  <a:pt x="4514966" y="4735026"/>
                </a:lnTo>
                <a:lnTo>
                  <a:pt x="4517657" y="4735203"/>
                </a:lnTo>
                <a:lnTo>
                  <a:pt x="4518472" y="4729448"/>
                </a:lnTo>
                <a:cubicBezTo>
                  <a:pt x="4518670" y="4728055"/>
                  <a:pt x="4518670" y="4728055"/>
                  <a:pt x="4518670" y="4728055"/>
                </a:cubicBezTo>
                <a:close/>
                <a:moveTo>
                  <a:pt x="4549012" y="4724205"/>
                </a:moveTo>
                <a:cubicBezTo>
                  <a:pt x="4550582" y="4724638"/>
                  <a:pt x="4551838" y="4725505"/>
                  <a:pt x="4551838" y="4725505"/>
                </a:cubicBezTo>
                <a:cubicBezTo>
                  <a:pt x="4551838" y="4730705"/>
                  <a:pt x="4546813" y="4725505"/>
                  <a:pt x="4544301" y="4725505"/>
                </a:cubicBezTo>
                <a:cubicBezTo>
                  <a:pt x="4545558" y="4723772"/>
                  <a:pt x="4547442" y="4723772"/>
                  <a:pt x="4549012" y="4724205"/>
                </a:cubicBezTo>
                <a:close/>
                <a:moveTo>
                  <a:pt x="4453514" y="4721266"/>
                </a:moveTo>
                <a:cubicBezTo>
                  <a:pt x="4451584" y="4728527"/>
                  <a:pt x="4451584" y="4728527"/>
                  <a:pt x="4451584" y="4728527"/>
                </a:cubicBezTo>
                <a:cubicBezTo>
                  <a:pt x="4451584" y="4730601"/>
                  <a:pt x="4451584" y="4730601"/>
                  <a:pt x="4451584" y="4730601"/>
                </a:cubicBezTo>
                <a:cubicBezTo>
                  <a:pt x="4450620" y="4728527"/>
                  <a:pt x="4450620" y="4728527"/>
                  <a:pt x="4450620" y="4728527"/>
                </a:cubicBezTo>
                <a:lnTo>
                  <a:pt x="4450043" y="4732031"/>
                </a:lnTo>
                <a:lnTo>
                  <a:pt x="4452211" y="4732031"/>
                </a:lnTo>
                <a:cubicBezTo>
                  <a:pt x="4449881" y="4728671"/>
                  <a:pt x="4461532" y="4728671"/>
                  <a:pt x="4461532" y="4732031"/>
                </a:cubicBezTo>
                <a:lnTo>
                  <a:pt x="4469446" y="4733457"/>
                </a:lnTo>
                <a:lnTo>
                  <a:pt x="4467016" y="4729045"/>
                </a:lnTo>
                <a:cubicBezTo>
                  <a:pt x="4462676" y="4726193"/>
                  <a:pt x="4457370" y="4724377"/>
                  <a:pt x="4453514" y="4721266"/>
                </a:cubicBezTo>
                <a:close/>
                <a:moveTo>
                  <a:pt x="4448438" y="4719756"/>
                </a:moveTo>
                <a:cubicBezTo>
                  <a:pt x="4448438" y="4719756"/>
                  <a:pt x="4448438" y="4719756"/>
                  <a:pt x="4450542" y="4728055"/>
                </a:cubicBezTo>
                <a:cubicBezTo>
                  <a:pt x="4449490" y="4725980"/>
                  <a:pt x="4448438" y="4722869"/>
                  <a:pt x="4448438" y="4719756"/>
                </a:cubicBezTo>
                <a:close/>
                <a:moveTo>
                  <a:pt x="4485471" y="4718851"/>
                </a:moveTo>
                <a:lnTo>
                  <a:pt x="4480741" y="4723514"/>
                </a:lnTo>
                <a:cubicBezTo>
                  <a:pt x="4479689" y="4724552"/>
                  <a:pt x="4479689" y="4724552"/>
                  <a:pt x="4479689" y="4724552"/>
                </a:cubicBezTo>
                <a:close/>
                <a:moveTo>
                  <a:pt x="4488924" y="4700255"/>
                </a:moveTo>
                <a:cubicBezTo>
                  <a:pt x="4491839" y="4700419"/>
                  <a:pt x="4495726" y="4704036"/>
                  <a:pt x="4495726" y="4706667"/>
                </a:cubicBezTo>
                <a:cubicBezTo>
                  <a:pt x="4491120" y="4708421"/>
                  <a:pt x="4493422" y="4708421"/>
                  <a:pt x="4488816" y="4706667"/>
                </a:cubicBezTo>
                <a:cubicBezTo>
                  <a:pt x="4488816" y="4704914"/>
                  <a:pt x="4488816" y="4703159"/>
                  <a:pt x="4486512" y="4701405"/>
                </a:cubicBezTo>
                <a:cubicBezTo>
                  <a:pt x="4487089" y="4700529"/>
                  <a:pt x="4487952" y="4700199"/>
                  <a:pt x="4488924" y="4700255"/>
                </a:cubicBezTo>
                <a:close/>
                <a:moveTo>
                  <a:pt x="4560842" y="4697898"/>
                </a:moveTo>
                <a:cubicBezTo>
                  <a:pt x="4563144" y="4699754"/>
                  <a:pt x="4565448" y="4699754"/>
                  <a:pt x="4567751" y="4699754"/>
                </a:cubicBezTo>
                <a:cubicBezTo>
                  <a:pt x="4567751" y="4701611"/>
                  <a:pt x="4558538" y="4701611"/>
                  <a:pt x="4560842" y="4697898"/>
                </a:cubicBezTo>
                <a:close/>
                <a:moveTo>
                  <a:pt x="4575707" y="4674686"/>
                </a:moveTo>
                <a:cubicBezTo>
                  <a:pt x="4577591" y="4675119"/>
                  <a:pt x="4579476" y="4675985"/>
                  <a:pt x="4579476" y="4675985"/>
                </a:cubicBezTo>
                <a:cubicBezTo>
                  <a:pt x="4576962" y="4681185"/>
                  <a:pt x="4574450" y="4674253"/>
                  <a:pt x="4571938" y="4675985"/>
                </a:cubicBezTo>
                <a:cubicBezTo>
                  <a:pt x="4571938" y="4674253"/>
                  <a:pt x="4573822" y="4674253"/>
                  <a:pt x="4575707" y="4674686"/>
                </a:cubicBezTo>
                <a:close/>
                <a:moveTo>
                  <a:pt x="89906" y="4669180"/>
                </a:moveTo>
                <a:cubicBezTo>
                  <a:pt x="91762" y="4671751"/>
                  <a:pt x="94235" y="4674581"/>
                  <a:pt x="97019" y="4676252"/>
                </a:cubicBezTo>
                <a:lnTo>
                  <a:pt x="101491" y="4676317"/>
                </a:lnTo>
                <a:lnTo>
                  <a:pt x="91761" y="4683083"/>
                </a:lnTo>
                <a:cubicBezTo>
                  <a:pt x="91761" y="4683083"/>
                  <a:pt x="91761" y="4683083"/>
                  <a:pt x="93660" y="4681763"/>
                </a:cubicBezTo>
                <a:lnTo>
                  <a:pt x="101491" y="4676317"/>
                </a:lnTo>
                <a:lnTo>
                  <a:pt x="105987" y="4676380"/>
                </a:lnTo>
                <a:lnTo>
                  <a:pt x="103195" y="4675132"/>
                </a:lnTo>
                <a:lnTo>
                  <a:pt x="91917" y="4670080"/>
                </a:lnTo>
                <a:cubicBezTo>
                  <a:pt x="89906" y="4669180"/>
                  <a:pt x="89906" y="4669180"/>
                  <a:pt x="89906" y="4669180"/>
                </a:cubicBezTo>
                <a:close/>
                <a:moveTo>
                  <a:pt x="4535189" y="4626476"/>
                </a:moveTo>
                <a:lnTo>
                  <a:pt x="4535189" y="4628502"/>
                </a:lnTo>
                <a:lnTo>
                  <a:pt x="4532832" y="4627490"/>
                </a:lnTo>
                <a:close/>
                <a:moveTo>
                  <a:pt x="153127" y="4618636"/>
                </a:moveTo>
                <a:cubicBezTo>
                  <a:pt x="150001" y="4619164"/>
                  <a:pt x="148437" y="4619429"/>
                  <a:pt x="147655" y="4619561"/>
                </a:cubicBezTo>
                <a:lnTo>
                  <a:pt x="146969" y="4619678"/>
                </a:lnTo>
                <a:lnTo>
                  <a:pt x="146874" y="4619693"/>
                </a:lnTo>
                <a:cubicBezTo>
                  <a:pt x="140621" y="4621805"/>
                  <a:pt x="140621" y="4621805"/>
                  <a:pt x="140621" y="4621805"/>
                </a:cubicBezTo>
                <a:cubicBezTo>
                  <a:pt x="141871" y="4624974"/>
                  <a:pt x="140621" y="4629198"/>
                  <a:pt x="144372" y="4629198"/>
                </a:cubicBezTo>
                <a:cubicBezTo>
                  <a:pt x="146874" y="4623918"/>
                  <a:pt x="146874" y="4623918"/>
                  <a:pt x="146874" y="4623918"/>
                </a:cubicBezTo>
                <a:lnTo>
                  <a:pt x="147117" y="4623958"/>
                </a:lnTo>
                <a:lnTo>
                  <a:pt x="150997" y="4629593"/>
                </a:lnTo>
                <a:lnTo>
                  <a:pt x="155558" y="4632185"/>
                </a:lnTo>
                <a:lnTo>
                  <a:pt x="155558" y="4631069"/>
                </a:lnTo>
                <a:lnTo>
                  <a:pt x="148652" y="4625237"/>
                </a:lnTo>
                <a:lnTo>
                  <a:pt x="147142" y="4623962"/>
                </a:lnTo>
                <a:lnTo>
                  <a:pt x="152346" y="4624841"/>
                </a:lnTo>
                <a:cubicBezTo>
                  <a:pt x="153127" y="4624974"/>
                  <a:pt x="153127" y="4624974"/>
                  <a:pt x="153127" y="4624974"/>
                </a:cubicBezTo>
                <a:cubicBezTo>
                  <a:pt x="153127" y="4622861"/>
                  <a:pt x="153127" y="4620750"/>
                  <a:pt x="153127" y="4618636"/>
                </a:cubicBezTo>
                <a:close/>
                <a:moveTo>
                  <a:pt x="4490322" y="4618425"/>
                </a:moveTo>
                <a:lnTo>
                  <a:pt x="4493015" y="4618425"/>
                </a:lnTo>
                <a:lnTo>
                  <a:pt x="4493015" y="4621989"/>
                </a:lnTo>
                <a:lnTo>
                  <a:pt x="4489472" y="4619675"/>
                </a:lnTo>
                <a:lnTo>
                  <a:pt x="4489348" y="4619274"/>
                </a:lnTo>
                <a:close/>
                <a:moveTo>
                  <a:pt x="101090" y="4605926"/>
                </a:moveTo>
                <a:cubicBezTo>
                  <a:pt x="107152" y="4612120"/>
                  <a:pt x="114427" y="4617282"/>
                  <a:pt x="118065" y="4625539"/>
                </a:cubicBezTo>
                <a:cubicBezTo>
                  <a:pt x="118065" y="4625539"/>
                  <a:pt x="118065" y="4625539"/>
                  <a:pt x="101090" y="4605926"/>
                </a:cubicBezTo>
                <a:close/>
                <a:moveTo>
                  <a:pt x="130174" y="4605382"/>
                </a:moveTo>
                <a:cubicBezTo>
                  <a:pt x="129280" y="4621977"/>
                  <a:pt x="129280" y="4621977"/>
                  <a:pt x="129280" y="4621977"/>
                </a:cubicBezTo>
                <a:cubicBezTo>
                  <a:pt x="130174" y="4617829"/>
                  <a:pt x="130174" y="4610568"/>
                  <a:pt x="130174" y="4605382"/>
                </a:cubicBezTo>
                <a:close/>
                <a:moveTo>
                  <a:pt x="4583664" y="4595765"/>
                </a:moveTo>
                <a:cubicBezTo>
                  <a:pt x="4583664" y="4595765"/>
                  <a:pt x="4583664" y="4597622"/>
                  <a:pt x="4583664" y="4597622"/>
                </a:cubicBezTo>
                <a:cubicBezTo>
                  <a:pt x="4583664" y="4597622"/>
                  <a:pt x="4579476" y="4597622"/>
                  <a:pt x="4581570" y="4597622"/>
                </a:cubicBezTo>
                <a:cubicBezTo>
                  <a:pt x="4583664" y="4597622"/>
                  <a:pt x="4583664" y="4595765"/>
                  <a:pt x="4583664" y="4595765"/>
                </a:cubicBezTo>
                <a:close/>
                <a:moveTo>
                  <a:pt x="4482645" y="4576884"/>
                </a:moveTo>
                <a:lnTo>
                  <a:pt x="4487518" y="4583084"/>
                </a:lnTo>
                <a:cubicBezTo>
                  <a:pt x="4488234" y="4583997"/>
                  <a:pt x="4488234" y="4583997"/>
                  <a:pt x="4488234" y="4583997"/>
                </a:cubicBezTo>
                <a:cubicBezTo>
                  <a:pt x="4486322" y="4585040"/>
                  <a:pt x="4485366" y="4588170"/>
                  <a:pt x="4484408" y="4590256"/>
                </a:cubicBezTo>
                <a:cubicBezTo>
                  <a:pt x="4488234" y="4592344"/>
                  <a:pt x="4488234" y="4592344"/>
                  <a:pt x="4488234" y="4592344"/>
                </a:cubicBezTo>
                <a:cubicBezTo>
                  <a:pt x="4487278" y="4597559"/>
                  <a:pt x="4487278" y="4597559"/>
                  <a:pt x="4487278" y="4597559"/>
                </a:cubicBezTo>
                <a:cubicBezTo>
                  <a:pt x="4485366" y="4603820"/>
                  <a:pt x="4492059" y="4605906"/>
                  <a:pt x="4487278" y="4607993"/>
                </a:cubicBezTo>
                <a:cubicBezTo>
                  <a:pt x="4488234" y="4613208"/>
                  <a:pt x="4488234" y="4613208"/>
                  <a:pt x="4488234" y="4613208"/>
                </a:cubicBezTo>
                <a:lnTo>
                  <a:pt x="4487295" y="4612696"/>
                </a:lnTo>
                <a:lnTo>
                  <a:pt x="4486522" y="4611772"/>
                </a:lnTo>
                <a:lnTo>
                  <a:pt x="4485768" y="4610871"/>
                </a:lnTo>
                <a:lnTo>
                  <a:pt x="4475861" y="4599033"/>
                </a:lnTo>
                <a:lnTo>
                  <a:pt x="4478506" y="4590394"/>
                </a:lnTo>
                <a:cubicBezTo>
                  <a:pt x="4480164" y="4584984"/>
                  <a:pt x="4481267" y="4581377"/>
                  <a:pt x="4482006" y="4578972"/>
                </a:cubicBezTo>
                <a:close/>
                <a:moveTo>
                  <a:pt x="96159" y="4572619"/>
                </a:moveTo>
                <a:cubicBezTo>
                  <a:pt x="95266" y="4574775"/>
                  <a:pt x="95266" y="4576931"/>
                  <a:pt x="95266" y="4580163"/>
                </a:cubicBezTo>
                <a:cubicBezTo>
                  <a:pt x="96159" y="4572619"/>
                  <a:pt x="96159" y="4572619"/>
                  <a:pt x="96159" y="4572619"/>
                </a:cubicBezTo>
                <a:close/>
                <a:moveTo>
                  <a:pt x="4476926" y="4568349"/>
                </a:moveTo>
                <a:cubicBezTo>
                  <a:pt x="4476926" y="4568349"/>
                  <a:pt x="4476926" y="4568349"/>
                  <a:pt x="4476837" y="4569669"/>
                </a:cubicBezTo>
                <a:lnTo>
                  <a:pt x="4476713" y="4571555"/>
                </a:lnTo>
                <a:lnTo>
                  <a:pt x="4476222" y="4578909"/>
                </a:lnTo>
                <a:cubicBezTo>
                  <a:pt x="4476400" y="4576268"/>
                  <a:pt x="4476531" y="4574290"/>
                  <a:pt x="4476630" y="4572803"/>
                </a:cubicBezTo>
                <a:lnTo>
                  <a:pt x="4476713" y="4571555"/>
                </a:lnTo>
                <a:close/>
                <a:moveTo>
                  <a:pt x="137254" y="4567340"/>
                </a:moveTo>
                <a:cubicBezTo>
                  <a:pt x="137254" y="4567340"/>
                  <a:pt x="137254" y="4567340"/>
                  <a:pt x="137365" y="4568188"/>
                </a:cubicBezTo>
                <a:lnTo>
                  <a:pt x="138142" y="4574087"/>
                </a:lnTo>
                <a:lnTo>
                  <a:pt x="132790" y="4573173"/>
                </a:lnTo>
                <a:cubicBezTo>
                  <a:pt x="132022" y="4573043"/>
                  <a:pt x="132022" y="4573043"/>
                  <a:pt x="132022" y="4573043"/>
                </a:cubicBezTo>
                <a:cubicBezTo>
                  <a:pt x="130793" y="4588775"/>
                  <a:pt x="132022" y="4603458"/>
                  <a:pt x="140621" y="4611848"/>
                </a:cubicBezTo>
                <a:cubicBezTo>
                  <a:pt x="144305" y="4609750"/>
                  <a:pt x="144305" y="4609750"/>
                  <a:pt x="144305" y="4609750"/>
                </a:cubicBezTo>
                <a:lnTo>
                  <a:pt x="144431" y="4609677"/>
                </a:lnTo>
                <a:lnTo>
                  <a:pt x="147529" y="4607915"/>
                </a:lnTo>
                <a:cubicBezTo>
                  <a:pt x="147990" y="4607652"/>
                  <a:pt x="147990" y="4607652"/>
                  <a:pt x="147990" y="4607652"/>
                </a:cubicBezTo>
                <a:cubicBezTo>
                  <a:pt x="151676" y="4607652"/>
                  <a:pt x="152290" y="4604769"/>
                  <a:pt x="152750" y="4601622"/>
                </a:cubicBezTo>
                <a:lnTo>
                  <a:pt x="155558" y="4596061"/>
                </a:lnTo>
                <a:lnTo>
                  <a:pt x="155558" y="4578291"/>
                </a:lnTo>
                <a:lnTo>
                  <a:pt x="152903" y="4568848"/>
                </a:lnTo>
                <a:cubicBezTo>
                  <a:pt x="147990" y="4570945"/>
                  <a:pt x="147990" y="4570945"/>
                  <a:pt x="147990" y="4570945"/>
                </a:cubicBezTo>
                <a:lnTo>
                  <a:pt x="144305" y="4568848"/>
                </a:lnTo>
                <a:cubicBezTo>
                  <a:pt x="143077" y="4568848"/>
                  <a:pt x="141848" y="4568848"/>
                  <a:pt x="140621" y="4568848"/>
                </a:cubicBezTo>
                <a:cubicBezTo>
                  <a:pt x="138164" y="4574092"/>
                  <a:pt x="138164" y="4574092"/>
                  <a:pt x="138164" y="4574092"/>
                </a:cubicBezTo>
                <a:lnTo>
                  <a:pt x="138142" y="4574087"/>
                </a:lnTo>
                <a:close/>
                <a:moveTo>
                  <a:pt x="74790" y="4549124"/>
                </a:moveTo>
                <a:lnTo>
                  <a:pt x="78299" y="4566155"/>
                </a:lnTo>
                <a:lnTo>
                  <a:pt x="78148" y="4566475"/>
                </a:lnTo>
                <a:lnTo>
                  <a:pt x="78357" y="4566440"/>
                </a:lnTo>
                <a:lnTo>
                  <a:pt x="78365" y="4566475"/>
                </a:lnTo>
                <a:lnTo>
                  <a:pt x="78363" y="4566438"/>
                </a:lnTo>
                <a:lnTo>
                  <a:pt x="83619" y="4565551"/>
                </a:lnTo>
                <a:cubicBezTo>
                  <a:pt x="84402" y="4565418"/>
                  <a:pt x="84402" y="4565418"/>
                  <a:pt x="84402" y="4565418"/>
                </a:cubicBezTo>
                <a:cubicBezTo>
                  <a:pt x="84402" y="4563307"/>
                  <a:pt x="83151" y="4561194"/>
                  <a:pt x="80649" y="4561194"/>
                </a:cubicBezTo>
                <a:cubicBezTo>
                  <a:pt x="79399" y="4563834"/>
                  <a:pt x="78773" y="4565154"/>
                  <a:pt x="78461" y="4565815"/>
                </a:cubicBezTo>
                <a:lnTo>
                  <a:pt x="78343" y="4566064"/>
                </a:lnTo>
                <a:lnTo>
                  <a:pt x="77918" y="4558205"/>
                </a:lnTo>
                <a:cubicBezTo>
                  <a:pt x="77472" y="4555087"/>
                  <a:pt x="76578" y="4551836"/>
                  <a:pt x="74790" y="4549124"/>
                </a:cubicBezTo>
                <a:close/>
                <a:moveTo>
                  <a:pt x="131485" y="4540181"/>
                </a:moveTo>
                <a:cubicBezTo>
                  <a:pt x="131485" y="4543416"/>
                  <a:pt x="131485" y="4545571"/>
                  <a:pt x="131485" y="4547725"/>
                </a:cubicBezTo>
                <a:lnTo>
                  <a:pt x="139219" y="4547725"/>
                </a:lnTo>
                <a:lnTo>
                  <a:pt x="136887" y="4548368"/>
                </a:lnTo>
                <a:cubicBezTo>
                  <a:pt x="134277" y="4548368"/>
                  <a:pt x="132127" y="4547852"/>
                  <a:pt x="130285" y="4547852"/>
                </a:cubicBezTo>
                <a:cubicBezTo>
                  <a:pt x="127827" y="4548885"/>
                  <a:pt x="122914" y="4548885"/>
                  <a:pt x="119230" y="4549915"/>
                </a:cubicBezTo>
                <a:cubicBezTo>
                  <a:pt x="116772" y="4554044"/>
                  <a:pt x="121687" y="4558175"/>
                  <a:pt x="122914" y="4563336"/>
                </a:cubicBezTo>
                <a:cubicBezTo>
                  <a:pt x="124143" y="4563336"/>
                  <a:pt x="124143" y="4564369"/>
                  <a:pt x="124143" y="4565400"/>
                </a:cubicBezTo>
                <a:cubicBezTo>
                  <a:pt x="146253" y="4545787"/>
                  <a:pt x="146253" y="4545787"/>
                  <a:pt x="146253" y="4545787"/>
                </a:cubicBezTo>
                <a:lnTo>
                  <a:pt x="140417" y="4547396"/>
                </a:lnTo>
                <a:lnTo>
                  <a:pt x="140417" y="4540181"/>
                </a:lnTo>
                <a:cubicBezTo>
                  <a:pt x="137866" y="4540181"/>
                  <a:pt x="135313" y="4540181"/>
                  <a:pt x="131485" y="4540181"/>
                </a:cubicBezTo>
                <a:close/>
                <a:moveTo>
                  <a:pt x="4535189" y="4526325"/>
                </a:moveTo>
                <a:lnTo>
                  <a:pt x="4535189" y="4544280"/>
                </a:lnTo>
                <a:lnTo>
                  <a:pt x="4526463" y="4532133"/>
                </a:lnTo>
                <a:lnTo>
                  <a:pt x="4525992" y="4530113"/>
                </a:lnTo>
                <a:lnTo>
                  <a:pt x="4525886" y="4529655"/>
                </a:lnTo>
                <a:lnTo>
                  <a:pt x="4534420" y="4529655"/>
                </a:lnTo>
                <a:close/>
                <a:moveTo>
                  <a:pt x="107423" y="4526174"/>
                </a:moveTo>
                <a:lnTo>
                  <a:pt x="113263" y="4535442"/>
                </a:lnTo>
                <a:lnTo>
                  <a:pt x="112580" y="4534902"/>
                </a:lnTo>
                <a:cubicBezTo>
                  <a:pt x="112580" y="4535979"/>
                  <a:pt x="112580" y="4537056"/>
                  <a:pt x="111389" y="4539212"/>
                </a:cubicBezTo>
                <a:cubicBezTo>
                  <a:pt x="113771" y="4541367"/>
                  <a:pt x="118536" y="4541367"/>
                  <a:pt x="122109" y="4542445"/>
                </a:cubicBezTo>
                <a:lnTo>
                  <a:pt x="118072" y="4539250"/>
                </a:lnTo>
                <a:lnTo>
                  <a:pt x="120191" y="4538162"/>
                </a:lnTo>
                <a:cubicBezTo>
                  <a:pt x="122241" y="4539107"/>
                  <a:pt x="125079" y="4540723"/>
                  <a:pt x="128862" y="4540184"/>
                </a:cubicBezTo>
                <a:cubicBezTo>
                  <a:pt x="128862" y="4533717"/>
                  <a:pt x="123817" y="4532639"/>
                  <a:pt x="123817" y="4526174"/>
                </a:cubicBezTo>
                <a:cubicBezTo>
                  <a:pt x="118773" y="4526174"/>
                  <a:pt x="113728" y="4526174"/>
                  <a:pt x="107423" y="4526174"/>
                </a:cubicBezTo>
                <a:close/>
                <a:moveTo>
                  <a:pt x="44839" y="4516042"/>
                </a:moveTo>
                <a:lnTo>
                  <a:pt x="46891" y="4516042"/>
                </a:lnTo>
                <a:lnTo>
                  <a:pt x="44839" y="4518312"/>
                </a:lnTo>
                <a:close/>
                <a:moveTo>
                  <a:pt x="133742" y="4506559"/>
                </a:moveTo>
                <a:cubicBezTo>
                  <a:pt x="133742" y="4507636"/>
                  <a:pt x="133742" y="4507636"/>
                  <a:pt x="133742" y="4508715"/>
                </a:cubicBezTo>
                <a:cubicBezTo>
                  <a:pt x="133742" y="4509793"/>
                  <a:pt x="133742" y="4511947"/>
                  <a:pt x="139102" y="4514103"/>
                </a:cubicBezTo>
                <a:cubicBezTo>
                  <a:pt x="133742" y="4506559"/>
                  <a:pt x="133742" y="4506559"/>
                  <a:pt x="133742" y="4506559"/>
                </a:cubicBezTo>
                <a:close/>
                <a:moveTo>
                  <a:pt x="4490342" y="4506374"/>
                </a:moveTo>
                <a:lnTo>
                  <a:pt x="4495974" y="4508191"/>
                </a:lnTo>
                <a:lnTo>
                  <a:pt x="4493050" y="4510703"/>
                </a:lnTo>
                <a:lnTo>
                  <a:pt x="4491334" y="4508946"/>
                </a:lnTo>
                <a:close/>
                <a:moveTo>
                  <a:pt x="4475363" y="4501208"/>
                </a:moveTo>
                <a:lnTo>
                  <a:pt x="4472184" y="4509668"/>
                </a:lnTo>
                <a:lnTo>
                  <a:pt x="4470556" y="4514003"/>
                </a:lnTo>
                <a:lnTo>
                  <a:pt x="4467760" y="4518890"/>
                </a:lnTo>
                <a:cubicBezTo>
                  <a:pt x="4467059" y="4520116"/>
                  <a:pt x="4467059" y="4520116"/>
                  <a:pt x="4467059" y="4520116"/>
                </a:cubicBezTo>
                <a:lnTo>
                  <a:pt x="4470556" y="4514003"/>
                </a:lnTo>
                <a:lnTo>
                  <a:pt x="4468667" y="4519031"/>
                </a:lnTo>
                <a:cubicBezTo>
                  <a:pt x="4467712" y="4521577"/>
                  <a:pt x="4467712" y="4521577"/>
                  <a:pt x="4467712" y="4521577"/>
                </a:cubicBezTo>
                <a:cubicBezTo>
                  <a:pt x="4472493" y="4519539"/>
                  <a:pt x="4477277" y="4514448"/>
                  <a:pt x="4478233" y="4508338"/>
                </a:cubicBezTo>
                <a:cubicBezTo>
                  <a:pt x="4477277" y="4506301"/>
                  <a:pt x="4475363" y="4504264"/>
                  <a:pt x="4475363" y="4501208"/>
                </a:cubicBezTo>
                <a:close/>
                <a:moveTo>
                  <a:pt x="116566" y="4501153"/>
                </a:moveTo>
                <a:cubicBezTo>
                  <a:pt x="101724" y="4499016"/>
                  <a:pt x="106671" y="4513978"/>
                  <a:pt x="100486" y="4519321"/>
                </a:cubicBezTo>
                <a:cubicBezTo>
                  <a:pt x="116566" y="4524665"/>
                  <a:pt x="101724" y="4503291"/>
                  <a:pt x="112856" y="4504360"/>
                </a:cubicBezTo>
                <a:cubicBezTo>
                  <a:pt x="115330" y="4504360"/>
                  <a:pt x="116566" y="4504360"/>
                  <a:pt x="116566" y="4501153"/>
                </a:cubicBezTo>
                <a:close/>
                <a:moveTo>
                  <a:pt x="75281" y="4498757"/>
                </a:moveTo>
                <a:lnTo>
                  <a:pt x="78958" y="4506424"/>
                </a:lnTo>
                <a:lnTo>
                  <a:pt x="78841" y="4506914"/>
                </a:lnTo>
                <a:lnTo>
                  <a:pt x="74555" y="4506195"/>
                </a:lnTo>
                <a:close/>
                <a:moveTo>
                  <a:pt x="151735" y="4496428"/>
                </a:moveTo>
                <a:cubicBezTo>
                  <a:pt x="150485" y="4502552"/>
                  <a:pt x="147983" y="4509697"/>
                  <a:pt x="154237" y="4513779"/>
                </a:cubicBezTo>
                <a:cubicBezTo>
                  <a:pt x="151735" y="4496428"/>
                  <a:pt x="151735" y="4496428"/>
                  <a:pt x="151735" y="4496428"/>
                </a:cubicBezTo>
                <a:close/>
                <a:moveTo>
                  <a:pt x="4484476" y="4491181"/>
                </a:moveTo>
                <a:cubicBezTo>
                  <a:pt x="4486418" y="4512137"/>
                  <a:pt x="4473792" y="4519471"/>
                  <a:pt x="4468938" y="4540425"/>
                </a:cubicBezTo>
                <a:cubicBezTo>
                  <a:pt x="4477679" y="4538331"/>
                  <a:pt x="4475734" y="4547760"/>
                  <a:pt x="4481563" y="4547760"/>
                </a:cubicBezTo>
                <a:cubicBezTo>
                  <a:pt x="4482534" y="4545141"/>
                  <a:pt x="4483020" y="4543831"/>
                  <a:pt x="4483262" y="4543177"/>
                </a:cubicBezTo>
                <a:lnTo>
                  <a:pt x="4483500" y="4542537"/>
                </a:lnTo>
                <a:lnTo>
                  <a:pt x="4485932" y="4549081"/>
                </a:lnTo>
                <a:cubicBezTo>
                  <a:pt x="4486284" y="4550024"/>
                  <a:pt x="4486284" y="4550024"/>
                  <a:pt x="4486284" y="4550024"/>
                </a:cubicBezTo>
                <a:lnTo>
                  <a:pt x="4483500" y="4542537"/>
                </a:lnTo>
                <a:lnTo>
                  <a:pt x="4483502" y="4542522"/>
                </a:lnTo>
                <a:cubicBezTo>
                  <a:pt x="4487389" y="4544617"/>
                  <a:pt x="4487389" y="4544617"/>
                  <a:pt x="4487389" y="4544617"/>
                </a:cubicBezTo>
                <a:cubicBezTo>
                  <a:pt x="4488360" y="4539379"/>
                  <a:pt x="4486418" y="4530996"/>
                  <a:pt x="4491272" y="4529948"/>
                </a:cubicBezTo>
                <a:cubicBezTo>
                  <a:pt x="4490302" y="4526282"/>
                  <a:pt x="4489816" y="4524447"/>
                  <a:pt x="4489574" y="4523531"/>
                </a:cubicBezTo>
                <a:lnTo>
                  <a:pt x="4489457" y="4523093"/>
                </a:lnTo>
                <a:lnTo>
                  <a:pt x="4489330" y="4522614"/>
                </a:lnTo>
                <a:lnTo>
                  <a:pt x="4492830" y="4518084"/>
                </a:lnTo>
                <a:lnTo>
                  <a:pt x="4495551" y="4517500"/>
                </a:lnTo>
                <a:lnTo>
                  <a:pt x="4496032" y="4517396"/>
                </a:lnTo>
                <a:lnTo>
                  <a:pt x="4495726" y="4518218"/>
                </a:lnTo>
                <a:cubicBezTo>
                  <a:pt x="4495374" y="4519161"/>
                  <a:pt x="4494674" y="4521048"/>
                  <a:pt x="4493270" y="4524819"/>
                </a:cubicBezTo>
                <a:lnTo>
                  <a:pt x="4496032" y="4517396"/>
                </a:lnTo>
                <a:lnTo>
                  <a:pt x="4496153" y="4517370"/>
                </a:lnTo>
                <a:cubicBezTo>
                  <a:pt x="4497118" y="4522556"/>
                  <a:pt x="4497118" y="4522556"/>
                  <a:pt x="4497118" y="4522556"/>
                </a:cubicBezTo>
                <a:cubicBezTo>
                  <a:pt x="4505797" y="4521519"/>
                  <a:pt x="4501940" y="4509071"/>
                  <a:pt x="4506763" y="4504923"/>
                </a:cubicBezTo>
                <a:cubicBezTo>
                  <a:pt x="4505797" y="4503885"/>
                  <a:pt x="4495190" y="4497662"/>
                  <a:pt x="4491334" y="4504923"/>
                </a:cubicBezTo>
                <a:cubicBezTo>
                  <a:pt x="4496153" y="4508034"/>
                  <a:pt x="4496153" y="4508034"/>
                  <a:pt x="4496153" y="4508034"/>
                </a:cubicBezTo>
                <a:lnTo>
                  <a:pt x="4495974" y="4508191"/>
                </a:lnTo>
                <a:lnTo>
                  <a:pt x="4490342" y="4506373"/>
                </a:lnTo>
                <a:lnTo>
                  <a:pt x="4490342" y="4506374"/>
                </a:lnTo>
                <a:lnTo>
                  <a:pt x="4490340" y="4506373"/>
                </a:lnTo>
                <a:close/>
                <a:moveTo>
                  <a:pt x="4448072" y="4483105"/>
                </a:moveTo>
                <a:cubicBezTo>
                  <a:pt x="4446671" y="4485716"/>
                  <a:pt x="4445968" y="4488328"/>
                  <a:pt x="4445619" y="4490677"/>
                </a:cubicBezTo>
                <a:lnTo>
                  <a:pt x="4445270" y="4496643"/>
                </a:lnTo>
                <a:lnTo>
                  <a:pt x="4445240" y="4496727"/>
                </a:lnTo>
                <a:cubicBezTo>
                  <a:pt x="4440367" y="4495662"/>
                  <a:pt x="4440367" y="4495662"/>
                  <a:pt x="4440367" y="4495662"/>
                </a:cubicBezTo>
                <a:cubicBezTo>
                  <a:pt x="4438420" y="4505247"/>
                  <a:pt x="4447187" y="4503116"/>
                  <a:pt x="4447187" y="4509507"/>
                </a:cubicBezTo>
                <a:cubicBezTo>
                  <a:pt x="4451084" y="4505247"/>
                  <a:pt x="4455954" y="4492466"/>
                  <a:pt x="4447187" y="4491401"/>
                </a:cubicBezTo>
                <a:cubicBezTo>
                  <a:pt x="4446214" y="4494064"/>
                  <a:pt x="4445726" y="4495395"/>
                  <a:pt x="4445482" y="4496060"/>
                </a:cubicBezTo>
                <a:lnTo>
                  <a:pt x="4445283" y="4496608"/>
                </a:lnTo>
                <a:close/>
                <a:moveTo>
                  <a:pt x="153342" y="4480588"/>
                </a:moveTo>
                <a:cubicBezTo>
                  <a:pt x="151554" y="4496429"/>
                  <a:pt x="151554" y="4496429"/>
                  <a:pt x="151554" y="4496429"/>
                </a:cubicBezTo>
                <a:cubicBezTo>
                  <a:pt x="153342" y="4491147"/>
                  <a:pt x="153342" y="4485868"/>
                  <a:pt x="153342" y="4480588"/>
                </a:cubicBezTo>
                <a:close/>
                <a:moveTo>
                  <a:pt x="24085" y="4478819"/>
                </a:moveTo>
                <a:lnTo>
                  <a:pt x="28134" y="4480211"/>
                </a:lnTo>
                <a:lnTo>
                  <a:pt x="28161" y="4480221"/>
                </a:lnTo>
                <a:lnTo>
                  <a:pt x="27098" y="4481111"/>
                </a:lnTo>
                <a:lnTo>
                  <a:pt x="24085" y="4480628"/>
                </a:lnTo>
                <a:close/>
                <a:moveTo>
                  <a:pt x="70807" y="4475026"/>
                </a:moveTo>
                <a:lnTo>
                  <a:pt x="71001" y="4475069"/>
                </a:lnTo>
                <a:lnTo>
                  <a:pt x="70386" y="4475930"/>
                </a:lnTo>
                <a:close/>
                <a:moveTo>
                  <a:pt x="120578" y="4473043"/>
                </a:moveTo>
                <a:cubicBezTo>
                  <a:pt x="118133" y="4481455"/>
                  <a:pt x="107132" y="4482507"/>
                  <a:pt x="104687" y="4490920"/>
                </a:cubicBezTo>
                <a:cubicBezTo>
                  <a:pt x="114465" y="4486713"/>
                  <a:pt x="114465" y="4507745"/>
                  <a:pt x="120578" y="4495126"/>
                </a:cubicBezTo>
                <a:cubicBezTo>
                  <a:pt x="110799" y="4491972"/>
                  <a:pt x="126690" y="4483559"/>
                  <a:pt x="127912" y="4480403"/>
                </a:cubicBezTo>
                <a:cubicBezTo>
                  <a:pt x="123022" y="4480403"/>
                  <a:pt x="124244" y="4474094"/>
                  <a:pt x="120578" y="4473043"/>
                </a:cubicBezTo>
                <a:close/>
                <a:moveTo>
                  <a:pt x="32368" y="4470543"/>
                </a:moveTo>
                <a:lnTo>
                  <a:pt x="32488" y="4476602"/>
                </a:lnTo>
                <a:lnTo>
                  <a:pt x="29333" y="4479241"/>
                </a:lnTo>
                <a:close/>
                <a:moveTo>
                  <a:pt x="32351" y="4469666"/>
                </a:moveTo>
                <a:lnTo>
                  <a:pt x="32587" y="4469915"/>
                </a:lnTo>
                <a:lnTo>
                  <a:pt x="32368" y="4470543"/>
                </a:lnTo>
                <a:close/>
                <a:moveTo>
                  <a:pt x="123027" y="4468087"/>
                </a:moveTo>
                <a:cubicBezTo>
                  <a:pt x="125483" y="4473273"/>
                  <a:pt x="129169" y="4474311"/>
                  <a:pt x="132853" y="4476385"/>
                </a:cubicBezTo>
                <a:cubicBezTo>
                  <a:pt x="123027" y="4468087"/>
                  <a:pt x="123027" y="4468087"/>
                  <a:pt x="123027" y="4468087"/>
                </a:cubicBezTo>
                <a:close/>
                <a:moveTo>
                  <a:pt x="4455784" y="4458210"/>
                </a:moveTo>
                <a:cubicBezTo>
                  <a:pt x="4454383" y="4461307"/>
                  <a:pt x="4453680" y="4464404"/>
                  <a:pt x="4453328" y="4467629"/>
                </a:cubicBezTo>
                <a:lnTo>
                  <a:pt x="4452980" y="4477823"/>
                </a:lnTo>
                <a:lnTo>
                  <a:pt x="4448684" y="4482444"/>
                </a:lnTo>
                <a:cubicBezTo>
                  <a:pt x="4448070" y="4483105"/>
                  <a:pt x="4448070" y="4483105"/>
                  <a:pt x="4448070" y="4483105"/>
                </a:cubicBezTo>
                <a:lnTo>
                  <a:pt x="4452980" y="4477823"/>
                </a:lnTo>
                <a:lnTo>
                  <a:pt x="4454600" y="4466483"/>
                </a:lnTo>
                <a:cubicBezTo>
                  <a:pt x="4455784" y="4458210"/>
                  <a:pt x="4455784" y="4458210"/>
                  <a:pt x="4455784" y="4458210"/>
                </a:cubicBezTo>
                <a:close/>
                <a:moveTo>
                  <a:pt x="24085" y="4453765"/>
                </a:moveTo>
                <a:lnTo>
                  <a:pt x="40228" y="4462426"/>
                </a:lnTo>
                <a:cubicBezTo>
                  <a:pt x="33348" y="4462426"/>
                  <a:pt x="32145" y="4464198"/>
                  <a:pt x="32295" y="4466856"/>
                </a:cubicBezTo>
                <a:lnTo>
                  <a:pt x="32351" y="4469666"/>
                </a:lnTo>
                <a:lnTo>
                  <a:pt x="24085" y="4460923"/>
                </a:lnTo>
                <a:close/>
                <a:moveTo>
                  <a:pt x="4454434" y="4429591"/>
                </a:moveTo>
                <a:cubicBezTo>
                  <a:pt x="4460748" y="4438645"/>
                  <a:pt x="4463904" y="4443170"/>
                  <a:pt x="4465481" y="4445433"/>
                </a:cubicBezTo>
                <a:lnTo>
                  <a:pt x="4467059" y="4447696"/>
                </a:lnTo>
                <a:lnTo>
                  <a:pt x="4459344" y="4455995"/>
                </a:lnTo>
                <a:cubicBezTo>
                  <a:pt x="4459344" y="4455995"/>
                  <a:pt x="4459344" y="4455995"/>
                  <a:pt x="4457855" y="4455743"/>
                </a:cubicBezTo>
                <a:lnTo>
                  <a:pt x="4455676" y="4455375"/>
                </a:lnTo>
                <a:lnTo>
                  <a:pt x="4447420" y="4453982"/>
                </a:lnTo>
                <a:cubicBezTo>
                  <a:pt x="4450400" y="4454485"/>
                  <a:pt x="4452636" y="4454863"/>
                  <a:pt x="4454312" y="4455147"/>
                </a:cubicBezTo>
                <a:lnTo>
                  <a:pt x="4455676" y="4455375"/>
                </a:lnTo>
                <a:lnTo>
                  <a:pt x="4459344" y="4455995"/>
                </a:lnTo>
                <a:cubicBezTo>
                  <a:pt x="4458116" y="4461841"/>
                  <a:pt x="4457195" y="4466225"/>
                  <a:pt x="4456504" y="4469514"/>
                </a:cubicBezTo>
                <a:lnTo>
                  <a:pt x="4456284" y="4470565"/>
                </a:lnTo>
                <a:lnTo>
                  <a:pt x="4454434" y="4479380"/>
                </a:lnTo>
                <a:cubicBezTo>
                  <a:pt x="4454434" y="4479380"/>
                  <a:pt x="4454434" y="4479380"/>
                  <a:pt x="4455048" y="4476457"/>
                </a:cubicBezTo>
                <a:lnTo>
                  <a:pt x="4456284" y="4470565"/>
                </a:lnTo>
                <a:lnTo>
                  <a:pt x="4459344" y="4455995"/>
                </a:lnTo>
                <a:cubicBezTo>
                  <a:pt x="4463203" y="4451845"/>
                  <a:pt x="4465132" y="4449771"/>
                  <a:pt x="4466096" y="4448733"/>
                </a:cubicBezTo>
                <a:lnTo>
                  <a:pt x="4467059" y="4447696"/>
                </a:lnTo>
                <a:lnTo>
                  <a:pt x="4462568" y="4436647"/>
                </a:lnTo>
                <a:cubicBezTo>
                  <a:pt x="4460262" y="4433585"/>
                  <a:pt x="4457346" y="4431189"/>
                  <a:pt x="4454434" y="4429591"/>
                </a:cubicBezTo>
                <a:close/>
                <a:moveTo>
                  <a:pt x="131007" y="4429289"/>
                </a:moveTo>
                <a:cubicBezTo>
                  <a:pt x="134580" y="4457201"/>
                  <a:pt x="134580" y="4457201"/>
                  <a:pt x="134580" y="4457201"/>
                </a:cubicBezTo>
                <a:cubicBezTo>
                  <a:pt x="134580" y="4452033"/>
                  <a:pt x="134580" y="4445830"/>
                  <a:pt x="138154" y="4439627"/>
                </a:cubicBezTo>
                <a:cubicBezTo>
                  <a:pt x="135772" y="4436525"/>
                  <a:pt x="133389" y="4433425"/>
                  <a:pt x="131007" y="4429289"/>
                </a:cubicBezTo>
                <a:close/>
                <a:moveTo>
                  <a:pt x="4512096" y="4428024"/>
                </a:moveTo>
                <a:lnTo>
                  <a:pt x="4515532" y="4428346"/>
                </a:lnTo>
                <a:lnTo>
                  <a:pt x="4513674" y="4429603"/>
                </a:lnTo>
                <a:close/>
                <a:moveTo>
                  <a:pt x="4523904" y="4426634"/>
                </a:moveTo>
                <a:lnTo>
                  <a:pt x="4526129" y="4427612"/>
                </a:lnTo>
                <a:lnTo>
                  <a:pt x="4526081" y="4427921"/>
                </a:lnTo>
                <a:lnTo>
                  <a:pt x="4524870" y="4427708"/>
                </a:lnTo>
                <a:lnTo>
                  <a:pt x="4524809" y="4427469"/>
                </a:lnTo>
                <a:lnTo>
                  <a:pt x="4524466" y="4427636"/>
                </a:lnTo>
                <a:lnTo>
                  <a:pt x="4523803" y="4427519"/>
                </a:lnTo>
                <a:lnTo>
                  <a:pt x="4523866" y="4426963"/>
                </a:lnTo>
                <a:close/>
                <a:moveTo>
                  <a:pt x="4523790" y="4426585"/>
                </a:moveTo>
                <a:lnTo>
                  <a:pt x="4523899" y="4426632"/>
                </a:lnTo>
                <a:lnTo>
                  <a:pt x="4523755" y="4427510"/>
                </a:lnTo>
                <a:lnTo>
                  <a:pt x="4522276" y="4427249"/>
                </a:lnTo>
                <a:close/>
                <a:moveTo>
                  <a:pt x="81927" y="4421315"/>
                </a:moveTo>
                <a:cubicBezTo>
                  <a:pt x="81927" y="4427653"/>
                  <a:pt x="81927" y="4433989"/>
                  <a:pt x="84458" y="4436101"/>
                </a:cubicBezTo>
                <a:lnTo>
                  <a:pt x="90755" y="4436627"/>
                </a:lnTo>
                <a:lnTo>
                  <a:pt x="79676" y="4441565"/>
                </a:lnTo>
                <a:cubicBezTo>
                  <a:pt x="91233" y="4440502"/>
                  <a:pt x="83528" y="4455384"/>
                  <a:pt x="92517" y="4456447"/>
                </a:cubicBezTo>
                <a:lnTo>
                  <a:pt x="95153" y="4446624"/>
                </a:lnTo>
                <a:lnTo>
                  <a:pt x="100624" y="4444349"/>
                </a:lnTo>
                <a:cubicBezTo>
                  <a:pt x="102657" y="4443078"/>
                  <a:pt x="104845" y="4441096"/>
                  <a:pt x="107346" y="4437702"/>
                </a:cubicBezTo>
                <a:cubicBezTo>
                  <a:pt x="101093" y="4442228"/>
                  <a:pt x="97966" y="4444491"/>
                  <a:pt x="96403" y="4445623"/>
                </a:cubicBezTo>
                <a:lnTo>
                  <a:pt x="95186" y="4446504"/>
                </a:lnTo>
                <a:lnTo>
                  <a:pt x="95406" y="4445685"/>
                </a:lnTo>
                <a:lnTo>
                  <a:pt x="96123" y="4437075"/>
                </a:lnTo>
                <a:lnTo>
                  <a:pt x="97114" y="4437157"/>
                </a:lnTo>
                <a:lnTo>
                  <a:pt x="97115" y="4437157"/>
                </a:lnTo>
                <a:lnTo>
                  <a:pt x="96196" y="4436199"/>
                </a:lnTo>
                <a:lnTo>
                  <a:pt x="96368" y="4434124"/>
                </a:lnTo>
                <a:lnTo>
                  <a:pt x="94855" y="4434799"/>
                </a:lnTo>
                <a:lnTo>
                  <a:pt x="83826" y="4423296"/>
                </a:lnTo>
                <a:cubicBezTo>
                  <a:pt x="81927" y="4421315"/>
                  <a:pt x="81927" y="4421315"/>
                  <a:pt x="81927" y="4421315"/>
                </a:cubicBezTo>
                <a:close/>
                <a:moveTo>
                  <a:pt x="133686" y="4418729"/>
                </a:moveTo>
                <a:cubicBezTo>
                  <a:pt x="133016" y="4421368"/>
                  <a:pt x="132514" y="4423348"/>
                  <a:pt x="132137" y="4424834"/>
                </a:cubicBezTo>
                <a:lnTo>
                  <a:pt x="131728" y="4426448"/>
                </a:lnTo>
                <a:lnTo>
                  <a:pt x="131341" y="4427969"/>
                </a:lnTo>
                <a:cubicBezTo>
                  <a:pt x="131006" y="4429289"/>
                  <a:pt x="131006" y="4429289"/>
                  <a:pt x="131006" y="4429289"/>
                </a:cubicBezTo>
                <a:lnTo>
                  <a:pt x="131728" y="4426448"/>
                </a:lnTo>
                <a:close/>
                <a:moveTo>
                  <a:pt x="127786" y="4412053"/>
                </a:moveTo>
                <a:cubicBezTo>
                  <a:pt x="127786" y="4413636"/>
                  <a:pt x="127786" y="4414429"/>
                  <a:pt x="127786" y="4414824"/>
                </a:cubicBezTo>
                <a:lnTo>
                  <a:pt x="127786" y="4414847"/>
                </a:lnTo>
                <a:lnTo>
                  <a:pt x="127786" y="4415221"/>
                </a:lnTo>
                <a:cubicBezTo>
                  <a:pt x="124102" y="4415221"/>
                  <a:pt x="124102" y="4415221"/>
                  <a:pt x="124102" y="4415221"/>
                </a:cubicBezTo>
                <a:cubicBezTo>
                  <a:pt x="124102" y="4416278"/>
                  <a:pt x="124102" y="4417334"/>
                  <a:pt x="124102" y="4418390"/>
                </a:cubicBezTo>
                <a:cubicBezTo>
                  <a:pt x="125944" y="4418390"/>
                  <a:pt x="126865" y="4418390"/>
                  <a:pt x="127326" y="4418390"/>
                </a:cubicBezTo>
                <a:lnTo>
                  <a:pt x="127586" y="4418390"/>
                </a:lnTo>
                <a:lnTo>
                  <a:pt x="127786" y="4418390"/>
                </a:lnTo>
                <a:cubicBezTo>
                  <a:pt x="127786" y="4422614"/>
                  <a:pt x="127786" y="4422614"/>
                  <a:pt x="127786" y="4422614"/>
                </a:cubicBezTo>
                <a:cubicBezTo>
                  <a:pt x="130857" y="4422614"/>
                  <a:pt x="132393" y="4420237"/>
                  <a:pt x="132393" y="4417730"/>
                </a:cubicBezTo>
                <a:cubicBezTo>
                  <a:pt x="132393" y="4415221"/>
                  <a:pt x="130857" y="4412580"/>
                  <a:pt x="127786" y="4412053"/>
                </a:cubicBezTo>
                <a:close/>
                <a:moveTo>
                  <a:pt x="147089" y="4405149"/>
                </a:moveTo>
                <a:cubicBezTo>
                  <a:pt x="148339" y="4407761"/>
                  <a:pt x="149277" y="4410895"/>
                  <a:pt x="150998" y="4413506"/>
                </a:cubicBezTo>
                <a:lnTo>
                  <a:pt x="155558" y="4416276"/>
                </a:lnTo>
                <a:lnTo>
                  <a:pt x="155558" y="4414344"/>
                </a:lnTo>
                <a:lnTo>
                  <a:pt x="148653" y="4406847"/>
                </a:lnTo>
                <a:cubicBezTo>
                  <a:pt x="147089" y="4405149"/>
                  <a:pt x="147089" y="4405149"/>
                  <a:pt x="147089" y="4405149"/>
                </a:cubicBezTo>
                <a:close/>
                <a:moveTo>
                  <a:pt x="4458904" y="4401857"/>
                </a:moveTo>
                <a:cubicBezTo>
                  <a:pt x="4460866" y="4404120"/>
                  <a:pt x="4462831" y="4405251"/>
                  <a:pt x="4463812" y="4406384"/>
                </a:cubicBezTo>
                <a:cubicBezTo>
                  <a:pt x="4466758" y="4405251"/>
                  <a:pt x="4469704" y="4404120"/>
                  <a:pt x="4473634" y="4404120"/>
                </a:cubicBezTo>
                <a:lnTo>
                  <a:pt x="4467327" y="4403151"/>
                </a:lnTo>
                <a:close/>
                <a:moveTo>
                  <a:pt x="4503382" y="4400123"/>
                </a:moveTo>
                <a:cubicBezTo>
                  <a:pt x="4503382" y="4402734"/>
                  <a:pt x="4503137" y="4405869"/>
                  <a:pt x="4503382" y="4408480"/>
                </a:cubicBezTo>
                <a:cubicBezTo>
                  <a:pt x="4503628" y="4411091"/>
                  <a:pt x="4504366" y="4413180"/>
                  <a:pt x="4506328" y="4413702"/>
                </a:cubicBezTo>
                <a:cubicBezTo>
                  <a:pt x="4506328" y="4408480"/>
                  <a:pt x="4507312" y="4401169"/>
                  <a:pt x="4503382" y="4400123"/>
                </a:cubicBezTo>
                <a:close/>
                <a:moveTo>
                  <a:pt x="4476589" y="4390096"/>
                </a:moveTo>
                <a:cubicBezTo>
                  <a:pt x="4474660" y="4390096"/>
                  <a:pt x="4472730" y="4391153"/>
                  <a:pt x="4471767" y="4391153"/>
                </a:cubicBezTo>
                <a:cubicBezTo>
                  <a:pt x="4469838" y="4394321"/>
                  <a:pt x="4469838" y="4397490"/>
                  <a:pt x="4468874" y="4400658"/>
                </a:cubicBezTo>
                <a:cubicBezTo>
                  <a:pt x="4476589" y="4390096"/>
                  <a:pt x="4476589" y="4390096"/>
                  <a:pt x="4476589" y="4390096"/>
                </a:cubicBezTo>
                <a:close/>
                <a:moveTo>
                  <a:pt x="4507628" y="4383858"/>
                </a:moveTo>
                <a:lnTo>
                  <a:pt x="4507334" y="4384072"/>
                </a:lnTo>
                <a:lnTo>
                  <a:pt x="4507278" y="4384011"/>
                </a:lnTo>
                <a:close/>
                <a:moveTo>
                  <a:pt x="4530205" y="4373945"/>
                </a:moveTo>
                <a:lnTo>
                  <a:pt x="4530319" y="4373945"/>
                </a:lnTo>
                <a:lnTo>
                  <a:pt x="4531416" y="4375229"/>
                </a:lnTo>
                <a:lnTo>
                  <a:pt x="4531515" y="4375124"/>
                </a:lnTo>
                <a:lnTo>
                  <a:pt x="4535189" y="4388465"/>
                </a:lnTo>
                <a:lnTo>
                  <a:pt x="4535189" y="4401147"/>
                </a:lnTo>
                <a:lnTo>
                  <a:pt x="4534234" y="4402898"/>
                </a:lnTo>
                <a:lnTo>
                  <a:pt x="4531525" y="4398673"/>
                </a:lnTo>
                <a:lnTo>
                  <a:pt x="4523404" y="4386919"/>
                </a:lnTo>
                <a:lnTo>
                  <a:pt x="4527194" y="4386090"/>
                </a:lnTo>
                <a:cubicBezTo>
                  <a:pt x="4527796" y="4385958"/>
                  <a:pt x="4527796" y="4385958"/>
                  <a:pt x="4527796" y="4385958"/>
                </a:cubicBezTo>
                <a:cubicBezTo>
                  <a:pt x="4527315" y="4381234"/>
                  <a:pt x="4528756" y="4379134"/>
                  <a:pt x="4529955" y="4377032"/>
                </a:cubicBezTo>
                <a:close/>
                <a:moveTo>
                  <a:pt x="4453792" y="4347663"/>
                </a:moveTo>
                <a:cubicBezTo>
                  <a:pt x="4452692" y="4346980"/>
                  <a:pt x="4451668" y="4347305"/>
                  <a:pt x="4450702" y="4349386"/>
                </a:cubicBezTo>
                <a:cubicBezTo>
                  <a:pt x="4456490" y="4348606"/>
                  <a:pt x="4458477" y="4361287"/>
                  <a:pt x="4461959" y="4363287"/>
                </a:cubicBezTo>
                <a:cubicBezTo>
                  <a:pt x="4463120" y="4363953"/>
                  <a:pt x="4464444" y="4363434"/>
                  <a:pt x="4466134" y="4360832"/>
                </a:cubicBezTo>
                <a:cubicBezTo>
                  <a:pt x="4461068" y="4360832"/>
                  <a:pt x="4457092" y="4349711"/>
                  <a:pt x="4453792" y="4347663"/>
                </a:cubicBezTo>
                <a:close/>
                <a:moveTo>
                  <a:pt x="4467767" y="4339822"/>
                </a:moveTo>
                <a:cubicBezTo>
                  <a:pt x="4479692" y="4355663"/>
                  <a:pt x="4479692" y="4355663"/>
                  <a:pt x="4479692" y="4355663"/>
                </a:cubicBezTo>
                <a:lnTo>
                  <a:pt x="4478776" y="4348855"/>
                </a:lnTo>
                <a:lnTo>
                  <a:pt x="4484506" y="4353887"/>
                </a:lnTo>
                <a:cubicBezTo>
                  <a:pt x="4484506" y="4348606"/>
                  <a:pt x="4490398" y="4350719"/>
                  <a:pt x="4491379" y="4346495"/>
                </a:cubicBezTo>
                <a:cubicBezTo>
                  <a:pt x="4489416" y="4345438"/>
                  <a:pt x="4484506" y="4343326"/>
                  <a:pt x="4480088" y="4342138"/>
                </a:cubicBezTo>
                <a:lnTo>
                  <a:pt x="4477914" y="4342446"/>
                </a:lnTo>
                <a:lnTo>
                  <a:pt x="4477704" y="4340877"/>
                </a:lnTo>
                <a:close/>
                <a:moveTo>
                  <a:pt x="4514612" y="4313771"/>
                </a:moveTo>
                <a:lnTo>
                  <a:pt x="4515382" y="4316571"/>
                </a:lnTo>
                <a:lnTo>
                  <a:pt x="4512430" y="4314552"/>
                </a:lnTo>
                <a:close/>
                <a:moveTo>
                  <a:pt x="4439708" y="4300593"/>
                </a:moveTo>
                <a:cubicBezTo>
                  <a:pt x="4447422" y="4308892"/>
                  <a:pt x="4447422" y="4308892"/>
                  <a:pt x="4447422" y="4308892"/>
                </a:cubicBezTo>
                <a:cubicBezTo>
                  <a:pt x="4445495" y="4303706"/>
                  <a:pt x="4442600" y="4302668"/>
                  <a:pt x="4439708" y="4300593"/>
                </a:cubicBezTo>
                <a:close/>
                <a:moveTo>
                  <a:pt x="147089" y="4287467"/>
                </a:moveTo>
                <a:cubicBezTo>
                  <a:pt x="131902" y="4298029"/>
                  <a:pt x="131902" y="4298029"/>
                  <a:pt x="131902" y="4298029"/>
                </a:cubicBezTo>
                <a:cubicBezTo>
                  <a:pt x="136964" y="4294860"/>
                  <a:pt x="144558" y="4293804"/>
                  <a:pt x="147089" y="4287467"/>
                </a:cubicBezTo>
                <a:close/>
                <a:moveTo>
                  <a:pt x="57654" y="4268457"/>
                </a:moveTo>
                <a:lnTo>
                  <a:pt x="57286" y="4270231"/>
                </a:lnTo>
                <a:lnTo>
                  <a:pt x="56485" y="4270231"/>
                </a:lnTo>
                <a:lnTo>
                  <a:pt x="51038" y="4272556"/>
                </a:lnTo>
                <a:lnTo>
                  <a:pt x="51856" y="4268710"/>
                </a:lnTo>
                <a:lnTo>
                  <a:pt x="56296" y="4269848"/>
                </a:lnTo>
                <a:close/>
                <a:moveTo>
                  <a:pt x="4434802" y="4262876"/>
                </a:moveTo>
                <a:cubicBezTo>
                  <a:pt x="4439010" y="4270420"/>
                  <a:pt x="4439010" y="4270420"/>
                  <a:pt x="4439010" y="4270420"/>
                </a:cubicBezTo>
                <a:cubicBezTo>
                  <a:pt x="4439010" y="4269342"/>
                  <a:pt x="4439010" y="4269342"/>
                  <a:pt x="4439010" y="4268264"/>
                </a:cubicBezTo>
                <a:cubicBezTo>
                  <a:pt x="4439010" y="4267186"/>
                  <a:pt x="4439010" y="4265031"/>
                  <a:pt x="4434802" y="4262876"/>
                </a:cubicBezTo>
                <a:close/>
                <a:moveTo>
                  <a:pt x="4469100" y="4258198"/>
                </a:moveTo>
                <a:cubicBezTo>
                  <a:pt x="4470066" y="4269686"/>
                  <a:pt x="4476816" y="4275955"/>
                  <a:pt x="4481636" y="4282221"/>
                </a:cubicBezTo>
                <a:cubicBezTo>
                  <a:pt x="4480673" y="4274909"/>
                  <a:pt x="4481636" y="4268643"/>
                  <a:pt x="4484529" y="4265509"/>
                </a:cubicBezTo>
                <a:cubicBezTo>
                  <a:pt x="4474888" y="4267598"/>
                  <a:pt x="4478744" y="4255065"/>
                  <a:pt x="4469100" y="4258198"/>
                </a:cubicBezTo>
                <a:close/>
                <a:moveTo>
                  <a:pt x="4465120" y="4257658"/>
                </a:moveTo>
                <a:cubicBezTo>
                  <a:pt x="4452494" y="4252314"/>
                  <a:pt x="4464148" y="4273688"/>
                  <a:pt x="4455407" y="4272618"/>
                </a:cubicBezTo>
                <a:cubicBezTo>
                  <a:pt x="4453466" y="4272618"/>
                  <a:pt x="4452494" y="4272618"/>
                  <a:pt x="4452494" y="4275826"/>
                </a:cubicBezTo>
                <a:cubicBezTo>
                  <a:pt x="4464148" y="4277962"/>
                  <a:pt x="4460264" y="4263001"/>
                  <a:pt x="4465120" y="4257658"/>
                </a:cubicBezTo>
                <a:close/>
                <a:moveTo>
                  <a:pt x="98017" y="4256863"/>
                </a:moveTo>
                <a:lnTo>
                  <a:pt x="93245" y="4263409"/>
                </a:lnTo>
                <a:lnTo>
                  <a:pt x="92437" y="4261064"/>
                </a:lnTo>
                <a:cubicBezTo>
                  <a:pt x="89885" y="4261064"/>
                  <a:pt x="87332" y="4261064"/>
                  <a:pt x="84781" y="4261064"/>
                </a:cubicBezTo>
                <a:cubicBezTo>
                  <a:pt x="84781" y="4265255"/>
                  <a:pt x="80951" y="4265255"/>
                  <a:pt x="79676" y="4268398"/>
                </a:cubicBezTo>
                <a:cubicBezTo>
                  <a:pt x="93713" y="4264208"/>
                  <a:pt x="83504" y="4279923"/>
                  <a:pt x="96266" y="4275732"/>
                </a:cubicBezTo>
                <a:lnTo>
                  <a:pt x="95467" y="4271435"/>
                </a:lnTo>
                <a:lnTo>
                  <a:pt x="94829" y="4268005"/>
                </a:lnTo>
                <a:lnTo>
                  <a:pt x="93245" y="4263409"/>
                </a:lnTo>
                <a:lnTo>
                  <a:pt x="97124" y="4258089"/>
                </a:lnTo>
                <a:cubicBezTo>
                  <a:pt x="98017" y="4256863"/>
                  <a:pt x="98017" y="4256863"/>
                  <a:pt x="98017" y="4256863"/>
                </a:cubicBezTo>
                <a:close/>
                <a:moveTo>
                  <a:pt x="4442842" y="4236795"/>
                </a:moveTo>
                <a:cubicBezTo>
                  <a:pt x="4442842" y="4243261"/>
                  <a:pt x="4446802" y="4244340"/>
                  <a:pt x="4446802" y="4250804"/>
                </a:cubicBezTo>
                <a:cubicBezTo>
                  <a:pt x="4450762" y="4250804"/>
                  <a:pt x="4454724" y="4250804"/>
                  <a:pt x="4459673" y="4250804"/>
                </a:cubicBezTo>
                <a:cubicBezTo>
                  <a:pt x="4458684" y="4244340"/>
                  <a:pt x="4456704" y="4238951"/>
                  <a:pt x="4452742" y="4236795"/>
                </a:cubicBezTo>
                <a:cubicBezTo>
                  <a:pt x="4451754" y="4243261"/>
                  <a:pt x="4448782" y="4235717"/>
                  <a:pt x="4442842" y="4236795"/>
                </a:cubicBezTo>
                <a:close/>
                <a:moveTo>
                  <a:pt x="127141" y="4227872"/>
                </a:moveTo>
                <a:cubicBezTo>
                  <a:pt x="121185" y="4235002"/>
                  <a:pt x="127141" y="4241111"/>
                  <a:pt x="128332" y="4248240"/>
                </a:cubicBezTo>
                <a:cubicBezTo>
                  <a:pt x="127141" y="4227872"/>
                  <a:pt x="127141" y="4227872"/>
                  <a:pt x="127141" y="4227872"/>
                </a:cubicBezTo>
                <a:close/>
                <a:moveTo>
                  <a:pt x="81256" y="4222255"/>
                </a:moveTo>
                <a:lnTo>
                  <a:pt x="81491" y="4224047"/>
                </a:lnTo>
                <a:lnTo>
                  <a:pt x="81615" y="4224985"/>
                </a:lnTo>
                <a:lnTo>
                  <a:pt x="81937" y="4227441"/>
                </a:lnTo>
                <a:cubicBezTo>
                  <a:pt x="81937" y="4227441"/>
                  <a:pt x="81937" y="4227441"/>
                  <a:pt x="81882" y="4227018"/>
                </a:cubicBezTo>
                <a:lnTo>
                  <a:pt x="81615" y="4224985"/>
                </a:lnTo>
                <a:close/>
                <a:moveTo>
                  <a:pt x="4468854" y="4212065"/>
                </a:moveTo>
                <a:cubicBezTo>
                  <a:pt x="4461264" y="4212065"/>
                  <a:pt x="4458416" y="4218332"/>
                  <a:pt x="4453672" y="4222509"/>
                </a:cubicBezTo>
                <a:cubicBezTo>
                  <a:pt x="4458416" y="4222509"/>
                  <a:pt x="4463160" y="4223555"/>
                  <a:pt x="4466007" y="4225643"/>
                </a:cubicBezTo>
                <a:cubicBezTo>
                  <a:pt x="4466956" y="4221465"/>
                  <a:pt x="4469802" y="4219376"/>
                  <a:pt x="4468854" y="4212065"/>
                </a:cubicBezTo>
                <a:close/>
                <a:moveTo>
                  <a:pt x="4439471" y="4211549"/>
                </a:moveTo>
                <a:cubicBezTo>
                  <a:pt x="4438419" y="4212359"/>
                  <a:pt x="4437777" y="4213914"/>
                  <a:pt x="4437543" y="4215600"/>
                </a:cubicBezTo>
                <a:lnTo>
                  <a:pt x="4439558" y="4219475"/>
                </a:lnTo>
                <a:lnTo>
                  <a:pt x="4431358" y="4228740"/>
                </a:lnTo>
                <a:lnTo>
                  <a:pt x="4431158" y="4228965"/>
                </a:lnTo>
                <a:lnTo>
                  <a:pt x="4431158" y="4230500"/>
                </a:lnTo>
                <a:lnTo>
                  <a:pt x="4436542" y="4228611"/>
                </a:lnTo>
                <a:lnTo>
                  <a:pt x="4437636" y="4228720"/>
                </a:lnTo>
                <a:lnTo>
                  <a:pt x="4436508" y="4229736"/>
                </a:lnTo>
                <a:cubicBezTo>
                  <a:pt x="4434174" y="4230132"/>
                  <a:pt x="4431720" y="4230396"/>
                  <a:pt x="4431229" y="4233037"/>
                </a:cubicBezTo>
                <a:cubicBezTo>
                  <a:pt x="4434666" y="4234620"/>
                  <a:pt x="4439576" y="4233829"/>
                  <a:pt x="4442398" y="4232113"/>
                </a:cubicBezTo>
                <a:lnTo>
                  <a:pt x="4441773" y="4229115"/>
                </a:lnTo>
                <a:lnTo>
                  <a:pt x="4450403" y="4227063"/>
                </a:lnTo>
                <a:cubicBezTo>
                  <a:pt x="4452332" y="4222933"/>
                  <a:pt x="4448474" y="4218804"/>
                  <a:pt x="4447510" y="4213643"/>
                </a:cubicBezTo>
                <a:cubicBezTo>
                  <a:pt x="4446547" y="4213643"/>
                  <a:pt x="4446547" y="4212610"/>
                  <a:pt x="4446547" y="4211578"/>
                </a:cubicBezTo>
                <a:lnTo>
                  <a:pt x="4443854" y="4214620"/>
                </a:lnTo>
                <a:lnTo>
                  <a:pt x="4443854" y="4211970"/>
                </a:lnTo>
                <a:cubicBezTo>
                  <a:pt x="4441984" y="4210674"/>
                  <a:pt x="4440523" y="4210739"/>
                  <a:pt x="4439471" y="4211549"/>
                </a:cubicBezTo>
                <a:close/>
                <a:moveTo>
                  <a:pt x="98841" y="4181402"/>
                </a:moveTo>
                <a:cubicBezTo>
                  <a:pt x="111349" y="4185627"/>
                  <a:pt x="111349" y="4185627"/>
                  <a:pt x="111349" y="4185627"/>
                </a:cubicBezTo>
                <a:cubicBezTo>
                  <a:pt x="106346" y="4182459"/>
                  <a:pt x="101343" y="4180345"/>
                  <a:pt x="98841" y="4181402"/>
                </a:cubicBezTo>
                <a:close/>
                <a:moveTo>
                  <a:pt x="4458948" y="4156136"/>
                </a:moveTo>
                <a:cubicBezTo>
                  <a:pt x="4455387" y="4157446"/>
                  <a:pt x="4452686" y="4160328"/>
                  <a:pt x="4454160" y="4163995"/>
                </a:cubicBezTo>
                <a:cubicBezTo>
                  <a:pt x="4470854" y="4171329"/>
                  <a:pt x="4470854" y="4171329"/>
                  <a:pt x="4470854" y="4171329"/>
                </a:cubicBezTo>
                <a:cubicBezTo>
                  <a:pt x="4469870" y="4165042"/>
                  <a:pt x="4468890" y="4161899"/>
                  <a:pt x="4468890" y="4157708"/>
                </a:cubicBezTo>
                <a:cubicBezTo>
                  <a:pt x="4466925" y="4155088"/>
                  <a:pt x="4462505" y="4154827"/>
                  <a:pt x="4458948" y="4156136"/>
                </a:cubicBezTo>
                <a:close/>
                <a:moveTo>
                  <a:pt x="4442514" y="4155000"/>
                </a:moveTo>
                <a:cubicBezTo>
                  <a:pt x="4442514" y="4155000"/>
                  <a:pt x="4442514" y="4155000"/>
                  <a:pt x="4441811" y="4171596"/>
                </a:cubicBezTo>
                <a:cubicBezTo>
                  <a:pt x="4441811" y="4166410"/>
                  <a:pt x="4441811" y="4159149"/>
                  <a:pt x="4442514" y="4155000"/>
                </a:cubicBezTo>
                <a:close/>
                <a:moveTo>
                  <a:pt x="4474774" y="4143684"/>
                </a:moveTo>
                <a:cubicBezTo>
                  <a:pt x="4475709" y="4164052"/>
                  <a:pt x="4475709" y="4164052"/>
                  <a:pt x="4475709" y="4164052"/>
                </a:cubicBezTo>
                <a:cubicBezTo>
                  <a:pt x="4480384" y="4156923"/>
                  <a:pt x="4475709" y="4150814"/>
                  <a:pt x="4474774" y="4143684"/>
                </a:cubicBezTo>
                <a:close/>
                <a:moveTo>
                  <a:pt x="147564" y="4141120"/>
                </a:moveTo>
                <a:lnTo>
                  <a:pt x="155558" y="4153806"/>
                </a:lnTo>
                <a:lnTo>
                  <a:pt x="155558" y="4141120"/>
                </a:lnTo>
                <a:close/>
                <a:moveTo>
                  <a:pt x="108668" y="4140366"/>
                </a:moveTo>
                <a:cubicBezTo>
                  <a:pt x="124749" y="4180346"/>
                  <a:pt x="124749" y="4180346"/>
                  <a:pt x="124749" y="4180346"/>
                </a:cubicBezTo>
                <a:cubicBezTo>
                  <a:pt x="122275" y="4170877"/>
                  <a:pt x="122275" y="4160355"/>
                  <a:pt x="121038" y="4149834"/>
                </a:cubicBezTo>
                <a:cubicBezTo>
                  <a:pt x="117328" y="4144573"/>
                  <a:pt x="111143" y="4142469"/>
                  <a:pt x="108668" y="4140366"/>
                </a:cubicBezTo>
                <a:close/>
                <a:moveTo>
                  <a:pt x="90178" y="4137048"/>
                </a:moveTo>
                <a:lnTo>
                  <a:pt x="90629" y="4138347"/>
                </a:lnTo>
                <a:cubicBezTo>
                  <a:pt x="90944" y="4139253"/>
                  <a:pt x="90944" y="4139253"/>
                  <a:pt x="90944" y="4139253"/>
                </a:cubicBezTo>
                <a:lnTo>
                  <a:pt x="85576" y="4142787"/>
                </a:lnTo>
                <a:lnTo>
                  <a:pt x="82719" y="4139086"/>
                </a:lnTo>
                <a:lnTo>
                  <a:pt x="81840" y="4137948"/>
                </a:lnTo>
                <a:lnTo>
                  <a:pt x="87393" y="4140294"/>
                </a:lnTo>
                <a:cubicBezTo>
                  <a:pt x="88331" y="4140688"/>
                  <a:pt x="88331" y="4140688"/>
                  <a:pt x="88331" y="4140688"/>
                </a:cubicBezTo>
                <a:close/>
                <a:moveTo>
                  <a:pt x="80827" y="4130187"/>
                </a:moveTo>
                <a:lnTo>
                  <a:pt x="80827" y="4136597"/>
                </a:lnTo>
                <a:lnTo>
                  <a:pt x="80827" y="4136918"/>
                </a:lnTo>
                <a:lnTo>
                  <a:pt x="79869" y="4136918"/>
                </a:lnTo>
                <a:lnTo>
                  <a:pt x="80283" y="4134973"/>
                </a:lnTo>
                <a:lnTo>
                  <a:pt x="80084" y="4130516"/>
                </a:lnTo>
                <a:close/>
                <a:moveTo>
                  <a:pt x="4490304" y="4126335"/>
                </a:moveTo>
                <a:cubicBezTo>
                  <a:pt x="4487966" y="4128503"/>
                  <a:pt x="4486562" y="4131485"/>
                  <a:pt x="4486213" y="4134602"/>
                </a:cubicBezTo>
                <a:cubicBezTo>
                  <a:pt x="4485862" y="4137721"/>
                  <a:pt x="4486562" y="4140974"/>
                  <a:pt x="4488433" y="4143686"/>
                </a:cubicBezTo>
                <a:close/>
                <a:moveTo>
                  <a:pt x="136820" y="4126146"/>
                </a:moveTo>
                <a:cubicBezTo>
                  <a:pt x="133246" y="4135953"/>
                  <a:pt x="133246" y="4135953"/>
                  <a:pt x="133246" y="4135953"/>
                </a:cubicBezTo>
                <a:cubicBezTo>
                  <a:pt x="134438" y="4132684"/>
                  <a:pt x="135629" y="4129414"/>
                  <a:pt x="136820" y="4126146"/>
                </a:cubicBezTo>
                <a:close/>
                <a:moveTo>
                  <a:pt x="155558" y="4116739"/>
                </a:moveTo>
                <a:lnTo>
                  <a:pt x="146108" y="4121997"/>
                </a:lnTo>
                <a:lnTo>
                  <a:pt x="139614" y="4125185"/>
                </a:lnTo>
                <a:cubicBezTo>
                  <a:pt x="136823" y="4126557"/>
                  <a:pt x="136823" y="4126557"/>
                  <a:pt x="136823" y="4126557"/>
                </a:cubicBezTo>
                <a:lnTo>
                  <a:pt x="143991" y="4125922"/>
                </a:lnTo>
                <a:lnTo>
                  <a:pt x="140627" y="4134267"/>
                </a:lnTo>
                <a:cubicBezTo>
                  <a:pt x="148667" y="4136939"/>
                  <a:pt x="148977" y="4132932"/>
                  <a:pt x="148668" y="4128389"/>
                </a:cubicBezTo>
                <a:lnTo>
                  <a:pt x="148650" y="4125510"/>
                </a:lnTo>
                <a:lnTo>
                  <a:pt x="149231" y="4125460"/>
                </a:lnTo>
                <a:lnTo>
                  <a:pt x="155558" y="4119165"/>
                </a:lnTo>
                <a:lnTo>
                  <a:pt x="155558" y="4117353"/>
                </a:lnTo>
                <a:lnTo>
                  <a:pt x="154859" y="4117696"/>
                </a:lnTo>
                <a:lnTo>
                  <a:pt x="155558" y="4117093"/>
                </a:lnTo>
                <a:close/>
                <a:moveTo>
                  <a:pt x="4438620" y="4116259"/>
                </a:moveTo>
                <a:cubicBezTo>
                  <a:pt x="4438620" y="4116259"/>
                  <a:pt x="4438620" y="4116259"/>
                  <a:pt x="4437391" y="4116730"/>
                </a:cubicBezTo>
                <a:lnTo>
                  <a:pt x="4431158" y="4119124"/>
                </a:lnTo>
                <a:close/>
                <a:moveTo>
                  <a:pt x="4453582" y="4113544"/>
                </a:moveTo>
                <a:cubicBezTo>
                  <a:pt x="4453582" y="4118823"/>
                  <a:pt x="4452620" y="4124104"/>
                  <a:pt x="4450702" y="4127274"/>
                </a:cubicBezTo>
                <a:cubicBezTo>
                  <a:pt x="4453582" y="4130177"/>
                  <a:pt x="4456161" y="4130705"/>
                  <a:pt x="4458171" y="4129881"/>
                </a:cubicBezTo>
                <a:cubicBezTo>
                  <a:pt x="4464199" y="4127404"/>
                  <a:pt x="4465100" y="4112751"/>
                  <a:pt x="4453582" y="4113544"/>
                </a:cubicBezTo>
                <a:close/>
                <a:moveTo>
                  <a:pt x="79318" y="4113373"/>
                </a:moveTo>
                <a:lnTo>
                  <a:pt x="80872" y="4113834"/>
                </a:lnTo>
                <a:lnTo>
                  <a:pt x="80872" y="4117710"/>
                </a:lnTo>
                <a:cubicBezTo>
                  <a:pt x="80872" y="4118758"/>
                  <a:pt x="80872" y="4118758"/>
                  <a:pt x="80872" y="4118758"/>
                </a:cubicBezTo>
                <a:lnTo>
                  <a:pt x="79524" y="4117990"/>
                </a:lnTo>
                <a:close/>
                <a:moveTo>
                  <a:pt x="101987" y="4112566"/>
                </a:moveTo>
                <a:lnTo>
                  <a:pt x="88331" y="4117393"/>
                </a:lnTo>
                <a:lnTo>
                  <a:pt x="81439" y="4119828"/>
                </a:lnTo>
                <a:cubicBezTo>
                  <a:pt x="81439" y="4119828"/>
                  <a:pt x="81439" y="4119828"/>
                  <a:pt x="84008" y="4118921"/>
                </a:cubicBezTo>
                <a:lnTo>
                  <a:pt x="88331" y="4117393"/>
                </a:lnTo>
                <a:lnTo>
                  <a:pt x="90108" y="4116765"/>
                </a:lnTo>
                <a:cubicBezTo>
                  <a:pt x="92997" y="4115743"/>
                  <a:pt x="96850" y="4114382"/>
                  <a:pt x="101987" y="4112566"/>
                </a:cubicBezTo>
                <a:close/>
                <a:moveTo>
                  <a:pt x="134145" y="4109550"/>
                </a:moveTo>
                <a:lnTo>
                  <a:pt x="136308" y="4122949"/>
                </a:lnTo>
                <a:lnTo>
                  <a:pt x="136825" y="4126146"/>
                </a:lnTo>
                <a:cubicBezTo>
                  <a:pt x="136825" y="4126146"/>
                  <a:pt x="136825" y="4126146"/>
                  <a:pt x="136490" y="4124070"/>
                </a:cubicBezTo>
                <a:lnTo>
                  <a:pt x="136308" y="4122949"/>
                </a:lnTo>
                <a:lnTo>
                  <a:pt x="135694" y="4119143"/>
                </a:lnTo>
                <a:cubicBezTo>
                  <a:pt x="135317" y="4116811"/>
                  <a:pt x="134815" y="4113698"/>
                  <a:pt x="134145" y="4109550"/>
                </a:cubicBezTo>
                <a:close/>
                <a:moveTo>
                  <a:pt x="96845" y="4096724"/>
                </a:moveTo>
                <a:lnTo>
                  <a:pt x="96845" y="4099872"/>
                </a:lnTo>
                <a:cubicBezTo>
                  <a:pt x="100531" y="4099872"/>
                  <a:pt x="100531" y="4099872"/>
                  <a:pt x="100531" y="4099872"/>
                </a:cubicBezTo>
                <a:cubicBezTo>
                  <a:pt x="100531" y="4097773"/>
                  <a:pt x="99303" y="4095674"/>
                  <a:pt x="96845" y="4096724"/>
                </a:cubicBezTo>
                <a:close/>
                <a:moveTo>
                  <a:pt x="4434036" y="4095890"/>
                </a:moveTo>
                <a:cubicBezTo>
                  <a:pt x="4434036" y="4098834"/>
                  <a:pt x="4434036" y="4101776"/>
                  <a:pt x="4434036" y="4105698"/>
                </a:cubicBezTo>
                <a:cubicBezTo>
                  <a:pt x="4437040" y="4105698"/>
                  <a:pt x="4439045" y="4105698"/>
                  <a:pt x="4441050" y="4105698"/>
                </a:cubicBezTo>
                <a:cubicBezTo>
                  <a:pt x="4441050" y="4101776"/>
                  <a:pt x="4441050" y="4098834"/>
                  <a:pt x="4441050" y="4095890"/>
                </a:cubicBezTo>
                <a:cubicBezTo>
                  <a:pt x="4439045" y="4095890"/>
                  <a:pt x="4437040" y="4095890"/>
                  <a:pt x="4434036" y="4095890"/>
                </a:cubicBezTo>
                <a:close/>
                <a:moveTo>
                  <a:pt x="4471970" y="4093895"/>
                </a:moveTo>
                <a:cubicBezTo>
                  <a:pt x="4471970" y="4093895"/>
                  <a:pt x="4471970" y="4093895"/>
                  <a:pt x="4460047" y="4104457"/>
                </a:cubicBezTo>
                <a:cubicBezTo>
                  <a:pt x="4462034" y="4098121"/>
                  <a:pt x="4467994" y="4097064"/>
                  <a:pt x="4471970" y="4093895"/>
                </a:cubicBezTo>
                <a:close/>
                <a:moveTo>
                  <a:pt x="4499910" y="4076384"/>
                </a:moveTo>
                <a:lnTo>
                  <a:pt x="4500232" y="4076501"/>
                </a:lnTo>
                <a:lnTo>
                  <a:pt x="4500057" y="4077964"/>
                </a:lnTo>
                <a:lnTo>
                  <a:pt x="4500032" y="4077701"/>
                </a:lnTo>
                <a:cubicBezTo>
                  <a:pt x="4499910" y="4076384"/>
                  <a:pt x="4499910" y="4076384"/>
                  <a:pt x="4499910" y="4076384"/>
                </a:cubicBezTo>
                <a:close/>
                <a:moveTo>
                  <a:pt x="100531" y="4068395"/>
                </a:moveTo>
                <a:lnTo>
                  <a:pt x="101671" y="4069296"/>
                </a:lnTo>
                <a:lnTo>
                  <a:pt x="101164" y="4070022"/>
                </a:lnTo>
                <a:lnTo>
                  <a:pt x="100715" y="4069171"/>
                </a:lnTo>
                <a:close/>
                <a:moveTo>
                  <a:pt x="122069" y="4036261"/>
                </a:moveTo>
                <a:cubicBezTo>
                  <a:pt x="122069" y="4042599"/>
                  <a:pt x="122069" y="4048935"/>
                  <a:pt x="124600" y="4051047"/>
                </a:cubicBezTo>
                <a:lnTo>
                  <a:pt x="137257" y="4052103"/>
                </a:lnTo>
                <a:cubicBezTo>
                  <a:pt x="122069" y="4036261"/>
                  <a:pt x="122069" y="4036261"/>
                  <a:pt x="122069" y="4036261"/>
                </a:cubicBezTo>
                <a:close/>
                <a:moveTo>
                  <a:pt x="4431158" y="4027368"/>
                </a:moveTo>
                <a:lnTo>
                  <a:pt x="4431158" y="4039612"/>
                </a:lnTo>
                <a:lnTo>
                  <a:pt x="4434102" y="4042331"/>
                </a:lnTo>
                <a:cubicBezTo>
                  <a:pt x="4435072" y="4038133"/>
                  <a:pt x="4438944" y="4036034"/>
                  <a:pt x="4437978" y="4028686"/>
                </a:cubicBezTo>
                <a:close/>
                <a:moveTo>
                  <a:pt x="101985" y="4020534"/>
                </a:moveTo>
                <a:cubicBezTo>
                  <a:pt x="114492" y="4024306"/>
                  <a:pt x="114492" y="4024306"/>
                  <a:pt x="114492" y="4024306"/>
                </a:cubicBezTo>
                <a:cubicBezTo>
                  <a:pt x="110741" y="4022420"/>
                  <a:pt x="106988" y="4021477"/>
                  <a:pt x="101985" y="4020534"/>
                </a:cubicBezTo>
                <a:close/>
                <a:moveTo>
                  <a:pt x="4443854" y="4000361"/>
                </a:moveTo>
                <a:cubicBezTo>
                  <a:pt x="4439928" y="4000361"/>
                  <a:pt x="4435016" y="3999331"/>
                  <a:pt x="4434036" y="4003447"/>
                </a:cubicBezTo>
                <a:cubicBezTo>
                  <a:pt x="4438944" y="4004475"/>
                  <a:pt x="4439928" y="4009618"/>
                  <a:pt x="4443854" y="4010647"/>
                </a:cubicBezTo>
                <a:cubicBezTo>
                  <a:pt x="4443854" y="4006533"/>
                  <a:pt x="4443854" y="4003447"/>
                  <a:pt x="4443854" y="4000361"/>
                </a:cubicBezTo>
                <a:close/>
                <a:moveTo>
                  <a:pt x="88144" y="3977210"/>
                </a:moveTo>
                <a:lnTo>
                  <a:pt x="86943" y="3986711"/>
                </a:lnTo>
                <a:lnTo>
                  <a:pt x="85263" y="3984965"/>
                </a:lnTo>
                <a:lnTo>
                  <a:pt x="79102" y="3998481"/>
                </a:lnTo>
                <a:lnTo>
                  <a:pt x="74240" y="3999757"/>
                </a:lnTo>
                <a:lnTo>
                  <a:pt x="73996" y="3994311"/>
                </a:lnTo>
                <a:lnTo>
                  <a:pt x="81179" y="3985111"/>
                </a:lnTo>
                <a:lnTo>
                  <a:pt x="86083" y="3979549"/>
                </a:lnTo>
                <a:lnTo>
                  <a:pt x="85553" y="3984021"/>
                </a:lnTo>
                <a:cubicBezTo>
                  <a:pt x="85442" y="3984965"/>
                  <a:pt x="85442" y="3984965"/>
                  <a:pt x="85442" y="3984965"/>
                </a:cubicBezTo>
                <a:lnTo>
                  <a:pt x="86083" y="3979549"/>
                </a:lnTo>
                <a:close/>
                <a:moveTo>
                  <a:pt x="4450226" y="3973196"/>
                </a:moveTo>
                <a:cubicBezTo>
                  <a:pt x="4460047" y="3986776"/>
                  <a:pt x="4460047" y="3986776"/>
                  <a:pt x="4460047" y="3986776"/>
                </a:cubicBezTo>
                <a:cubicBezTo>
                  <a:pt x="4458082" y="3981553"/>
                  <a:pt x="4457102" y="3974242"/>
                  <a:pt x="4450226" y="3973196"/>
                </a:cubicBezTo>
                <a:close/>
                <a:moveTo>
                  <a:pt x="4472675" y="3962635"/>
                </a:moveTo>
                <a:lnTo>
                  <a:pt x="4472106" y="3965476"/>
                </a:lnTo>
                <a:lnTo>
                  <a:pt x="4470568" y="3973196"/>
                </a:lnTo>
                <a:cubicBezTo>
                  <a:pt x="4471094" y="3970556"/>
                  <a:pt x="4471489" y="3968576"/>
                  <a:pt x="4471785" y="3967091"/>
                </a:cubicBezTo>
                <a:lnTo>
                  <a:pt x="4472106" y="3965476"/>
                </a:lnTo>
                <a:lnTo>
                  <a:pt x="4472412" y="3963955"/>
                </a:lnTo>
                <a:cubicBezTo>
                  <a:pt x="4472675" y="3962635"/>
                  <a:pt x="4472675" y="3962635"/>
                  <a:pt x="4472675" y="3962635"/>
                </a:cubicBezTo>
                <a:close/>
                <a:moveTo>
                  <a:pt x="105162" y="3961903"/>
                </a:moveTo>
                <a:cubicBezTo>
                  <a:pt x="107665" y="3965136"/>
                  <a:pt x="108915" y="3968369"/>
                  <a:pt x="111417" y="3969446"/>
                </a:cubicBezTo>
                <a:cubicBezTo>
                  <a:pt x="105162" y="3961903"/>
                  <a:pt x="105162" y="3961903"/>
                  <a:pt x="105162" y="3961903"/>
                </a:cubicBezTo>
                <a:close/>
                <a:moveTo>
                  <a:pt x="4434114" y="3951052"/>
                </a:moveTo>
                <a:lnTo>
                  <a:pt x="4431160" y="3957501"/>
                </a:lnTo>
                <a:lnTo>
                  <a:pt x="4431160" y="3959867"/>
                </a:lnTo>
                <a:lnTo>
                  <a:pt x="4431158" y="3959867"/>
                </a:lnTo>
                <a:lnTo>
                  <a:pt x="4431158" y="3962673"/>
                </a:lnTo>
                <a:lnTo>
                  <a:pt x="4434114" y="3964630"/>
                </a:lnTo>
                <a:cubicBezTo>
                  <a:pt x="4431191" y="3958365"/>
                  <a:pt x="4443854" y="3953142"/>
                  <a:pt x="4434114" y="3951052"/>
                </a:cubicBezTo>
                <a:close/>
                <a:moveTo>
                  <a:pt x="4512416" y="3950676"/>
                </a:moveTo>
                <a:lnTo>
                  <a:pt x="4512361" y="3951658"/>
                </a:lnTo>
                <a:lnTo>
                  <a:pt x="4509976" y="3995278"/>
                </a:lnTo>
                <a:lnTo>
                  <a:pt x="4509815" y="3996622"/>
                </a:lnTo>
                <a:lnTo>
                  <a:pt x="4507304" y="3993958"/>
                </a:lnTo>
                <a:cubicBezTo>
                  <a:pt x="4505728" y="3991588"/>
                  <a:pt x="4504274" y="3990536"/>
                  <a:pt x="4502820" y="3996329"/>
                </a:cubicBezTo>
                <a:cubicBezTo>
                  <a:pt x="4496032" y="3993169"/>
                  <a:pt x="4508639" y="3981582"/>
                  <a:pt x="4508639" y="3975262"/>
                </a:cubicBezTo>
                <a:lnTo>
                  <a:pt x="4507198" y="3971607"/>
                </a:lnTo>
                <a:lnTo>
                  <a:pt x="4510619" y="3971935"/>
                </a:lnTo>
                <a:cubicBezTo>
                  <a:pt x="4511825" y="3969082"/>
                  <a:pt x="4510619" y="3962859"/>
                  <a:pt x="4509656" y="3953005"/>
                </a:cubicBezTo>
                <a:lnTo>
                  <a:pt x="4509526" y="3952317"/>
                </a:lnTo>
                <a:close/>
                <a:moveTo>
                  <a:pt x="147983" y="3935930"/>
                </a:moveTo>
                <a:cubicBezTo>
                  <a:pt x="143070" y="3940079"/>
                  <a:pt x="140613" y="3942154"/>
                  <a:pt x="139384" y="3943192"/>
                </a:cubicBezTo>
                <a:lnTo>
                  <a:pt x="138157" y="3944229"/>
                </a:lnTo>
                <a:lnTo>
                  <a:pt x="143878" y="3955277"/>
                </a:lnTo>
                <a:cubicBezTo>
                  <a:pt x="146816" y="3958339"/>
                  <a:pt x="150527" y="3960735"/>
                  <a:pt x="154237" y="3962333"/>
                </a:cubicBezTo>
                <a:cubicBezTo>
                  <a:pt x="146196" y="3953280"/>
                  <a:pt x="142177" y="3948755"/>
                  <a:pt x="140167" y="3946492"/>
                </a:cubicBezTo>
                <a:lnTo>
                  <a:pt x="138157" y="3944229"/>
                </a:lnTo>
                <a:close/>
                <a:moveTo>
                  <a:pt x="4469868" y="3934724"/>
                </a:moveTo>
                <a:lnTo>
                  <a:pt x="4467062" y="3952297"/>
                </a:lnTo>
                <a:cubicBezTo>
                  <a:pt x="4468932" y="3955400"/>
                  <a:pt x="4470804" y="3958500"/>
                  <a:pt x="4472672" y="3962635"/>
                </a:cubicBezTo>
                <a:cubicBezTo>
                  <a:pt x="4469868" y="3934724"/>
                  <a:pt x="4469868" y="3934724"/>
                  <a:pt x="4469868" y="3934724"/>
                </a:cubicBezTo>
                <a:close/>
                <a:moveTo>
                  <a:pt x="4486258" y="3926603"/>
                </a:moveTo>
                <a:lnTo>
                  <a:pt x="4487746" y="3932472"/>
                </a:lnTo>
                <a:lnTo>
                  <a:pt x="4486522" y="3927640"/>
                </a:lnTo>
                <a:cubicBezTo>
                  <a:pt x="4486258" y="3926603"/>
                  <a:pt x="4486258" y="3926603"/>
                  <a:pt x="4486258" y="3926603"/>
                </a:cubicBezTo>
                <a:close/>
                <a:moveTo>
                  <a:pt x="154237" y="3912545"/>
                </a:moveTo>
                <a:cubicBezTo>
                  <a:pt x="147984" y="3918922"/>
                  <a:pt x="147984" y="3927427"/>
                  <a:pt x="147984" y="3935930"/>
                </a:cubicBezTo>
                <a:lnTo>
                  <a:pt x="152657" y="3936549"/>
                </a:lnTo>
                <a:lnTo>
                  <a:pt x="155558" y="3936934"/>
                </a:lnTo>
                <a:lnTo>
                  <a:pt x="154391" y="3936779"/>
                </a:lnTo>
                <a:lnTo>
                  <a:pt x="152657" y="3936549"/>
                </a:lnTo>
                <a:lnTo>
                  <a:pt x="149882" y="3936181"/>
                </a:lnTo>
                <a:cubicBezTo>
                  <a:pt x="147984" y="3935930"/>
                  <a:pt x="147984" y="3935930"/>
                  <a:pt x="147984" y="3935930"/>
                </a:cubicBezTo>
                <a:cubicBezTo>
                  <a:pt x="154237" y="3912545"/>
                  <a:pt x="154237" y="3912545"/>
                  <a:pt x="154237" y="3912545"/>
                </a:cubicBezTo>
                <a:close/>
                <a:moveTo>
                  <a:pt x="4431160" y="3907490"/>
                </a:moveTo>
                <a:lnTo>
                  <a:pt x="4431160" y="3914223"/>
                </a:lnTo>
                <a:lnTo>
                  <a:pt x="4432109" y="3912625"/>
                </a:lnTo>
                <a:close/>
                <a:moveTo>
                  <a:pt x="4456540" y="3895495"/>
                </a:moveTo>
                <a:cubicBezTo>
                  <a:pt x="4456540" y="3895495"/>
                  <a:pt x="4456540" y="3895495"/>
                  <a:pt x="4455136" y="3911337"/>
                </a:cubicBezTo>
                <a:cubicBezTo>
                  <a:pt x="4455136" y="3906057"/>
                  <a:pt x="4455136" y="3900777"/>
                  <a:pt x="4456540" y="3895495"/>
                </a:cubicBezTo>
                <a:close/>
                <a:moveTo>
                  <a:pt x="149113" y="3895308"/>
                </a:moveTo>
                <a:lnTo>
                  <a:pt x="144908" y="3896019"/>
                </a:lnTo>
                <a:lnTo>
                  <a:pt x="143641" y="3896232"/>
                </a:lnTo>
                <a:lnTo>
                  <a:pt x="142955" y="3896349"/>
                </a:lnTo>
                <a:lnTo>
                  <a:pt x="142860" y="3896365"/>
                </a:lnTo>
                <a:cubicBezTo>
                  <a:pt x="136607" y="3898476"/>
                  <a:pt x="136607" y="3898476"/>
                  <a:pt x="136607" y="3898476"/>
                </a:cubicBezTo>
                <a:cubicBezTo>
                  <a:pt x="137857" y="3901645"/>
                  <a:pt x="136607" y="3905869"/>
                  <a:pt x="140358" y="3905869"/>
                </a:cubicBezTo>
                <a:cubicBezTo>
                  <a:pt x="142860" y="3900589"/>
                  <a:pt x="142860" y="3900589"/>
                  <a:pt x="142860" y="3900589"/>
                </a:cubicBezTo>
                <a:lnTo>
                  <a:pt x="143103" y="3900629"/>
                </a:lnTo>
                <a:lnTo>
                  <a:pt x="146983" y="3906266"/>
                </a:lnTo>
                <a:lnTo>
                  <a:pt x="155558" y="3911137"/>
                </a:lnTo>
                <a:lnTo>
                  <a:pt x="155558" y="3911131"/>
                </a:lnTo>
                <a:lnTo>
                  <a:pt x="144637" y="3901909"/>
                </a:lnTo>
                <a:lnTo>
                  <a:pt x="143128" y="3900633"/>
                </a:lnTo>
                <a:lnTo>
                  <a:pt x="148332" y="3901512"/>
                </a:lnTo>
                <a:cubicBezTo>
                  <a:pt x="149113" y="3901645"/>
                  <a:pt x="149113" y="3901645"/>
                  <a:pt x="149113" y="3901645"/>
                </a:cubicBezTo>
                <a:lnTo>
                  <a:pt x="149113" y="3900377"/>
                </a:lnTo>
                <a:close/>
                <a:moveTo>
                  <a:pt x="4483755" y="3892724"/>
                </a:moveTo>
                <a:cubicBezTo>
                  <a:pt x="4482961" y="3892592"/>
                  <a:pt x="4482061" y="3893644"/>
                  <a:pt x="4480860" y="3896799"/>
                </a:cubicBezTo>
                <a:cubicBezTo>
                  <a:pt x="4484701" y="3898376"/>
                  <a:pt x="4483500" y="3901268"/>
                  <a:pt x="4481222" y="3904161"/>
                </a:cubicBezTo>
                <a:lnTo>
                  <a:pt x="4476926" y="3909329"/>
                </a:lnTo>
                <a:lnTo>
                  <a:pt x="4478397" y="3904972"/>
                </a:lnTo>
                <a:cubicBezTo>
                  <a:pt x="4477434" y="3903934"/>
                  <a:pt x="4466826" y="3897711"/>
                  <a:pt x="4462968" y="3904972"/>
                </a:cubicBezTo>
                <a:cubicBezTo>
                  <a:pt x="4467790" y="3908085"/>
                  <a:pt x="4467790" y="3908085"/>
                  <a:pt x="4467790" y="3908085"/>
                </a:cubicBezTo>
                <a:lnTo>
                  <a:pt x="4467608" y="3908240"/>
                </a:lnTo>
                <a:lnTo>
                  <a:pt x="4461574" y="3906292"/>
                </a:lnTo>
                <a:cubicBezTo>
                  <a:pt x="4460697" y="3906010"/>
                  <a:pt x="4460697" y="3906010"/>
                  <a:pt x="4460697" y="3906010"/>
                </a:cubicBezTo>
                <a:lnTo>
                  <a:pt x="4467608" y="3908240"/>
                </a:lnTo>
                <a:lnTo>
                  <a:pt x="4463570" y="3911715"/>
                </a:lnTo>
                <a:cubicBezTo>
                  <a:pt x="4462968" y="3912233"/>
                  <a:pt x="4462968" y="3912233"/>
                  <a:pt x="4462968" y="3912233"/>
                </a:cubicBezTo>
                <a:cubicBezTo>
                  <a:pt x="4462968" y="3914308"/>
                  <a:pt x="4462968" y="3916383"/>
                  <a:pt x="4462968" y="3918457"/>
                </a:cubicBezTo>
                <a:cubicBezTo>
                  <a:pt x="4465378" y="3917938"/>
                  <a:pt x="4466584" y="3917678"/>
                  <a:pt x="4467188" y="3917549"/>
                </a:cubicBezTo>
                <a:lnTo>
                  <a:pt x="4467666" y="3917446"/>
                </a:lnTo>
                <a:lnTo>
                  <a:pt x="4467360" y="3918268"/>
                </a:lnTo>
                <a:cubicBezTo>
                  <a:pt x="4467011" y="3919212"/>
                  <a:pt x="4466310" y="3921097"/>
                  <a:pt x="4464904" y="3924868"/>
                </a:cubicBezTo>
                <a:lnTo>
                  <a:pt x="4467666" y="3917446"/>
                </a:lnTo>
                <a:lnTo>
                  <a:pt x="4467790" y="3917419"/>
                </a:lnTo>
                <a:cubicBezTo>
                  <a:pt x="4468753" y="3922605"/>
                  <a:pt x="4468753" y="3922605"/>
                  <a:pt x="4468753" y="3922605"/>
                </a:cubicBezTo>
                <a:cubicBezTo>
                  <a:pt x="4473094" y="3922087"/>
                  <a:pt x="4474298" y="3918716"/>
                  <a:pt x="4475022" y="3914955"/>
                </a:cubicBezTo>
                <a:lnTo>
                  <a:pt x="4475906" y="3912337"/>
                </a:lnTo>
                <a:lnTo>
                  <a:pt x="4478342" y="3914807"/>
                </a:lnTo>
                <a:cubicBezTo>
                  <a:pt x="4478944" y="3916515"/>
                  <a:pt x="4479421" y="3918356"/>
                  <a:pt x="4480860" y="3918882"/>
                </a:cubicBezTo>
                <a:cubicBezTo>
                  <a:pt x="4482782" y="3910469"/>
                  <a:pt x="4491417" y="3909418"/>
                  <a:pt x="4493338" y="3901005"/>
                </a:cubicBezTo>
                <a:cubicBezTo>
                  <a:pt x="4487581" y="3904161"/>
                  <a:pt x="4486140" y="3893118"/>
                  <a:pt x="4483755" y="3892724"/>
                </a:cubicBezTo>
                <a:close/>
                <a:moveTo>
                  <a:pt x="113595" y="3889573"/>
                </a:moveTo>
                <a:cubicBezTo>
                  <a:pt x="110064" y="3888631"/>
                  <a:pt x="106380" y="3888631"/>
                  <a:pt x="103309" y="3890787"/>
                </a:cubicBezTo>
                <a:lnTo>
                  <a:pt x="122962" y="3894020"/>
                </a:lnTo>
                <a:cubicBezTo>
                  <a:pt x="120506" y="3892403"/>
                  <a:pt x="117128" y="3890518"/>
                  <a:pt x="113595" y="3889573"/>
                </a:cubicBezTo>
                <a:close/>
                <a:moveTo>
                  <a:pt x="96163" y="3874072"/>
                </a:moveTo>
                <a:cubicBezTo>
                  <a:pt x="97414" y="3878095"/>
                  <a:pt x="99914" y="3883124"/>
                  <a:pt x="107418" y="3883124"/>
                </a:cubicBezTo>
                <a:cubicBezTo>
                  <a:pt x="111170" y="3880106"/>
                  <a:pt x="116173" y="3879101"/>
                  <a:pt x="121176" y="3879101"/>
                </a:cubicBezTo>
                <a:cubicBezTo>
                  <a:pt x="96163" y="3874072"/>
                  <a:pt x="96163" y="3874072"/>
                  <a:pt x="96163" y="3874072"/>
                </a:cubicBezTo>
                <a:close/>
                <a:moveTo>
                  <a:pt x="4504864" y="3870437"/>
                </a:moveTo>
                <a:lnTo>
                  <a:pt x="4504806" y="3870713"/>
                </a:lnTo>
                <a:lnTo>
                  <a:pt x="4499232" y="3876709"/>
                </a:lnTo>
                <a:lnTo>
                  <a:pt x="4496294" y="3879869"/>
                </a:lnTo>
                <a:lnTo>
                  <a:pt x="4496294" y="3872471"/>
                </a:lnTo>
                <a:close/>
                <a:moveTo>
                  <a:pt x="4493200" y="3864860"/>
                </a:moveTo>
                <a:lnTo>
                  <a:pt x="4497594" y="3867409"/>
                </a:lnTo>
                <a:lnTo>
                  <a:pt x="4494224" y="3868130"/>
                </a:lnTo>
                <a:lnTo>
                  <a:pt x="4492474" y="3867165"/>
                </a:lnTo>
                <a:close/>
                <a:moveTo>
                  <a:pt x="4475428" y="3850187"/>
                </a:moveTo>
                <a:cubicBezTo>
                  <a:pt x="4473924" y="3854434"/>
                  <a:pt x="4472172" y="3858946"/>
                  <a:pt x="4471044" y="3863724"/>
                </a:cubicBezTo>
                <a:lnTo>
                  <a:pt x="4470430" y="3878565"/>
                </a:lnTo>
                <a:lnTo>
                  <a:pt x="4462783" y="3876193"/>
                </a:lnTo>
                <a:cubicBezTo>
                  <a:pt x="4460126" y="3875392"/>
                  <a:pt x="4457468" y="3874859"/>
                  <a:pt x="4455048" y="3875393"/>
                </a:cubicBezTo>
                <a:cubicBezTo>
                  <a:pt x="4446348" y="3884991"/>
                  <a:pt x="4442481" y="3896723"/>
                  <a:pt x="4434746" y="3905255"/>
                </a:cubicBezTo>
                <a:lnTo>
                  <a:pt x="4455734" y="3889612"/>
                </a:lnTo>
                <a:lnTo>
                  <a:pt x="4456153" y="3893327"/>
                </a:lnTo>
                <a:cubicBezTo>
                  <a:pt x="4456398" y="3895496"/>
                  <a:pt x="4456398" y="3895496"/>
                  <a:pt x="4456398" y="3895496"/>
                </a:cubicBezTo>
                <a:lnTo>
                  <a:pt x="4457316" y="3888432"/>
                </a:lnTo>
                <a:lnTo>
                  <a:pt x="4461784" y="3885101"/>
                </a:lnTo>
                <a:cubicBezTo>
                  <a:pt x="4467026" y="3881196"/>
                  <a:pt x="4469120" y="3879633"/>
                  <a:pt x="4469959" y="3879009"/>
                </a:cubicBezTo>
                <a:lnTo>
                  <a:pt x="4470424" y="3878661"/>
                </a:lnTo>
                <a:lnTo>
                  <a:pt x="4470417" y="3878853"/>
                </a:lnTo>
                <a:lnTo>
                  <a:pt x="4470455" y="3878638"/>
                </a:lnTo>
                <a:lnTo>
                  <a:pt x="4470518" y="3878593"/>
                </a:lnTo>
                <a:lnTo>
                  <a:pt x="4470468" y="3878576"/>
                </a:lnTo>
                <a:lnTo>
                  <a:pt x="4473314" y="3862280"/>
                </a:lnTo>
                <a:cubicBezTo>
                  <a:pt x="4475428" y="3850187"/>
                  <a:pt x="4475428" y="3850187"/>
                  <a:pt x="4475428" y="3850187"/>
                </a:cubicBezTo>
                <a:close/>
                <a:moveTo>
                  <a:pt x="4479659" y="3849480"/>
                </a:moveTo>
                <a:cubicBezTo>
                  <a:pt x="4487141" y="3857024"/>
                  <a:pt x="4487141" y="3857024"/>
                  <a:pt x="4487141" y="3857024"/>
                </a:cubicBezTo>
                <a:cubicBezTo>
                  <a:pt x="4487141" y="3855947"/>
                  <a:pt x="4487141" y="3854868"/>
                  <a:pt x="4488076" y="3852713"/>
                </a:cubicBezTo>
                <a:cubicBezTo>
                  <a:pt x="4486206" y="3850557"/>
                  <a:pt x="4482463" y="3850557"/>
                  <a:pt x="4479659" y="3849480"/>
                </a:cubicBezTo>
                <a:close/>
                <a:moveTo>
                  <a:pt x="4473775" y="3845020"/>
                </a:moveTo>
                <a:cubicBezTo>
                  <a:pt x="4473775" y="3845020"/>
                  <a:pt x="4473775" y="3845020"/>
                  <a:pt x="4473686" y="3846341"/>
                </a:cubicBezTo>
                <a:lnTo>
                  <a:pt x="4473560" y="3848227"/>
                </a:lnTo>
                <a:lnTo>
                  <a:pt x="4473072" y="3855581"/>
                </a:lnTo>
                <a:cubicBezTo>
                  <a:pt x="4473249" y="3852940"/>
                  <a:pt x="4473378" y="3850961"/>
                  <a:pt x="4473479" y="3849475"/>
                </a:cubicBezTo>
                <a:lnTo>
                  <a:pt x="4473560" y="3848227"/>
                </a:lnTo>
                <a:close/>
                <a:moveTo>
                  <a:pt x="133240" y="3844011"/>
                </a:moveTo>
                <a:cubicBezTo>
                  <a:pt x="133240" y="3844011"/>
                  <a:pt x="133240" y="3844011"/>
                  <a:pt x="133351" y="3844859"/>
                </a:cubicBezTo>
                <a:lnTo>
                  <a:pt x="134127" y="3850759"/>
                </a:lnTo>
                <a:lnTo>
                  <a:pt x="128776" y="3849845"/>
                </a:lnTo>
                <a:cubicBezTo>
                  <a:pt x="128008" y="3849715"/>
                  <a:pt x="128008" y="3849715"/>
                  <a:pt x="128008" y="3849715"/>
                </a:cubicBezTo>
                <a:cubicBezTo>
                  <a:pt x="127394" y="3857580"/>
                  <a:pt x="127394" y="3865184"/>
                  <a:pt x="128623" y="3871871"/>
                </a:cubicBezTo>
                <a:lnTo>
                  <a:pt x="132389" y="3879724"/>
                </a:lnTo>
                <a:lnTo>
                  <a:pt x="135555" y="3886325"/>
                </a:lnTo>
                <a:lnTo>
                  <a:pt x="136607" y="3888519"/>
                </a:lnTo>
                <a:lnTo>
                  <a:pt x="137294" y="3888128"/>
                </a:lnTo>
                <a:lnTo>
                  <a:pt x="140291" y="3886421"/>
                </a:lnTo>
                <a:lnTo>
                  <a:pt x="140417" y="3886349"/>
                </a:lnTo>
                <a:lnTo>
                  <a:pt x="143515" y="3884586"/>
                </a:lnTo>
                <a:cubicBezTo>
                  <a:pt x="143976" y="3884324"/>
                  <a:pt x="143976" y="3884324"/>
                  <a:pt x="143976" y="3884324"/>
                </a:cubicBezTo>
                <a:cubicBezTo>
                  <a:pt x="151346" y="3884324"/>
                  <a:pt x="146433" y="3872787"/>
                  <a:pt x="152575" y="3870690"/>
                </a:cubicBezTo>
                <a:lnTo>
                  <a:pt x="155558" y="3870690"/>
                </a:lnTo>
                <a:lnTo>
                  <a:pt x="155558" y="3869492"/>
                </a:lnTo>
                <a:lnTo>
                  <a:pt x="155031" y="3868592"/>
                </a:lnTo>
                <a:lnTo>
                  <a:pt x="155558" y="3868143"/>
                </a:lnTo>
                <a:lnTo>
                  <a:pt x="155558" y="3867543"/>
                </a:lnTo>
                <a:lnTo>
                  <a:pt x="152575" y="3867543"/>
                </a:lnTo>
                <a:cubicBezTo>
                  <a:pt x="155031" y="3856008"/>
                  <a:pt x="148889" y="3853909"/>
                  <a:pt x="148889" y="3845519"/>
                </a:cubicBezTo>
                <a:cubicBezTo>
                  <a:pt x="143976" y="3847618"/>
                  <a:pt x="143976" y="3847618"/>
                  <a:pt x="143976" y="3847618"/>
                </a:cubicBezTo>
                <a:lnTo>
                  <a:pt x="140291" y="3845519"/>
                </a:lnTo>
                <a:cubicBezTo>
                  <a:pt x="139063" y="3845519"/>
                  <a:pt x="137834" y="3845519"/>
                  <a:pt x="136607" y="3845519"/>
                </a:cubicBezTo>
                <a:cubicBezTo>
                  <a:pt x="134150" y="3850763"/>
                  <a:pt x="134150" y="3850763"/>
                  <a:pt x="134150" y="3850763"/>
                </a:cubicBezTo>
                <a:lnTo>
                  <a:pt x="134127" y="3850759"/>
                </a:lnTo>
                <a:close/>
                <a:moveTo>
                  <a:pt x="4466330" y="3840913"/>
                </a:moveTo>
                <a:cubicBezTo>
                  <a:pt x="4465360" y="3841935"/>
                  <a:pt x="4463423" y="3846017"/>
                  <a:pt x="4462697" y="3849972"/>
                </a:cubicBezTo>
                <a:cubicBezTo>
                  <a:pt x="4461972" y="3853927"/>
                  <a:pt x="4462457" y="3857754"/>
                  <a:pt x="4466330" y="3858264"/>
                </a:cubicBezTo>
                <a:lnTo>
                  <a:pt x="4468920" y="3851743"/>
                </a:lnTo>
                <a:lnTo>
                  <a:pt x="4472298" y="3851743"/>
                </a:lnTo>
                <a:cubicBezTo>
                  <a:pt x="4472298" y="3848509"/>
                  <a:pt x="4472298" y="3846355"/>
                  <a:pt x="4472298" y="3844199"/>
                </a:cubicBezTo>
                <a:lnTo>
                  <a:pt x="4471436" y="3844199"/>
                </a:lnTo>
                <a:lnTo>
                  <a:pt x="4471504" y="3843912"/>
                </a:lnTo>
                <a:cubicBezTo>
                  <a:pt x="4470991" y="3842891"/>
                  <a:pt x="4469479" y="3841935"/>
                  <a:pt x="4466330" y="3840913"/>
                </a:cubicBezTo>
                <a:close/>
                <a:moveTo>
                  <a:pt x="4482514" y="3829662"/>
                </a:moveTo>
                <a:cubicBezTo>
                  <a:pt x="4480766" y="3828723"/>
                  <a:pt x="4478010" y="3829550"/>
                  <a:pt x="4477684" y="3831804"/>
                </a:cubicBezTo>
                <a:cubicBezTo>
                  <a:pt x="4477469" y="3833307"/>
                  <a:pt x="4478334" y="3835445"/>
                  <a:pt x="4481298" y="3838117"/>
                </a:cubicBezTo>
                <a:cubicBezTo>
                  <a:pt x="4485004" y="3833307"/>
                  <a:pt x="4484264" y="3830602"/>
                  <a:pt x="4482514" y="3829662"/>
                </a:cubicBezTo>
                <a:close/>
                <a:moveTo>
                  <a:pt x="72089" y="3823986"/>
                </a:moveTo>
                <a:cubicBezTo>
                  <a:pt x="72089" y="3830569"/>
                  <a:pt x="75917" y="3833861"/>
                  <a:pt x="81022" y="3834958"/>
                </a:cubicBezTo>
                <a:cubicBezTo>
                  <a:pt x="79746" y="3829473"/>
                  <a:pt x="81022" y="3822888"/>
                  <a:pt x="72089" y="3823986"/>
                </a:cubicBezTo>
                <a:close/>
                <a:moveTo>
                  <a:pt x="4519641" y="3818601"/>
                </a:moveTo>
                <a:lnTo>
                  <a:pt x="4519598" y="3819379"/>
                </a:lnTo>
                <a:lnTo>
                  <a:pt x="4518675" y="3819376"/>
                </a:lnTo>
                <a:close/>
                <a:moveTo>
                  <a:pt x="127471" y="3816852"/>
                </a:moveTo>
                <a:cubicBezTo>
                  <a:pt x="127471" y="3820087"/>
                  <a:pt x="127471" y="3822242"/>
                  <a:pt x="127471" y="3824398"/>
                </a:cubicBezTo>
                <a:cubicBezTo>
                  <a:pt x="131299" y="3824398"/>
                  <a:pt x="133852" y="3824398"/>
                  <a:pt x="136403" y="3824398"/>
                </a:cubicBezTo>
                <a:cubicBezTo>
                  <a:pt x="136403" y="3822242"/>
                  <a:pt x="136403" y="3820087"/>
                  <a:pt x="136403" y="3816852"/>
                </a:cubicBezTo>
                <a:cubicBezTo>
                  <a:pt x="133852" y="3816852"/>
                  <a:pt x="131299" y="3816852"/>
                  <a:pt x="127471" y="3816852"/>
                </a:cubicBezTo>
                <a:close/>
                <a:moveTo>
                  <a:pt x="118506" y="3815232"/>
                </a:moveTo>
                <a:lnTo>
                  <a:pt x="121397" y="3837201"/>
                </a:lnTo>
                <a:lnTo>
                  <a:pt x="121632" y="3838993"/>
                </a:lnTo>
                <a:lnTo>
                  <a:pt x="121756" y="3839932"/>
                </a:lnTo>
                <a:lnTo>
                  <a:pt x="122023" y="3841964"/>
                </a:lnTo>
                <a:cubicBezTo>
                  <a:pt x="122079" y="3842389"/>
                  <a:pt x="122079" y="3842389"/>
                  <a:pt x="122079" y="3842389"/>
                </a:cubicBezTo>
                <a:lnTo>
                  <a:pt x="121756" y="3839932"/>
                </a:lnTo>
                <a:lnTo>
                  <a:pt x="121397" y="3837201"/>
                </a:lnTo>
                <a:lnTo>
                  <a:pt x="120572" y="3830930"/>
                </a:lnTo>
                <a:cubicBezTo>
                  <a:pt x="120070" y="3827112"/>
                  <a:pt x="119400" y="3822021"/>
                  <a:pt x="118506" y="3815232"/>
                </a:cubicBezTo>
                <a:close/>
                <a:moveTo>
                  <a:pt x="4481360" y="3812467"/>
                </a:moveTo>
                <a:cubicBezTo>
                  <a:pt x="4481360" y="3820012"/>
                  <a:pt x="4471544" y="3814622"/>
                  <a:pt x="4472526" y="3823245"/>
                </a:cubicBezTo>
                <a:cubicBezTo>
                  <a:pt x="4477434" y="3823245"/>
                  <a:pt x="4482344" y="3824323"/>
                  <a:pt x="4484306" y="3827555"/>
                </a:cubicBezTo>
                <a:cubicBezTo>
                  <a:pt x="4485290" y="3817856"/>
                  <a:pt x="4491182" y="3815701"/>
                  <a:pt x="4481360" y="3812467"/>
                </a:cubicBezTo>
                <a:close/>
                <a:moveTo>
                  <a:pt x="4431160" y="3802002"/>
                </a:moveTo>
                <a:lnTo>
                  <a:pt x="4431160" y="3802480"/>
                </a:lnTo>
                <a:lnTo>
                  <a:pt x="4435449" y="3806433"/>
                </a:lnTo>
                <a:cubicBezTo>
                  <a:pt x="4438395" y="3805302"/>
                  <a:pt x="4441340" y="3804170"/>
                  <a:pt x="4445268" y="3804170"/>
                </a:cubicBezTo>
                <a:close/>
                <a:moveTo>
                  <a:pt x="105097" y="3801668"/>
                </a:moveTo>
                <a:lnTo>
                  <a:pt x="106718" y="3809302"/>
                </a:lnTo>
                <a:lnTo>
                  <a:pt x="103851" y="3805105"/>
                </a:lnTo>
                <a:lnTo>
                  <a:pt x="103466" y="3804928"/>
                </a:lnTo>
                <a:lnTo>
                  <a:pt x="104639" y="3802581"/>
                </a:lnTo>
                <a:cubicBezTo>
                  <a:pt x="105097" y="3801668"/>
                  <a:pt x="105097" y="3801668"/>
                  <a:pt x="105097" y="3801668"/>
                </a:cubicBezTo>
                <a:close/>
                <a:moveTo>
                  <a:pt x="4507329" y="3800274"/>
                </a:moveTo>
                <a:lnTo>
                  <a:pt x="4501964" y="3810111"/>
                </a:lnTo>
                <a:lnTo>
                  <a:pt x="4501422" y="3811100"/>
                </a:lnTo>
                <a:lnTo>
                  <a:pt x="4503794" y="3801427"/>
                </a:lnTo>
                <a:close/>
                <a:moveTo>
                  <a:pt x="112384" y="3779228"/>
                </a:moveTo>
                <a:lnTo>
                  <a:pt x="113686" y="3779787"/>
                </a:lnTo>
                <a:lnTo>
                  <a:pt x="113267" y="3780057"/>
                </a:lnTo>
                <a:close/>
                <a:moveTo>
                  <a:pt x="111188" y="3778716"/>
                </a:moveTo>
                <a:lnTo>
                  <a:pt x="112384" y="3779228"/>
                </a:lnTo>
                <a:lnTo>
                  <a:pt x="113265" y="3780057"/>
                </a:lnTo>
                <a:lnTo>
                  <a:pt x="111730" y="3781041"/>
                </a:lnTo>
                <a:close/>
                <a:moveTo>
                  <a:pt x="4472212" y="3777879"/>
                </a:moveTo>
                <a:lnTo>
                  <a:pt x="4468260" y="3788401"/>
                </a:lnTo>
                <a:lnTo>
                  <a:pt x="4465124" y="3780077"/>
                </a:lnTo>
                <a:cubicBezTo>
                  <a:pt x="4462232" y="3782174"/>
                  <a:pt x="4462232" y="3782174"/>
                  <a:pt x="4462232" y="3782174"/>
                </a:cubicBezTo>
                <a:lnTo>
                  <a:pt x="4462134" y="3782248"/>
                </a:lnTo>
                <a:lnTo>
                  <a:pt x="4459701" y="3784010"/>
                </a:lnTo>
                <a:cubicBezTo>
                  <a:pt x="4459339" y="3784273"/>
                  <a:pt x="4459339" y="3784273"/>
                  <a:pt x="4459339" y="3784273"/>
                </a:cubicBezTo>
                <a:cubicBezTo>
                  <a:pt x="4453554" y="3784273"/>
                  <a:pt x="4457410" y="3795808"/>
                  <a:pt x="4452588" y="3797907"/>
                </a:cubicBezTo>
                <a:cubicBezTo>
                  <a:pt x="4451624" y="3797907"/>
                  <a:pt x="4450658" y="3797907"/>
                  <a:pt x="4449695" y="3797907"/>
                </a:cubicBezTo>
                <a:cubicBezTo>
                  <a:pt x="4450658" y="3800003"/>
                  <a:pt x="4450658" y="3800003"/>
                  <a:pt x="4450658" y="3800003"/>
                </a:cubicBezTo>
                <a:cubicBezTo>
                  <a:pt x="4449695" y="3801053"/>
                  <a:pt x="4449695" y="3801053"/>
                  <a:pt x="4449695" y="3801053"/>
                </a:cubicBezTo>
                <a:cubicBezTo>
                  <a:pt x="4450658" y="3801053"/>
                  <a:pt x="4451624" y="3801053"/>
                  <a:pt x="4452588" y="3801053"/>
                </a:cubicBezTo>
                <a:cubicBezTo>
                  <a:pt x="4450658" y="3812589"/>
                  <a:pt x="4455480" y="3814687"/>
                  <a:pt x="4455480" y="3823077"/>
                </a:cubicBezTo>
                <a:cubicBezTo>
                  <a:pt x="4459339" y="3820979"/>
                  <a:pt x="4459339" y="3820979"/>
                  <a:pt x="4459339" y="3820979"/>
                </a:cubicBezTo>
                <a:lnTo>
                  <a:pt x="4462232" y="3823077"/>
                </a:lnTo>
                <a:cubicBezTo>
                  <a:pt x="4463196" y="3823077"/>
                  <a:pt x="4464161" y="3823077"/>
                  <a:pt x="4465124" y="3823077"/>
                </a:cubicBezTo>
                <a:cubicBezTo>
                  <a:pt x="4467054" y="3817832"/>
                  <a:pt x="4467054" y="3817832"/>
                  <a:pt x="4467054" y="3817832"/>
                </a:cubicBezTo>
                <a:lnTo>
                  <a:pt x="4467072" y="3817837"/>
                </a:lnTo>
                <a:lnTo>
                  <a:pt x="4467681" y="3823737"/>
                </a:lnTo>
                <a:cubicBezTo>
                  <a:pt x="4467770" y="3824585"/>
                  <a:pt x="4467770" y="3824585"/>
                  <a:pt x="4467770" y="3824585"/>
                </a:cubicBezTo>
                <a:lnTo>
                  <a:pt x="4467072" y="3817837"/>
                </a:lnTo>
                <a:lnTo>
                  <a:pt x="4471274" y="3818751"/>
                </a:lnTo>
                <a:cubicBezTo>
                  <a:pt x="4471876" y="3818882"/>
                  <a:pt x="4471876" y="3818882"/>
                  <a:pt x="4471876" y="3818882"/>
                </a:cubicBezTo>
                <a:cubicBezTo>
                  <a:pt x="4472359" y="3811015"/>
                  <a:pt x="4472359" y="3803412"/>
                  <a:pt x="4471393" y="3796726"/>
                </a:cubicBezTo>
                <a:lnTo>
                  <a:pt x="4469585" y="3791924"/>
                </a:lnTo>
                <a:lnTo>
                  <a:pt x="4475082" y="3785009"/>
                </a:lnTo>
                <a:cubicBezTo>
                  <a:pt x="4474124" y="3782972"/>
                  <a:pt x="4472212" y="3780935"/>
                  <a:pt x="4472212" y="3777879"/>
                </a:cubicBezTo>
                <a:close/>
                <a:moveTo>
                  <a:pt x="147721" y="3773099"/>
                </a:moveTo>
                <a:cubicBezTo>
                  <a:pt x="146471" y="3779225"/>
                  <a:pt x="143969" y="3786368"/>
                  <a:pt x="150223" y="3790450"/>
                </a:cubicBezTo>
                <a:cubicBezTo>
                  <a:pt x="147721" y="3773099"/>
                  <a:pt x="147721" y="3773099"/>
                  <a:pt x="147721" y="3773099"/>
                </a:cubicBezTo>
                <a:close/>
                <a:moveTo>
                  <a:pt x="120063" y="3771812"/>
                </a:moveTo>
                <a:cubicBezTo>
                  <a:pt x="120063" y="3773069"/>
                  <a:pt x="120063" y="3774325"/>
                  <a:pt x="120063" y="3775583"/>
                </a:cubicBezTo>
                <a:cubicBezTo>
                  <a:pt x="126318" y="3773069"/>
                  <a:pt x="126318" y="3773069"/>
                  <a:pt x="126318" y="3773069"/>
                </a:cubicBezTo>
                <a:cubicBezTo>
                  <a:pt x="120063" y="3771812"/>
                  <a:pt x="120063" y="3771812"/>
                  <a:pt x="120063" y="3771812"/>
                </a:cubicBezTo>
                <a:close/>
                <a:moveTo>
                  <a:pt x="67918" y="3768445"/>
                </a:moveTo>
                <a:lnTo>
                  <a:pt x="74943" y="3783095"/>
                </a:lnTo>
                <a:lnTo>
                  <a:pt x="74827" y="3783586"/>
                </a:lnTo>
                <a:cubicBezTo>
                  <a:pt x="68623" y="3782545"/>
                  <a:pt x="68623" y="3782545"/>
                  <a:pt x="68623" y="3782545"/>
                </a:cubicBezTo>
                <a:lnTo>
                  <a:pt x="68048" y="3785822"/>
                </a:lnTo>
                <a:lnTo>
                  <a:pt x="66418" y="3784844"/>
                </a:lnTo>
                <a:cubicBezTo>
                  <a:pt x="64896" y="3783932"/>
                  <a:pt x="64896" y="3783932"/>
                  <a:pt x="64896" y="3783932"/>
                </a:cubicBezTo>
                <a:lnTo>
                  <a:pt x="67627" y="3788220"/>
                </a:lnTo>
                <a:lnTo>
                  <a:pt x="65755" y="3798877"/>
                </a:lnTo>
                <a:lnTo>
                  <a:pt x="68421" y="3803830"/>
                </a:lnTo>
                <a:lnTo>
                  <a:pt x="66098" y="3808422"/>
                </a:lnTo>
                <a:lnTo>
                  <a:pt x="65742" y="3809583"/>
                </a:lnTo>
                <a:lnTo>
                  <a:pt x="64585" y="3783713"/>
                </a:lnTo>
                <a:lnTo>
                  <a:pt x="64896" y="3783547"/>
                </a:lnTo>
                <a:cubicBezTo>
                  <a:pt x="66504" y="3779323"/>
                  <a:pt x="67844" y="3774834"/>
                  <a:pt x="68246" y="3770345"/>
                </a:cubicBezTo>
                <a:close/>
                <a:moveTo>
                  <a:pt x="105097" y="3768096"/>
                </a:moveTo>
                <a:lnTo>
                  <a:pt x="106422" y="3768248"/>
                </a:lnTo>
                <a:cubicBezTo>
                  <a:pt x="107892" y="3769431"/>
                  <a:pt x="109000" y="3771272"/>
                  <a:pt x="109993" y="3772849"/>
                </a:cubicBezTo>
                <a:lnTo>
                  <a:pt x="110614" y="3773500"/>
                </a:lnTo>
                <a:lnTo>
                  <a:pt x="105097" y="3773500"/>
                </a:lnTo>
                <a:close/>
                <a:moveTo>
                  <a:pt x="4444921" y="3759776"/>
                </a:moveTo>
                <a:cubicBezTo>
                  <a:pt x="4443518" y="3762387"/>
                  <a:pt x="4442818" y="3764999"/>
                  <a:pt x="4442466" y="3767348"/>
                </a:cubicBezTo>
                <a:lnTo>
                  <a:pt x="4442117" y="3773315"/>
                </a:lnTo>
                <a:lnTo>
                  <a:pt x="4442086" y="3773399"/>
                </a:lnTo>
                <a:cubicBezTo>
                  <a:pt x="4437216" y="3772333"/>
                  <a:pt x="4437216" y="3772333"/>
                  <a:pt x="4437216" y="3772333"/>
                </a:cubicBezTo>
                <a:cubicBezTo>
                  <a:pt x="4435267" y="3781918"/>
                  <a:pt x="4444036" y="3779787"/>
                  <a:pt x="4444036" y="3786178"/>
                </a:cubicBezTo>
                <a:cubicBezTo>
                  <a:pt x="4447932" y="3781918"/>
                  <a:pt x="4452803" y="3769138"/>
                  <a:pt x="4444036" y="3768072"/>
                </a:cubicBezTo>
                <a:lnTo>
                  <a:pt x="4442572" y="3772075"/>
                </a:lnTo>
                <a:lnTo>
                  <a:pt x="4442332" y="3772732"/>
                </a:lnTo>
                <a:lnTo>
                  <a:pt x="4442132" y="3773279"/>
                </a:lnTo>
                <a:close/>
                <a:moveTo>
                  <a:pt x="65823" y="3757565"/>
                </a:moveTo>
                <a:lnTo>
                  <a:pt x="65934" y="3757581"/>
                </a:lnTo>
                <a:lnTo>
                  <a:pt x="65628" y="3763670"/>
                </a:lnTo>
                <a:lnTo>
                  <a:pt x="65698" y="3763814"/>
                </a:lnTo>
                <a:lnTo>
                  <a:pt x="65349" y="3772409"/>
                </a:lnTo>
                <a:cubicBezTo>
                  <a:pt x="64896" y="3783547"/>
                  <a:pt x="64896" y="3783547"/>
                  <a:pt x="64896" y="3783547"/>
                </a:cubicBezTo>
                <a:lnTo>
                  <a:pt x="64581" y="3783615"/>
                </a:lnTo>
                <a:lnTo>
                  <a:pt x="64226" y="3775682"/>
                </a:lnTo>
                <a:lnTo>
                  <a:pt x="61245" y="3762533"/>
                </a:lnTo>
                <a:close/>
                <a:moveTo>
                  <a:pt x="149328" y="3757259"/>
                </a:moveTo>
                <a:cubicBezTo>
                  <a:pt x="147540" y="3773100"/>
                  <a:pt x="147540" y="3773100"/>
                  <a:pt x="147540" y="3773100"/>
                </a:cubicBezTo>
                <a:cubicBezTo>
                  <a:pt x="149328" y="3767819"/>
                  <a:pt x="149328" y="3762538"/>
                  <a:pt x="149328" y="3757259"/>
                </a:cubicBezTo>
                <a:close/>
                <a:moveTo>
                  <a:pt x="123026" y="3756158"/>
                </a:moveTo>
                <a:lnTo>
                  <a:pt x="123170" y="3756494"/>
                </a:lnTo>
                <a:lnTo>
                  <a:pt x="123131" y="3756464"/>
                </a:lnTo>
                <a:close/>
                <a:moveTo>
                  <a:pt x="121112" y="3752528"/>
                </a:moveTo>
                <a:lnTo>
                  <a:pt x="121549" y="3752712"/>
                </a:lnTo>
                <a:lnTo>
                  <a:pt x="122975" y="3756040"/>
                </a:lnTo>
                <a:lnTo>
                  <a:pt x="123048" y="3756398"/>
                </a:lnTo>
                <a:lnTo>
                  <a:pt x="120669" y="3754503"/>
                </a:lnTo>
                <a:close/>
                <a:moveTo>
                  <a:pt x="4439432" y="3739073"/>
                </a:moveTo>
                <a:lnTo>
                  <a:pt x="4431160" y="3740363"/>
                </a:lnTo>
                <a:lnTo>
                  <a:pt x="4431160" y="3746808"/>
                </a:lnTo>
                <a:lnTo>
                  <a:pt x="4439432" y="3755838"/>
                </a:lnTo>
                <a:cubicBezTo>
                  <a:pt x="4441351" y="3757934"/>
                  <a:pt x="4441351" y="3757934"/>
                  <a:pt x="4441351" y="3757934"/>
                </a:cubicBezTo>
                <a:cubicBezTo>
                  <a:pt x="4440392" y="3751647"/>
                  <a:pt x="4444231" y="3743264"/>
                  <a:pt x="4439432" y="3739073"/>
                </a:cubicBezTo>
                <a:close/>
                <a:moveTo>
                  <a:pt x="4452634" y="3734881"/>
                </a:moveTo>
                <a:cubicBezTo>
                  <a:pt x="4451230" y="3737978"/>
                  <a:pt x="4450530" y="3741076"/>
                  <a:pt x="4450178" y="3744301"/>
                </a:cubicBezTo>
                <a:lnTo>
                  <a:pt x="4449826" y="3754495"/>
                </a:lnTo>
                <a:lnTo>
                  <a:pt x="4445530" y="3759115"/>
                </a:lnTo>
                <a:cubicBezTo>
                  <a:pt x="4444918" y="3759776"/>
                  <a:pt x="4444918" y="3759776"/>
                  <a:pt x="4444918" y="3759776"/>
                </a:cubicBezTo>
                <a:lnTo>
                  <a:pt x="4449826" y="3754495"/>
                </a:lnTo>
                <a:lnTo>
                  <a:pt x="4451450" y="3743154"/>
                </a:lnTo>
                <a:cubicBezTo>
                  <a:pt x="4452634" y="3734881"/>
                  <a:pt x="4452634" y="3734881"/>
                  <a:pt x="4452634" y="3734881"/>
                </a:cubicBezTo>
                <a:close/>
                <a:moveTo>
                  <a:pt x="4492317" y="3715545"/>
                </a:moveTo>
                <a:cubicBezTo>
                  <a:pt x="4504942" y="3722745"/>
                  <a:pt x="4504942" y="3722745"/>
                  <a:pt x="4504942" y="3722745"/>
                </a:cubicBezTo>
                <a:cubicBezTo>
                  <a:pt x="4502029" y="3717602"/>
                  <a:pt x="4497172" y="3711430"/>
                  <a:pt x="4492317" y="3715545"/>
                </a:cubicBezTo>
                <a:close/>
                <a:moveTo>
                  <a:pt x="126993" y="3705960"/>
                </a:moveTo>
                <a:cubicBezTo>
                  <a:pt x="130566" y="3733872"/>
                  <a:pt x="130566" y="3733872"/>
                  <a:pt x="130566" y="3733872"/>
                </a:cubicBezTo>
                <a:cubicBezTo>
                  <a:pt x="130566" y="3728705"/>
                  <a:pt x="130566" y="3722502"/>
                  <a:pt x="134140" y="3716300"/>
                </a:cubicBezTo>
                <a:cubicBezTo>
                  <a:pt x="131758" y="3713197"/>
                  <a:pt x="129375" y="3710097"/>
                  <a:pt x="126993" y="3705960"/>
                </a:cubicBezTo>
                <a:close/>
                <a:moveTo>
                  <a:pt x="4503658" y="3701548"/>
                </a:moveTo>
                <a:lnTo>
                  <a:pt x="4506126" y="3704430"/>
                </a:lnTo>
                <a:lnTo>
                  <a:pt x="4512447" y="3705023"/>
                </a:lnTo>
                <a:lnTo>
                  <a:pt x="4512976" y="3707702"/>
                </a:lnTo>
                <a:lnTo>
                  <a:pt x="4511034" y="3710839"/>
                </a:lnTo>
                <a:lnTo>
                  <a:pt x="4508884" y="3710373"/>
                </a:lnTo>
                <a:lnTo>
                  <a:pt x="4503278" y="3716469"/>
                </a:lnTo>
                <a:lnTo>
                  <a:pt x="4497164" y="3715154"/>
                </a:lnTo>
                <a:close/>
                <a:moveTo>
                  <a:pt x="129672" y="3695401"/>
                </a:moveTo>
                <a:cubicBezTo>
                  <a:pt x="129002" y="3698041"/>
                  <a:pt x="128500" y="3700019"/>
                  <a:pt x="128123" y="3701506"/>
                </a:cubicBezTo>
                <a:lnTo>
                  <a:pt x="127714" y="3703119"/>
                </a:lnTo>
                <a:lnTo>
                  <a:pt x="126992" y="3705960"/>
                </a:lnTo>
                <a:cubicBezTo>
                  <a:pt x="126992" y="3705960"/>
                  <a:pt x="126992" y="3705960"/>
                  <a:pt x="127327" y="3704642"/>
                </a:cubicBezTo>
                <a:lnTo>
                  <a:pt x="127714" y="3703119"/>
                </a:lnTo>
                <a:close/>
                <a:moveTo>
                  <a:pt x="4456528" y="3691851"/>
                </a:moveTo>
                <a:cubicBezTo>
                  <a:pt x="4455814" y="3694755"/>
                  <a:pt x="4455754" y="3696933"/>
                  <a:pt x="4456140" y="3698616"/>
                </a:cubicBezTo>
                <a:cubicBezTo>
                  <a:pt x="4457301" y="3703666"/>
                  <a:pt x="4462477" y="3704260"/>
                  <a:pt x="4466045" y="3706637"/>
                </a:cubicBezTo>
                <a:lnTo>
                  <a:pt x="4465908" y="3705332"/>
                </a:lnTo>
                <a:lnTo>
                  <a:pt x="4470582" y="3703668"/>
                </a:lnTo>
                <a:lnTo>
                  <a:pt x="4471044" y="3703505"/>
                </a:lnTo>
                <a:lnTo>
                  <a:pt x="4467830" y="3719832"/>
                </a:lnTo>
                <a:cubicBezTo>
                  <a:pt x="4467714" y="3722605"/>
                  <a:pt x="4467946" y="3725310"/>
                  <a:pt x="4468736" y="3727851"/>
                </a:cubicBezTo>
                <a:lnTo>
                  <a:pt x="4472602" y="3734265"/>
                </a:lnTo>
                <a:lnTo>
                  <a:pt x="4469774" y="3733504"/>
                </a:lnTo>
                <a:cubicBezTo>
                  <a:pt x="4469284" y="3733373"/>
                  <a:pt x="4469284" y="3733373"/>
                  <a:pt x="4469284" y="3733373"/>
                </a:cubicBezTo>
                <a:cubicBezTo>
                  <a:pt x="4467818" y="3738898"/>
                  <a:pt x="4458095" y="3738503"/>
                  <a:pt x="4457040" y="3741957"/>
                </a:cubicBezTo>
                <a:cubicBezTo>
                  <a:pt x="4456689" y="3743108"/>
                  <a:pt x="4457301" y="3744687"/>
                  <a:pt x="4459504" y="3747056"/>
                </a:cubicBezTo>
                <a:cubicBezTo>
                  <a:pt x="4460480" y="3750214"/>
                  <a:pt x="4460480" y="3750214"/>
                  <a:pt x="4460480" y="3750214"/>
                </a:cubicBezTo>
                <a:cubicBezTo>
                  <a:pt x="4459504" y="3754424"/>
                  <a:pt x="4459504" y="3754424"/>
                  <a:pt x="4459504" y="3754424"/>
                </a:cubicBezTo>
                <a:lnTo>
                  <a:pt x="4462179" y="3762727"/>
                </a:lnTo>
                <a:lnTo>
                  <a:pt x="4460216" y="3768007"/>
                </a:lnTo>
                <a:lnTo>
                  <a:pt x="4460024" y="3767966"/>
                </a:lnTo>
                <a:lnTo>
                  <a:pt x="4456978" y="3762331"/>
                </a:lnTo>
                <a:cubicBezTo>
                  <a:pt x="4455382" y="3760878"/>
                  <a:pt x="4453172" y="3759559"/>
                  <a:pt x="4450228" y="3757447"/>
                </a:cubicBezTo>
                <a:cubicBezTo>
                  <a:pt x="4455136" y="3762726"/>
                  <a:pt x="4457592" y="3765367"/>
                  <a:pt x="4458821" y="3766688"/>
                </a:cubicBezTo>
                <a:lnTo>
                  <a:pt x="4460004" y="3767962"/>
                </a:lnTo>
                <a:lnTo>
                  <a:pt x="4455920" y="3767084"/>
                </a:lnTo>
                <a:cubicBezTo>
                  <a:pt x="4455306" y="3766951"/>
                  <a:pt x="4455306" y="3766951"/>
                  <a:pt x="4455306" y="3766951"/>
                </a:cubicBezTo>
                <a:cubicBezTo>
                  <a:pt x="4455306" y="3769064"/>
                  <a:pt x="4455306" y="3771176"/>
                  <a:pt x="4455306" y="3773289"/>
                </a:cubicBezTo>
                <a:cubicBezTo>
                  <a:pt x="4457762" y="3772760"/>
                  <a:pt x="4458988" y="3772496"/>
                  <a:pt x="4459602" y="3772363"/>
                </a:cubicBezTo>
                <a:lnTo>
                  <a:pt x="4460140" y="3772247"/>
                </a:lnTo>
                <a:lnTo>
                  <a:pt x="4460216" y="3772232"/>
                </a:lnTo>
                <a:lnTo>
                  <a:pt x="4465066" y="3770146"/>
                </a:lnTo>
                <a:lnTo>
                  <a:pt x="4469284" y="3778634"/>
                </a:lnTo>
                <a:cubicBezTo>
                  <a:pt x="4472220" y="3777582"/>
                  <a:pt x="4472220" y="3777582"/>
                  <a:pt x="4472220" y="3777582"/>
                </a:cubicBezTo>
                <a:cubicBezTo>
                  <a:pt x="4475153" y="3778634"/>
                  <a:pt x="4475153" y="3778634"/>
                  <a:pt x="4475153" y="3778634"/>
                </a:cubicBezTo>
                <a:cubicBezTo>
                  <a:pt x="4477110" y="3769160"/>
                  <a:pt x="4483958" y="3766003"/>
                  <a:pt x="4487872" y="3757582"/>
                </a:cubicBezTo>
                <a:cubicBezTo>
                  <a:pt x="4482979" y="3751266"/>
                  <a:pt x="4482003" y="3740740"/>
                  <a:pt x="4478088" y="3733373"/>
                </a:cubicBezTo>
                <a:cubicBezTo>
                  <a:pt x="4473198" y="3734426"/>
                  <a:pt x="4473198" y="3734426"/>
                  <a:pt x="4473198" y="3734426"/>
                </a:cubicBezTo>
                <a:lnTo>
                  <a:pt x="4472943" y="3734357"/>
                </a:lnTo>
                <a:lnTo>
                  <a:pt x="4471894" y="3716565"/>
                </a:lnTo>
                <a:cubicBezTo>
                  <a:pt x="4471365" y="3707653"/>
                  <a:pt x="4471190" y="3704683"/>
                  <a:pt x="4471132" y="3703693"/>
                </a:cubicBezTo>
                <a:lnTo>
                  <a:pt x="4471120" y="3703477"/>
                </a:lnTo>
                <a:lnTo>
                  <a:pt x="4471317" y="3703408"/>
                </a:lnTo>
                <a:cubicBezTo>
                  <a:pt x="4475246" y="3708646"/>
                  <a:pt x="4475246" y="3708646"/>
                  <a:pt x="4475246" y="3708646"/>
                </a:cubicBezTo>
                <a:cubicBezTo>
                  <a:pt x="4480154" y="3710742"/>
                  <a:pt x="4480154" y="3691881"/>
                  <a:pt x="4475246" y="3695025"/>
                </a:cubicBezTo>
                <a:cubicBezTo>
                  <a:pt x="4471317" y="3700265"/>
                  <a:pt x="4471317" y="3700265"/>
                  <a:pt x="4471317" y="3700265"/>
                </a:cubicBezTo>
                <a:cubicBezTo>
                  <a:pt x="4465428" y="3698168"/>
                  <a:pt x="4465428" y="3698168"/>
                  <a:pt x="4465428" y="3698168"/>
                </a:cubicBezTo>
                <a:lnTo>
                  <a:pt x="4465428" y="3700737"/>
                </a:lnTo>
                <a:lnTo>
                  <a:pt x="4464856" y="3695283"/>
                </a:lnTo>
                <a:cubicBezTo>
                  <a:pt x="4463428" y="3692642"/>
                  <a:pt x="4460811" y="3691322"/>
                  <a:pt x="4456528" y="3691851"/>
                </a:cubicBezTo>
                <a:close/>
                <a:moveTo>
                  <a:pt x="4435108" y="3686269"/>
                </a:moveTo>
                <a:cubicBezTo>
                  <a:pt x="4437072" y="3687346"/>
                  <a:pt x="4438054" y="3690578"/>
                  <a:pt x="4440018" y="3693812"/>
                </a:cubicBezTo>
                <a:cubicBezTo>
                  <a:pt x="4440018" y="3693812"/>
                  <a:pt x="4440018" y="3693812"/>
                  <a:pt x="4435108" y="3686269"/>
                </a:cubicBezTo>
                <a:close/>
                <a:moveTo>
                  <a:pt x="143075" y="3681821"/>
                </a:moveTo>
                <a:cubicBezTo>
                  <a:pt x="144325" y="3684432"/>
                  <a:pt x="145263" y="3687566"/>
                  <a:pt x="146984" y="3690178"/>
                </a:cubicBezTo>
                <a:lnTo>
                  <a:pt x="155558" y="3695386"/>
                </a:lnTo>
                <a:lnTo>
                  <a:pt x="155558" y="3695373"/>
                </a:lnTo>
                <a:lnTo>
                  <a:pt x="144639" y="3683518"/>
                </a:lnTo>
                <a:cubicBezTo>
                  <a:pt x="143075" y="3681821"/>
                  <a:pt x="143075" y="3681821"/>
                  <a:pt x="143075" y="3681821"/>
                </a:cubicBezTo>
                <a:close/>
                <a:moveTo>
                  <a:pt x="4500232" y="3676794"/>
                </a:moveTo>
                <a:cubicBezTo>
                  <a:pt x="4500232" y="3679406"/>
                  <a:pt x="4499986" y="3682540"/>
                  <a:pt x="4500232" y="3685151"/>
                </a:cubicBezTo>
                <a:cubicBezTo>
                  <a:pt x="4500476" y="3687763"/>
                  <a:pt x="4501212" y="3689851"/>
                  <a:pt x="4503177" y="3690374"/>
                </a:cubicBezTo>
                <a:cubicBezTo>
                  <a:pt x="4503177" y="3685151"/>
                  <a:pt x="4504158" y="3677840"/>
                  <a:pt x="4500232" y="3676794"/>
                </a:cubicBezTo>
                <a:close/>
                <a:moveTo>
                  <a:pt x="4492959" y="3675927"/>
                </a:moveTo>
                <a:cubicBezTo>
                  <a:pt x="4486646" y="3684224"/>
                  <a:pt x="4486646" y="3684224"/>
                  <a:pt x="4486646" y="3684224"/>
                </a:cubicBezTo>
                <a:cubicBezTo>
                  <a:pt x="4486646" y="3684224"/>
                  <a:pt x="4486646" y="3684224"/>
                  <a:pt x="4480334" y="3694032"/>
                </a:cubicBezTo>
                <a:cubicBezTo>
                  <a:pt x="4481234" y="3689672"/>
                  <a:pt x="4483940" y="3686404"/>
                  <a:pt x="4486646" y="3684224"/>
                </a:cubicBezTo>
                <a:cubicBezTo>
                  <a:pt x="4488749" y="3682150"/>
                  <a:pt x="4491908" y="3680075"/>
                  <a:pt x="4492959" y="3675927"/>
                </a:cubicBezTo>
                <a:close/>
                <a:moveTo>
                  <a:pt x="4448522" y="3637233"/>
                </a:moveTo>
                <a:cubicBezTo>
                  <a:pt x="4445626" y="3693812"/>
                  <a:pt x="4445626" y="3693812"/>
                  <a:pt x="4445626" y="3693812"/>
                </a:cubicBezTo>
                <a:cubicBezTo>
                  <a:pt x="4448522" y="3691717"/>
                  <a:pt x="4450451" y="3690667"/>
                  <a:pt x="4452378" y="3688574"/>
                </a:cubicBezTo>
                <a:cubicBezTo>
                  <a:pt x="4448522" y="3670762"/>
                  <a:pt x="4461058" y="3660284"/>
                  <a:pt x="4456236" y="3642473"/>
                </a:cubicBezTo>
                <a:cubicBezTo>
                  <a:pt x="4454308" y="3641423"/>
                  <a:pt x="4451414" y="3639330"/>
                  <a:pt x="4448522" y="3637233"/>
                </a:cubicBezTo>
                <a:close/>
                <a:moveTo>
                  <a:pt x="4466674" y="3594988"/>
                </a:moveTo>
                <a:cubicBezTo>
                  <a:pt x="4458260" y="3603288"/>
                  <a:pt x="4458260" y="3603288"/>
                  <a:pt x="4458260" y="3603288"/>
                </a:cubicBezTo>
                <a:cubicBezTo>
                  <a:pt x="4461064" y="3601212"/>
                  <a:pt x="4465742" y="3599138"/>
                  <a:pt x="4466674" y="3594988"/>
                </a:cubicBezTo>
                <a:close/>
                <a:moveTo>
                  <a:pt x="128165" y="3593107"/>
                </a:moveTo>
                <a:lnTo>
                  <a:pt x="128006" y="3594368"/>
                </a:lnTo>
                <a:lnTo>
                  <a:pt x="124258" y="3595964"/>
                </a:lnTo>
                <a:close/>
                <a:moveTo>
                  <a:pt x="125681" y="3584860"/>
                </a:moveTo>
                <a:lnTo>
                  <a:pt x="129159" y="3585256"/>
                </a:lnTo>
                <a:lnTo>
                  <a:pt x="128165" y="3593106"/>
                </a:lnTo>
                <a:lnTo>
                  <a:pt x="124258" y="3595964"/>
                </a:lnTo>
                <a:lnTo>
                  <a:pt x="123794" y="3596162"/>
                </a:lnTo>
                <a:cubicBezTo>
                  <a:pt x="123176" y="3596426"/>
                  <a:pt x="123176" y="3596426"/>
                  <a:pt x="123176" y="3596426"/>
                </a:cubicBezTo>
                <a:cubicBezTo>
                  <a:pt x="124411" y="3591159"/>
                  <a:pt x="124411" y="3591159"/>
                  <a:pt x="124411" y="3591159"/>
                </a:cubicBezTo>
                <a:cubicBezTo>
                  <a:pt x="117620" y="3589052"/>
                  <a:pt x="120398" y="3588789"/>
                  <a:pt x="123949" y="3587868"/>
                </a:cubicBezTo>
                <a:close/>
                <a:moveTo>
                  <a:pt x="28316" y="3581262"/>
                </a:moveTo>
                <a:lnTo>
                  <a:pt x="28404" y="3582305"/>
                </a:lnTo>
                <a:lnTo>
                  <a:pt x="29903" y="3581610"/>
                </a:lnTo>
                <a:lnTo>
                  <a:pt x="29015" y="3585397"/>
                </a:lnTo>
                <a:lnTo>
                  <a:pt x="30888" y="3589532"/>
                </a:lnTo>
                <a:lnTo>
                  <a:pt x="28515" y="3590905"/>
                </a:lnTo>
                <a:lnTo>
                  <a:pt x="27489" y="3589693"/>
                </a:lnTo>
                <a:cubicBezTo>
                  <a:pt x="26932" y="3589033"/>
                  <a:pt x="26932" y="3589033"/>
                  <a:pt x="26932" y="3589033"/>
                </a:cubicBezTo>
                <a:cubicBezTo>
                  <a:pt x="26932" y="3590618"/>
                  <a:pt x="27677" y="3591673"/>
                  <a:pt x="28607" y="3592466"/>
                </a:cubicBezTo>
                <a:lnTo>
                  <a:pt x="29629" y="3593141"/>
                </a:lnTo>
                <a:lnTo>
                  <a:pt x="30239" y="3593924"/>
                </a:lnTo>
                <a:cubicBezTo>
                  <a:pt x="30548" y="3594319"/>
                  <a:pt x="30548" y="3594319"/>
                  <a:pt x="30548" y="3594319"/>
                </a:cubicBezTo>
                <a:cubicBezTo>
                  <a:pt x="28079" y="3597479"/>
                  <a:pt x="28079" y="3597479"/>
                  <a:pt x="28079" y="3597479"/>
                </a:cubicBezTo>
                <a:cubicBezTo>
                  <a:pt x="33018" y="3604325"/>
                  <a:pt x="31475" y="3603273"/>
                  <a:pt x="27460" y="3601560"/>
                </a:cubicBezTo>
                <a:lnTo>
                  <a:pt x="25683" y="3601040"/>
                </a:lnTo>
                <a:lnTo>
                  <a:pt x="28751" y="3598886"/>
                </a:lnTo>
                <a:lnTo>
                  <a:pt x="24932" y="3598886"/>
                </a:lnTo>
                <a:lnTo>
                  <a:pt x="23856" y="3588057"/>
                </a:lnTo>
                <a:lnTo>
                  <a:pt x="21871" y="3588907"/>
                </a:lnTo>
                <a:lnTo>
                  <a:pt x="21585" y="3587649"/>
                </a:lnTo>
                <a:close/>
                <a:moveTo>
                  <a:pt x="34959" y="3579269"/>
                </a:moveTo>
                <a:lnTo>
                  <a:pt x="33929" y="3580149"/>
                </a:lnTo>
                <a:lnTo>
                  <a:pt x="33844" y="3579785"/>
                </a:lnTo>
                <a:close/>
                <a:moveTo>
                  <a:pt x="145304" y="3576849"/>
                </a:moveTo>
                <a:cubicBezTo>
                  <a:pt x="147806" y="3580084"/>
                  <a:pt x="149056" y="3583316"/>
                  <a:pt x="151558" y="3584394"/>
                </a:cubicBezTo>
                <a:cubicBezTo>
                  <a:pt x="145304" y="3576849"/>
                  <a:pt x="145304" y="3576849"/>
                  <a:pt x="145304" y="3576849"/>
                </a:cubicBezTo>
                <a:close/>
                <a:moveTo>
                  <a:pt x="51698" y="3576726"/>
                </a:moveTo>
                <a:lnTo>
                  <a:pt x="54152" y="3581560"/>
                </a:lnTo>
                <a:lnTo>
                  <a:pt x="55387" y="3583995"/>
                </a:lnTo>
                <a:lnTo>
                  <a:pt x="51254" y="3581615"/>
                </a:lnTo>
                <a:lnTo>
                  <a:pt x="50913" y="3581419"/>
                </a:lnTo>
                <a:close/>
                <a:moveTo>
                  <a:pt x="4493450" y="3568724"/>
                </a:moveTo>
                <a:cubicBezTo>
                  <a:pt x="4493450" y="3570823"/>
                  <a:pt x="4494413" y="3572921"/>
                  <a:pt x="4496342" y="3571872"/>
                </a:cubicBezTo>
                <a:lnTo>
                  <a:pt x="4496342" y="3568724"/>
                </a:lnTo>
                <a:cubicBezTo>
                  <a:pt x="4493450" y="3568724"/>
                  <a:pt x="4493450" y="3568724"/>
                  <a:pt x="4493450" y="3568724"/>
                </a:cubicBezTo>
                <a:close/>
                <a:moveTo>
                  <a:pt x="4466296" y="3567831"/>
                </a:moveTo>
                <a:cubicBezTo>
                  <a:pt x="4455688" y="3567831"/>
                  <a:pt x="4450866" y="3571926"/>
                  <a:pt x="4450866" y="3582165"/>
                </a:cubicBezTo>
                <a:cubicBezTo>
                  <a:pt x="4457617" y="3580118"/>
                  <a:pt x="4466296" y="3579092"/>
                  <a:pt x="4466296" y="3567831"/>
                </a:cubicBezTo>
                <a:close/>
                <a:moveTo>
                  <a:pt x="133744" y="3551524"/>
                </a:moveTo>
                <a:cubicBezTo>
                  <a:pt x="126597" y="3556762"/>
                  <a:pt x="130170" y="3564098"/>
                  <a:pt x="132552" y="3570384"/>
                </a:cubicBezTo>
                <a:cubicBezTo>
                  <a:pt x="133744" y="3551524"/>
                  <a:pt x="133744" y="3551524"/>
                  <a:pt x="133744" y="3551524"/>
                </a:cubicBezTo>
                <a:close/>
                <a:moveTo>
                  <a:pt x="22627" y="3551335"/>
                </a:moveTo>
                <a:cubicBezTo>
                  <a:pt x="22627" y="3551335"/>
                  <a:pt x="22627" y="3551335"/>
                  <a:pt x="23241" y="3553432"/>
                </a:cubicBezTo>
                <a:lnTo>
                  <a:pt x="24063" y="3556240"/>
                </a:lnTo>
                <a:lnTo>
                  <a:pt x="23856" y="3556580"/>
                </a:lnTo>
                <a:cubicBezTo>
                  <a:pt x="23856" y="3556580"/>
                  <a:pt x="23856" y="3556580"/>
                  <a:pt x="22627" y="3551335"/>
                </a:cubicBezTo>
                <a:close/>
                <a:moveTo>
                  <a:pt x="4464952" y="3542451"/>
                </a:moveTo>
                <a:cubicBezTo>
                  <a:pt x="4464952" y="3542451"/>
                  <a:pt x="4464952" y="3542451"/>
                  <a:pt x="4465216" y="3544525"/>
                </a:cubicBezTo>
                <a:lnTo>
                  <a:pt x="4465360" y="3545648"/>
                </a:lnTo>
                <a:lnTo>
                  <a:pt x="4465842" y="3549452"/>
                </a:lnTo>
                <a:cubicBezTo>
                  <a:pt x="4466138" y="3551786"/>
                  <a:pt x="4466530" y="3554898"/>
                  <a:pt x="4467059" y="3559047"/>
                </a:cubicBezTo>
                <a:lnTo>
                  <a:pt x="4465360" y="3545648"/>
                </a:lnTo>
                <a:close/>
                <a:moveTo>
                  <a:pt x="4497730" y="3542251"/>
                </a:moveTo>
                <a:cubicBezTo>
                  <a:pt x="4491154" y="3539055"/>
                  <a:pt x="4486223" y="3547242"/>
                  <a:pt x="4487457" y="3552435"/>
                </a:cubicBezTo>
                <a:lnTo>
                  <a:pt x="4490170" y="3555311"/>
                </a:lnTo>
                <a:lnTo>
                  <a:pt x="4488522" y="3556233"/>
                </a:lnTo>
                <a:cubicBezTo>
                  <a:pt x="4491414" y="3555842"/>
                  <a:pt x="4493358" y="3558817"/>
                  <a:pt x="4495015" y="3562141"/>
                </a:cubicBezTo>
                <a:lnTo>
                  <a:pt x="4497478" y="3566275"/>
                </a:lnTo>
                <a:lnTo>
                  <a:pt x="4495984" y="3565271"/>
                </a:lnTo>
                <a:cubicBezTo>
                  <a:pt x="4495984" y="3568099"/>
                  <a:pt x="4495984" y="3568099"/>
                  <a:pt x="4495984" y="3568099"/>
                </a:cubicBezTo>
                <a:lnTo>
                  <a:pt x="4498565" y="3568099"/>
                </a:lnTo>
                <a:lnTo>
                  <a:pt x="4499779" y="3570134"/>
                </a:lnTo>
                <a:cubicBezTo>
                  <a:pt x="4500937" y="3570800"/>
                  <a:pt x="4502264" y="3570279"/>
                  <a:pt x="4503951" y="3567678"/>
                </a:cubicBezTo>
                <a:cubicBezTo>
                  <a:pt x="4500576" y="3567678"/>
                  <a:pt x="4497682" y="3562735"/>
                  <a:pt x="4495152" y="3558833"/>
                </a:cubicBezTo>
                <a:lnTo>
                  <a:pt x="4492706" y="3555848"/>
                </a:lnTo>
                <a:lnTo>
                  <a:pt x="4506422" y="3549676"/>
                </a:lnTo>
                <a:cubicBezTo>
                  <a:pt x="4508439" y="3548768"/>
                  <a:pt x="4508439" y="3548768"/>
                  <a:pt x="4508439" y="3548768"/>
                </a:cubicBezTo>
                <a:lnTo>
                  <a:pt x="4492706" y="3555848"/>
                </a:lnTo>
                <a:lnTo>
                  <a:pt x="4492042" y="3555034"/>
                </a:lnTo>
                <a:lnTo>
                  <a:pt x="4496148" y="3551170"/>
                </a:lnTo>
                <a:cubicBezTo>
                  <a:pt x="4497974" y="3549705"/>
                  <a:pt x="4499192" y="3547576"/>
                  <a:pt x="4497730" y="3542251"/>
                </a:cubicBezTo>
                <a:close/>
                <a:moveTo>
                  <a:pt x="4464955" y="3542039"/>
                </a:moveTo>
                <a:cubicBezTo>
                  <a:pt x="4460085" y="3540941"/>
                  <a:pt x="4458136" y="3542039"/>
                  <a:pt x="4455212" y="3543136"/>
                </a:cubicBezTo>
                <a:cubicBezTo>
                  <a:pt x="4453266" y="3546428"/>
                  <a:pt x="4450342" y="3549720"/>
                  <a:pt x="4447420" y="3553011"/>
                </a:cubicBezTo>
                <a:cubicBezTo>
                  <a:pt x="4464955" y="3542039"/>
                  <a:pt x="4464955" y="3542039"/>
                  <a:pt x="4464955" y="3542039"/>
                </a:cubicBezTo>
                <a:close/>
                <a:moveTo>
                  <a:pt x="119450" y="3535684"/>
                </a:moveTo>
                <a:cubicBezTo>
                  <a:pt x="114447" y="3536941"/>
                  <a:pt x="110695" y="3539456"/>
                  <a:pt x="106944" y="3539456"/>
                </a:cubicBezTo>
                <a:cubicBezTo>
                  <a:pt x="106944" y="3539456"/>
                  <a:pt x="106944" y="3539456"/>
                  <a:pt x="119450" y="3535684"/>
                </a:cubicBezTo>
                <a:close/>
                <a:moveTo>
                  <a:pt x="4467764" y="3532644"/>
                </a:moveTo>
                <a:cubicBezTo>
                  <a:pt x="4466826" y="3535912"/>
                  <a:pt x="4465894" y="3539182"/>
                  <a:pt x="4464958" y="3542451"/>
                </a:cubicBezTo>
                <a:cubicBezTo>
                  <a:pt x="4467764" y="3532644"/>
                  <a:pt x="4467764" y="3532644"/>
                  <a:pt x="4467764" y="3532644"/>
                </a:cubicBezTo>
                <a:close/>
                <a:moveTo>
                  <a:pt x="4523356" y="3530952"/>
                </a:moveTo>
                <a:cubicBezTo>
                  <a:pt x="4521426" y="3537248"/>
                  <a:pt x="4521426" y="3537248"/>
                  <a:pt x="4521426" y="3537248"/>
                </a:cubicBezTo>
                <a:cubicBezTo>
                  <a:pt x="4521426" y="3540395"/>
                  <a:pt x="4522390" y="3544592"/>
                  <a:pt x="4522149" y="3547609"/>
                </a:cubicBezTo>
                <a:lnTo>
                  <a:pt x="4518764" y="3549313"/>
                </a:lnTo>
                <a:lnTo>
                  <a:pt x="4517906" y="3548983"/>
                </a:lnTo>
                <a:lnTo>
                  <a:pt x="4515636" y="3549306"/>
                </a:lnTo>
                <a:lnTo>
                  <a:pt x="4515636" y="3540395"/>
                </a:lnTo>
                <a:lnTo>
                  <a:pt x="4510614" y="3541956"/>
                </a:lnTo>
                <a:lnTo>
                  <a:pt x="4515853" y="3535446"/>
                </a:lnTo>
                <a:lnTo>
                  <a:pt x="4516174" y="3535307"/>
                </a:lnTo>
                <a:lnTo>
                  <a:pt x="4520751" y="3532086"/>
                </a:lnTo>
                <a:lnTo>
                  <a:pt x="4522751" y="3531215"/>
                </a:lnTo>
                <a:cubicBezTo>
                  <a:pt x="4523356" y="3530952"/>
                  <a:pt x="4523356" y="3530952"/>
                  <a:pt x="4523356" y="3530952"/>
                </a:cubicBezTo>
                <a:close/>
                <a:moveTo>
                  <a:pt x="31248" y="3530866"/>
                </a:moveTo>
                <a:lnTo>
                  <a:pt x="32241" y="3535119"/>
                </a:lnTo>
                <a:lnTo>
                  <a:pt x="29631" y="3536560"/>
                </a:lnTo>
                <a:lnTo>
                  <a:pt x="27081" y="3537431"/>
                </a:lnTo>
                <a:cubicBezTo>
                  <a:pt x="26314" y="3537694"/>
                  <a:pt x="26314" y="3537694"/>
                  <a:pt x="26314" y="3537694"/>
                </a:cubicBezTo>
                <a:cubicBezTo>
                  <a:pt x="27543" y="3534546"/>
                  <a:pt x="28157" y="3532974"/>
                  <a:pt x="28464" y="3532186"/>
                </a:cubicBezTo>
                <a:lnTo>
                  <a:pt x="28629" y="3531765"/>
                </a:lnTo>
                <a:lnTo>
                  <a:pt x="30483" y="3531129"/>
                </a:lnTo>
                <a:lnTo>
                  <a:pt x="30968" y="3530963"/>
                </a:lnTo>
                <a:close/>
                <a:moveTo>
                  <a:pt x="44745" y="3526153"/>
                </a:moveTo>
                <a:lnTo>
                  <a:pt x="47383" y="3526904"/>
                </a:lnTo>
                <a:lnTo>
                  <a:pt x="47766" y="3528485"/>
                </a:lnTo>
                <a:cubicBezTo>
                  <a:pt x="49556" y="3530416"/>
                  <a:pt x="52515" y="3531070"/>
                  <a:pt x="56873" y="3529499"/>
                </a:cubicBezTo>
                <a:lnTo>
                  <a:pt x="56241" y="3532553"/>
                </a:lnTo>
                <a:lnTo>
                  <a:pt x="52294" y="3532042"/>
                </a:lnTo>
                <a:lnTo>
                  <a:pt x="52761" y="3533388"/>
                </a:lnTo>
                <a:lnTo>
                  <a:pt x="47851" y="3529795"/>
                </a:lnTo>
                <a:cubicBezTo>
                  <a:pt x="46176" y="3528570"/>
                  <a:pt x="46176" y="3528570"/>
                  <a:pt x="46176" y="3528570"/>
                </a:cubicBezTo>
                <a:cubicBezTo>
                  <a:pt x="46176" y="3528570"/>
                  <a:pt x="46176" y="3528570"/>
                  <a:pt x="45059" y="3527815"/>
                </a:cubicBezTo>
                <a:lnTo>
                  <a:pt x="43168" y="3526538"/>
                </a:lnTo>
                <a:close/>
                <a:moveTo>
                  <a:pt x="4442514" y="3524346"/>
                </a:moveTo>
                <a:cubicBezTo>
                  <a:pt x="4442514" y="3524346"/>
                  <a:pt x="4442514" y="3524346"/>
                  <a:pt x="4442458" y="3524675"/>
                </a:cubicBezTo>
                <a:lnTo>
                  <a:pt x="4442309" y="3525571"/>
                </a:lnTo>
                <a:lnTo>
                  <a:pt x="4439007" y="3545469"/>
                </a:lnTo>
                <a:cubicBezTo>
                  <a:pt x="4440759" y="3534907"/>
                  <a:pt x="4441636" y="3529627"/>
                  <a:pt x="4442076" y="3526986"/>
                </a:cubicBezTo>
                <a:lnTo>
                  <a:pt x="4442309" y="3525571"/>
                </a:lnTo>
                <a:close/>
                <a:moveTo>
                  <a:pt x="133747" y="3523178"/>
                </a:moveTo>
                <a:cubicBezTo>
                  <a:pt x="131514" y="3533740"/>
                  <a:pt x="130396" y="3539019"/>
                  <a:pt x="129838" y="3541660"/>
                </a:cubicBezTo>
                <a:lnTo>
                  <a:pt x="129539" y="3543075"/>
                </a:lnTo>
                <a:lnTo>
                  <a:pt x="129280" y="3544300"/>
                </a:lnTo>
                <a:cubicBezTo>
                  <a:pt x="129280" y="3544300"/>
                  <a:pt x="129280" y="3544300"/>
                  <a:pt x="129350" y="3543972"/>
                </a:cubicBezTo>
                <a:lnTo>
                  <a:pt x="129539" y="3543075"/>
                </a:lnTo>
                <a:close/>
                <a:moveTo>
                  <a:pt x="45929" y="3519014"/>
                </a:moveTo>
                <a:lnTo>
                  <a:pt x="45689" y="3519747"/>
                </a:lnTo>
                <a:lnTo>
                  <a:pt x="45665" y="3519815"/>
                </a:lnTo>
                <a:lnTo>
                  <a:pt x="45870" y="3520658"/>
                </a:lnTo>
                <a:lnTo>
                  <a:pt x="44745" y="3519857"/>
                </a:lnTo>
                <a:close/>
                <a:moveTo>
                  <a:pt x="121745" y="3516913"/>
                </a:moveTo>
                <a:lnTo>
                  <a:pt x="122579" y="3519506"/>
                </a:lnTo>
                <a:lnTo>
                  <a:pt x="121343" y="3517314"/>
                </a:lnTo>
                <a:close/>
                <a:moveTo>
                  <a:pt x="143605" y="3512727"/>
                </a:moveTo>
                <a:cubicBezTo>
                  <a:pt x="144827" y="3519014"/>
                  <a:pt x="139937" y="3527397"/>
                  <a:pt x="146050" y="3531588"/>
                </a:cubicBezTo>
                <a:lnTo>
                  <a:pt x="155558" y="3530423"/>
                </a:lnTo>
                <a:lnTo>
                  <a:pt x="155558" y="3522972"/>
                </a:lnTo>
                <a:lnTo>
                  <a:pt x="146050" y="3514823"/>
                </a:lnTo>
                <a:cubicBezTo>
                  <a:pt x="143605" y="3512727"/>
                  <a:pt x="143605" y="3512727"/>
                  <a:pt x="143605" y="3512727"/>
                </a:cubicBezTo>
                <a:close/>
                <a:moveTo>
                  <a:pt x="4525284" y="3512066"/>
                </a:moveTo>
                <a:cubicBezTo>
                  <a:pt x="4525284" y="3512066"/>
                  <a:pt x="4525284" y="3512066"/>
                  <a:pt x="4526248" y="3517311"/>
                </a:cubicBezTo>
                <a:cubicBezTo>
                  <a:pt x="4526248" y="3517311"/>
                  <a:pt x="4526248" y="3517311"/>
                  <a:pt x="4525768" y="3515214"/>
                </a:cubicBezTo>
                <a:lnTo>
                  <a:pt x="4525120" y="3512406"/>
                </a:lnTo>
                <a:close/>
                <a:moveTo>
                  <a:pt x="4502416" y="3510073"/>
                </a:moveTo>
                <a:lnTo>
                  <a:pt x="4504494" y="3510229"/>
                </a:lnTo>
                <a:lnTo>
                  <a:pt x="4502421" y="3513096"/>
                </a:lnTo>
                <a:lnTo>
                  <a:pt x="4502320" y="3513077"/>
                </a:lnTo>
                <a:close/>
                <a:moveTo>
                  <a:pt x="98018" y="3509599"/>
                </a:moveTo>
                <a:lnTo>
                  <a:pt x="100181" y="3522998"/>
                </a:lnTo>
                <a:lnTo>
                  <a:pt x="100698" y="3526196"/>
                </a:lnTo>
                <a:cubicBezTo>
                  <a:pt x="100698" y="3526196"/>
                  <a:pt x="100698" y="3526196"/>
                  <a:pt x="100363" y="3524121"/>
                </a:cubicBezTo>
                <a:lnTo>
                  <a:pt x="100181" y="3522998"/>
                </a:lnTo>
                <a:lnTo>
                  <a:pt x="99567" y="3519194"/>
                </a:lnTo>
                <a:cubicBezTo>
                  <a:pt x="99190" y="3516860"/>
                  <a:pt x="98688" y="3513749"/>
                  <a:pt x="98018" y="3509599"/>
                </a:cubicBezTo>
                <a:close/>
                <a:moveTo>
                  <a:pt x="123127" y="3504543"/>
                </a:moveTo>
                <a:cubicBezTo>
                  <a:pt x="120148" y="3508109"/>
                  <a:pt x="120148" y="3511417"/>
                  <a:pt x="121042" y="3514729"/>
                </a:cubicBezTo>
                <a:lnTo>
                  <a:pt x="121565" y="3516354"/>
                </a:lnTo>
                <a:lnTo>
                  <a:pt x="120967" y="3516649"/>
                </a:lnTo>
                <a:lnTo>
                  <a:pt x="119897" y="3514750"/>
                </a:lnTo>
                <a:cubicBezTo>
                  <a:pt x="118939" y="3513052"/>
                  <a:pt x="118939" y="3513052"/>
                  <a:pt x="118939" y="3513052"/>
                </a:cubicBezTo>
                <a:lnTo>
                  <a:pt x="119525" y="3517358"/>
                </a:lnTo>
                <a:lnTo>
                  <a:pt x="103487" y="3525236"/>
                </a:lnTo>
                <a:cubicBezTo>
                  <a:pt x="100696" y="3526608"/>
                  <a:pt x="100696" y="3526608"/>
                  <a:pt x="100696" y="3526608"/>
                </a:cubicBezTo>
                <a:lnTo>
                  <a:pt x="106759" y="3526072"/>
                </a:lnTo>
                <a:lnTo>
                  <a:pt x="105324" y="3536530"/>
                </a:lnTo>
                <a:lnTo>
                  <a:pt x="99659" y="3529035"/>
                </a:lnTo>
                <a:lnTo>
                  <a:pt x="97828" y="3526614"/>
                </a:lnTo>
                <a:cubicBezTo>
                  <a:pt x="93005" y="3525132"/>
                  <a:pt x="86974" y="3525132"/>
                  <a:pt x="82754" y="3525132"/>
                </a:cubicBezTo>
                <a:lnTo>
                  <a:pt x="83127" y="3526132"/>
                </a:lnTo>
                <a:lnTo>
                  <a:pt x="82041" y="3525834"/>
                </a:lnTo>
                <a:cubicBezTo>
                  <a:pt x="76923" y="3527485"/>
                  <a:pt x="74707" y="3534548"/>
                  <a:pt x="78145" y="3538837"/>
                </a:cubicBezTo>
                <a:lnTo>
                  <a:pt x="79643" y="3539351"/>
                </a:lnTo>
                <a:lnTo>
                  <a:pt x="75662" y="3545070"/>
                </a:lnTo>
                <a:cubicBezTo>
                  <a:pt x="89699" y="3540879"/>
                  <a:pt x="79490" y="3556596"/>
                  <a:pt x="92252" y="3552404"/>
                </a:cubicBezTo>
                <a:cubicBezTo>
                  <a:pt x="92890" y="3548737"/>
                  <a:pt x="91933" y="3546643"/>
                  <a:pt x="90817" y="3544677"/>
                </a:cubicBezTo>
                <a:lnTo>
                  <a:pt x="88789" y="3538794"/>
                </a:lnTo>
                <a:lnTo>
                  <a:pt x="89651" y="3535564"/>
                </a:lnTo>
                <a:lnTo>
                  <a:pt x="91196" y="3535909"/>
                </a:lnTo>
                <a:cubicBezTo>
                  <a:pt x="94814" y="3536986"/>
                  <a:pt x="99639" y="3539142"/>
                  <a:pt x="104462" y="3540219"/>
                </a:cubicBezTo>
                <a:lnTo>
                  <a:pt x="105025" y="3538711"/>
                </a:lnTo>
                <a:lnTo>
                  <a:pt x="104537" y="3542262"/>
                </a:lnTo>
                <a:lnTo>
                  <a:pt x="105179" y="3541245"/>
                </a:lnTo>
                <a:lnTo>
                  <a:pt x="106694" y="3546051"/>
                </a:lnTo>
                <a:lnTo>
                  <a:pt x="105777" y="3543142"/>
                </a:lnTo>
                <a:lnTo>
                  <a:pt x="105179" y="3541245"/>
                </a:lnTo>
                <a:lnTo>
                  <a:pt x="109748" y="3533994"/>
                </a:lnTo>
                <a:lnTo>
                  <a:pt x="107266" y="3526026"/>
                </a:lnTo>
                <a:lnTo>
                  <a:pt x="113104" y="3525510"/>
                </a:lnTo>
                <a:lnTo>
                  <a:pt x="119736" y="3518912"/>
                </a:lnTo>
                <a:lnTo>
                  <a:pt x="120216" y="3522452"/>
                </a:lnTo>
                <a:cubicBezTo>
                  <a:pt x="121492" y="3523498"/>
                  <a:pt x="124045" y="3525586"/>
                  <a:pt x="126597" y="3526631"/>
                </a:cubicBezTo>
                <a:lnTo>
                  <a:pt x="124166" y="3522321"/>
                </a:lnTo>
                <a:lnTo>
                  <a:pt x="123276" y="3507090"/>
                </a:lnTo>
                <a:cubicBezTo>
                  <a:pt x="123127" y="3504543"/>
                  <a:pt x="123127" y="3504543"/>
                  <a:pt x="123127" y="3504543"/>
                </a:cubicBezTo>
                <a:close/>
                <a:moveTo>
                  <a:pt x="4448434" y="3501447"/>
                </a:moveTo>
                <a:cubicBezTo>
                  <a:pt x="4453693" y="3510121"/>
                  <a:pt x="4456325" y="3514459"/>
                  <a:pt x="4457638" y="3516629"/>
                </a:cubicBezTo>
                <a:lnTo>
                  <a:pt x="4458328" y="3517767"/>
                </a:lnTo>
                <a:lnTo>
                  <a:pt x="4453968" y="3515421"/>
                </a:lnTo>
                <a:cubicBezTo>
                  <a:pt x="4453232" y="3515026"/>
                  <a:pt x="4453232" y="3515026"/>
                  <a:pt x="4453232" y="3515026"/>
                </a:cubicBezTo>
                <a:cubicBezTo>
                  <a:pt x="4450287" y="3516083"/>
                  <a:pt x="4449306" y="3518194"/>
                  <a:pt x="4450287" y="3522418"/>
                </a:cubicBezTo>
                <a:cubicBezTo>
                  <a:pt x="4452252" y="3521362"/>
                  <a:pt x="4453232" y="3520835"/>
                  <a:pt x="4453723" y="3520570"/>
                </a:cubicBezTo>
                <a:lnTo>
                  <a:pt x="4453958" y="3520444"/>
                </a:lnTo>
                <a:lnTo>
                  <a:pt x="4454216" y="3520307"/>
                </a:lnTo>
                <a:cubicBezTo>
                  <a:pt x="4456178" y="3525586"/>
                  <a:pt x="4456178" y="3525586"/>
                  <a:pt x="4456178" y="3525586"/>
                </a:cubicBezTo>
                <a:cubicBezTo>
                  <a:pt x="4457160" y="3525586"/>
                  <a:pt x="4458143" y="3525586"/>
                  <a:pt x="4459124" y="3525586"/>
                </a:cubicBezTo>
                <a:cubicBezTo>
                  <a:pt x="4459124" y="3521891"/>
                  <a:pt x="4459124" y="3520041"/>
                  <a:pt x="4459124" y="3519118"/>
                </a:cubicBezTo>
                <a:lnTo>
                  <a:pt x="4459124" y="3518797"/>
                </a:lnTo>
                <a:lnTo>
                  <a:pt x="4460917" y="3518797"/>
                </a:lnTo>
                <a:cubicBezTo>
                  <a:pt x="4467792" y="3516629"/>
                  <a:pt x="4466808" y="3507952"/>
                  <a:pt x="4468774" y="3501447"/>
                </a:cubicBezTo>
                <a:cubicBezTo>
                  <a:pt x="4463863" y="3510121"/>
                  <a:pt x="4461408" y="3514459"/>
                  <a:pt x="4460181" y="3516629"/>
                </a:cubicBezTo>
                <a:lnTo>
                  <a:pt x="4459124" y="3518497"/>
                </a:lnTo>
                <a:lnTo>
                  <a:pt x="4459124" y="3518194"/>
                </a:lnTo>
                <a:lnTo>
                  <a:pt x="4458669" y="3517949"/>
                </a:lnTo>
                <a:lnTo>
                  <a:pt x="4455486" y="3508494"/>
                </a:lnTo>
                <a:cubicBezTo>
                  <a:pt x="4453933" y="3505241"/>
                  <a:pt x="4451781" y="3502532"/>
                  <a:pt x="4448434" y="3501447"/>
                </a:cubicBezTo>
                <a:close/>
                <a:moveTo>
                  <a:pt x="100612" y="3500992"/>
                </a:moveTo>
                <a:cubicBezTo>
                  <a:pt x="95698" y="3507405"/>
                  <a:pt x="93241" y="3510611"/>
                  <a:pt x="92013" y="3512214"/>
                </a:cubicBezTo>
                <a:lnTo>
                  <a:pt x="90785" y="3513815"/>
                </a:lnTo>
                <a:lnTo>
                  <a:pt x="90784" y="3513817"/>
                </a:lnTo>
                <a:lnTo>
                  <a:pt x="90785" y="3513816"/>
                </a:lnTo>
                <a:lnTo>
                  <a:pt x="89780" y="3515230"/>
                </a:lnTo>
                <a:lnTo>
                  <a:pt x="87555" y="3518362"/>
                </a:lnTo>
                <a:lnTo>
                  <a:pt x="87393" y="3518590"/>
                </a:lnTo>
                <a:cubicBezTo>
                  <a:pt x="86263" y="3520181"/>
                  <a:pt x="84756" y="3522303"/>
                  <a:pt x="82745" y="3525132"/>
                </a:cubicBezTo>
                <a:lnTo>
                  <a:pt x="87555" y="3518362"/>
                </a:lnTo>
                <a:lnTo>
                  <a:pt x="90785" y="3513816"/>
                </a:lnTo>
                <a:lnTo>
                  <a:pt x="90785" y="3513815"/>
                </a:lnTo>
                <a:lnTo>
                  <a:pt x="97541" y="3508206"/>
                </a:lnTo>
                <a:cubicBezTo>
                  <a:pt x="99383" y="3506068"/>
                  <a:pt x="100612" y="3503663"/>
                  <a:pt x="100612" y="3500992"/>
                </a:cubicBezTo>
                <a:close/>
                <a:moveTo>
                  <a:pt x="55816" y="3500547"/>
                </a:moveTo>
                <a:cubicBezTo>
                  <a:pt x="55816" y="3502433"/>
                  <a:pt x="57156" y="3504320"/>
                  <a:pt x="61175" y="3503375"/>
                </a:cubicBezTo>
                <a:cubicBezTo>
                  <a:pt x="61175" y="3500547"/>
                  <a:pt x="61175" y="3500547"/>
                  <a:pt x="61175" y="3500547"/>
                </a:cubicBezTo>
                <a:cubicBezTo>
                  <a:pt x="55816" y="3500547"/>
                  <a:pt x="55816" y="3500547"/>
                  <a:pt x="55816" y="3500547"/>
                </a:cubicBezTo>
                <a:close/>
                <a:moveTo>
                  <a:pt x="60718" y="3496774"/>
                </a:moveTo>
                <a:lnTo>
                  <a:pt x="60718" y="3499922"/>
                </a:lnTo>
                <a:cubicBezTo>
                  <a:pt x="64404" y="3499922"/>
                  <a:pt x="64404" y="3499922"/>
                  <a:pt x="64404" y="3499922"/>
                </a:cubicBezTo>
                <a:cubicBezTo>
                  <a:pt x="64404" y="3497824"/>
                  <a:pt x="63175" y="3495725"/>
                  <a:pt x="60718" y="3496774"/>
                </a:cubicBezTo>
                <a:close/>
                <a:moveTo>
                  <a:pt x="4504090" y="3486856"/>
                </a:moveTo>
                <a:lnTo>
                  <a:pt x="4502909" y="3495843"/>
                </a:lnTo>
                <a:lnTo>
                  <a:pt x="4502868" y="3495815"/>
                </a:lnTo>
                <a:lnTo>
                  <a:pt x="4503104" y="3488506"/>
                </a:lnTo>
                <a:cubicBezTo>
                  <a:pt x="4503147" y="3487114"/>
                  <a:pt x="4503147" y="3487114"/>
                  <a:pt x="4503147" y="3487114"/>
                </a:cubicBezTo>
                <a:close/>
                <a:moveTo>
                  <a:pt x="4524726" y="3473419"/>
                </a:moveTo>
                <a:lnTo>
                  <a:pt x="4525284" y="3480589"/>
                </a:lnTo>
                <a:cubicBezTo>
                  <a:pt x="4529143" y="3478490"/>
                  <a:pt x="4529143" y="3478490"/>
                  <a:pt x="4529143" y="3478490"/>
                </a:cubicBezTo>
                <a:cubicBezTo>
                  <a:pt x="4520460" y="3488983"/>
                  <a:pt x="4520460" y="3488983"/>
                  <a:pt x="4520460" y="3488983"/>
                </a:cubicBezTo>
                <a:cubicBezTo>
                  <a:pt x="4520460" y="3493180"/>
                  <a:pt x="4521426" y="3497376"/>
                  <a:pt x="4522390" y="3500524"/>
                </a:cubicBezTo>
                <a:cubicBezTo>
                  <a:pt x="4523356" y="3504722"/>
                  <a:pt x="4524078" y="3507870"/>
                  <a:pt x="4524622" y="3510230"/>
                </a:cubicBezTo>
                <a:lnTo>
                  <a:pt x="4525120" y="3512406"/>
                </a:lnTo>
                <a:lnTo>
                  <a:pt x="4520822" y="3521379"/>
                </a:lnTo>
                <a:lnTo>
                  <a:pt x="4518544" y="3532987"/>
                </a:lnTo>
                <a:lnTo>
                  <a:pt x="4516925" y="3533899"/>
                </a:lnTo>
                <a:lnTo>
                  <a:pt x="4518819" y="3520642"/>
                </a:lnTo>
                <a:cubicBezTo>
                  <a:pt x="4518520" y="3516206"/>
                  <a:pt x="4517294" y="3512202"/>
                  <a:pt x="4515183" y="3509703"/>
                </a:cubicBezTo>
                <a:lnTo>
                  <a:pt x="4509832" y="3508564"/>
                </a:lnTo>
                <a:lnTo>
                  <a:pt x="4512553" y="3501091"/>
                </a:lnTo>
                <a:cubicBezTo>
                  <a:pt x="4507731" y="3498992"/>
                  <a:pt x="4507731" y="3498992"/>
                  <a:pt x="4507731" y="3498992"/>
                </a:cubicBezTo>
                <a:cubicBezTo>
                  <a:pt x="4511590" y="3496892"/>
                  <a:pt x="4513519" y="3492694"/>
                  <a:pt x="4517375" y="3488497"/>
                </a:cubicBezTo>
                <a:cubicBezTo>
                  <a:pt x="4518338" y="3493744"/>
                  <a:pt x="4518338" y="3493744"/>
                  <a:pt x="4518338" y="3493744"/>
                </a:cubicBezTo>
                <a:cubicBezTo>
                  <a:pt x="4520268" y="3488497"/>
                  <a:pt x="4520268" y="3488497"/>
                  <a:pt x="4520268" y="3488497"/>
                </a:cubicBezTo>
                <a:cubicBezTo>
                  <a:pt x="4521234" y="3483249"/>
                  <a:pt x="4521234" y="3483249"/>
                  <a:pt x="4521234" y="3483249"/>
                </a:cubicBezTo>
                <a:lnTo>
                  <a:pt x="4520716" y="3481791"/>
                </a:lnTo>
                <a:lnTo>
                  <a:pt x="4521370" y="3478014"/>
                </a:lnTo>
                <a:close/>
                <a:moveTo>
                  <a:pt x="74751" y="3470817"/>
                </a:moveTo>
                <a:cubicBezTo>
                  <a:pt x="78502" y="3480624"/>
                  <a:pt x="78502" y="3480624"/>
                  <a:pt x="78502" y="3480624"/>
                </a:cubicBezTo>
                <a:cubicBezTo>
                  <a:pt x="79754" y="3478445"/>
                  <a:pt x="79440" y="3476810"/>
                  <a:pt x="78502" y="3475312"/>
                </a:cubicBezTo>
                <a:cubicBezTo>
                  <a:pt x="77564" y="3473814"/>
                  <a:pt x="76002" y="3472452"/>
                  <a:pt x="74751" y="3470817"/>
                </a:cubicBezTo>
                <a:close/>
                <a:moveTo>
                  <a:pt x="100351" y="3453207"/>
                </a:moveTo>
                <a:cubicBezTo>
                  <a:pt x="83237" y="3445923"/>
                  <a:pt x="94239" y="3476098"/>
                  <a:pt x="100351" y="3467773"/>
                </a:cubicBezTo>
                <a:cubicBezTo>
                  <a:pt x="96684" y="3467383"/>
                  <a:pt x="96627" y="3466407"/>
                  <a:pt x="97665" y="3464903"/>
                </a:cubicBezTo>
                <a:lnTo>
                  <a:pt x="100764" y="3460080"/>
                </a:lnTo>
                <a:lnTo>
                  <a:pt x="105772" y="3461771"/>
                </a:lnTo>
                <a:cubicBezTo>
                  <a:pt x="107335" y="3462298"/>
                  <a:pt x="107335" y="3462298"/>
                  <a:pt x="107335" y="3462298"/>
                </a:cubicBezTo>
                <a:lnTo>
                  <a:pt x="100764" y="3460080"/>
                </a:lnTo>
                <a:lnTo>
                  <a:pt x="101554" y="3458848"/>
                </a:lnTo>
                <a:cubicBezTo>
                  <a:pt x="102032" y="3457173"/>
                  <a:pt x="101879" y="3455288"/>
                  <a:pt x="100351" y="3453207"/>
                </a:cubicBezTo>
                <a:close/>
                <a:moveTo>
                  <a:pt x="155558" y="3441496"/>
                </a:moveTo>
                <a:lnTo>
                  <a:pt x="155357" y="3441534"/>
                </a:lnTo>
                <a:lnTo>
                  <a:pt x="155558" y="3444287"/>
                </a:lnTo>
                <a:close/>
                <a:moveTo>
                  <a:pt x="103850" y="3433371"/>
                </a:moveTo>
                <a:cubicBezTo>
                  <a:pt x="103850" y="3435446"/>
                  <a:pt x="103850" y="3437522"/>
                  <a:pt x="100276" y="3436484"/>
                </a:cubicBezTo>
                <a:cubicBezTo>
                  <a:pt x="100276" y="3439596"/>
                  <a:pt x="100276" y="3441670"/>
                  <a:pt x="100276" y="3443745"/>
                </a:cubicBezTo>
                <a:cubicBezTo>
                  <a:pt x="105040" y="3446338"/>
                  <a:pt x="107720" y="3443484"/>
                  <a:pt x="108316" y="3440115"/>
                </a:cubicBezTo>
                <a:cubicBezTo>
                  <a:pt x="108911" y="3436743"/>
                  <a:pt x="107423" y="3432853"/>
                  <a:pt x="103850" y="3433371"/>
                </a:cubicBezTo>
                <a:close/>
                <a:moveTo>
                  <a:pt x="4478868" y="3432490"/>
                </a:moveTo>
                <a:cubicBezTo>
                  <a:pt x="4478868" y="3435657"/>
                  <a:pt x="4476658" y="3436186"/>
                  <a:pt x="4474326" y="3436581"/>
                </a:cubicBezTo>
                <a:lnTo>
                  <a:pt x="4471689" y="3438231"/>
                </a:lnTo>
                <a:lnTo>
                  <a:pt x="4469049" y="3439882"/>
                </a:lnTo>
                <a:cubicBezTo>
                  <a:pt x="4475922" y="3443051"/>
                  <a:pt x="4488686" y="3436714"/>
                  <a:pt x="4478868" y="3432490"/>
                </a:cubicBezTo>
                <a:close/>
                <a:moveTo>
                  <a:pt x="72032" y="3428868"/>
                </a:moveTo>
                <a:lnTo>
                  <a:pt x="71816" y="3430986"/>
                </a:lnTo>
                <a:lnTo>
                  <a:pt x="68434" y="3443650"/>
                </a:lnTo>
                <a:lnTo>
                  <a:pt x="69417" y="3443324"/>
                </a:lnTo>
                <a:lnTo>
                  <a:pt x="68377" y="3446710"/>
                </a:lnTo>
                <a:cubicBezTo>
                  <a:pt x="71422" y="3448022"/>
                  <a:pt x="73631" y="3447497"/>
                  <a:pt x="75115" y="3445988"/>
                </a:cubicBezTo>
                <a:lnTo>
                  <a:pt x="76989" y="3440814"/>
                </a:lnTo>
                <a:lnTo>
                  <a:pt x="79462" y="3439994"/>
                </a:lnTo>
                <a:cubicBezTo>
                  <a:pt x="82332" y="3437905"/>
                  <a:pt x="84749" y="3435293"/>
                  <a:pt x="87771" y="3433206"/>
                </a:cubicBezTo>
                <a:lnTo>
                  <a:pt x="74291" y="3430517"/>
                </a:lnTo>
                <a:close/>
                <a:moveTo>
                  <a:pt x="4458252" y="3428273"/>
                </a:moveTo>
                <a:cubicBezTo>
                  <a:pt x="4458252" y="3428273"/>
                  <a:pt x="4458252" y="3428273"/>
                  <a:pt x="4458295" y="3428697"/>
                </a:cubicBezTo>
                <a:lnTo>
                  <a:pt x="4458504" y="3430729"/>
                </a:lnTo>
                <a:lnTo>
                  <a:pt x="4458788" y="3433460"/>
                </a:lnTo>
                <a:lnTo>
                  <a:pt x="4459436" y="3439731"/>
                </a:lnTo>
                <a:lnTo>
                  <a:pt x="4460212" y="3447237"/>
                </a:lnTo>
                <a:lnTo>
                  <a:pt x="4460606" y="3448390"/>
                </a:lnTo>
                <a:lnTo>
                  <a:pt x="4460970" y="3449453"/>
                </a:lnTo>
                <a:lnTo>
                  <a:pt x="4462447" y="3453764"/>
                </a:lnTo>
                <a:lnTo>
                  <a:pt x="4463196" y="3455947"/>
                </a:lnTo>
                <a:lnTo>
                  <a:pt x="4461064" y="3455429"/>
                </a:lnTo>
                <a:lnTo>
                  <a:pt x="4464526" y="3459836"/>
                </a:lnTo>
                <a:lnTo>
                  <a:pt x="4466086" y="3461820"/>
                </a:lnTo>
                <a:cubicBezTo>
                  <a:pt x="4466804" y="3462733"/>
                  <a:pt x="4466804" y="3462733"/>
                  <a:pt x="4466804" y="3462733"/>
                </a:cubicBezTo>
                <a:cubicBezTo>
                  <a:pt x="4464890" y="3463776"/>
                  <a:pt x="4463934" y="3466907"/>
                  <a:pt x="4462978" y="3468993"/>
                </a:cubicBezTo>
                <a:cubicBezTo>
                  <a:pt x="4466804" y="3471080"/>
                  <a:pt x="4466804" y="3471080"/>
                  <a:pt x="4466804" y="3471080"/>
                </a:cubicBezTo>
                <a:cubicBezTo>
                  <a:pt x="4465848" y="3476295"/>
                  <a:pt x="4465848" y="3476295"/>
                  <a:pt x="4465848" y="3476295"/>
                </a:cubicBezTo>
                <a:cubicBezTo>
                  <a:pt x="4463934" y="3482556"/>
                  <a:pt x="4470630" y="3484642"/>
                  <a:pt x="4465848" y="3486730"/>
                </a:cubicBezTo>
                <a:cubicBezTo>
                  <a:pt x="4466804" y="3491945"/>
                  <a:pt x="4466804" y="3491945"/>
                  <a:pt x="4466804" y="3491945"/>
                </a:cubicBezTo>
                <a:lnTo>
                  <a:pt x="4465863" y="3491433"/>
                </a:lnTo>
                <a:lnTo>
                  <a:pt x="4464338" y="3489607"/>
                </a:lnTo>
                <a:lnTo>
                  <a:pt x="4454044" y="3477307"/>
                </a:lnTo>
                <a:cubicBezTo>
                  <a:pt x="4457200" y="3481078"/>
                  <a:pt x="4459567" y="3483909"/>
                  <a:pt x="4461344" y="3486030"/>
                </a:cubicBezTo>
                <a:lnTo>
                  <a:pt x="4464338" y="3489607"/>
                </a:lnTo>
                <a:lnTo>
                  <a:pt x="4465089" y="3490509"/>
                </a:lnTo>
                <a:lnTo>
                  <a:pt x="4465863" y="3491433"/>
                </a:lnTo>
                <a:lnTo>
                  <a:pt x="4463456" y="3490119"/>
                </a:lnTo>
                <a:cubicBezTo>
                  <a:pt x="4462978" y="3489859"/>
                  <a:pt x="4462978" y="3489859"/>
                  <a:pt x="4462978" y="3489859"/>
                </a:cubicBezTo>
                <a:cubicBezTo>
                  <a:pt x="4462978" y="3492988"/>
                  <a:pt x="4462978" y="3497161"/>
                  <a:pt x="4465848" y="3497161"/>
                </a:cubicBezTo>
                <a:cubicBezTo>
                  <a:pt x="4471585" y="3497161"/>
                  <a:pt x="4471585" y="3497161"/>
                  <a:pt x="4471585" y="3497161"/>
                </a:cubicBezTo>
                <a:cubicBezTo>
                  <a:pt x="4471585" y="3504465"/>
                  <a:pt x="4471585" y="3504465"/>
                  <a:pt x="4471585" y="3504465"/>
                </a:cubicBezTo>
                <a:cubicBezTo>
                  <a:pt x="4482106" y="3500292"/>
                  <a:pt x="4481150" y="3482556"/>
                  <a:pt x="4493584" y="3479426"/>
                </a:cubicBezTo>
                <a:cubicBezTo>
                  <a:pt x="4503147" y="3486730"/>
                  <a:pt x="4503147" y="3486730"/>
                  <a:pt x="4503147" y="3486730"/>
                </a:cubicBezTo>
                <a:cubicBezTo>
                  <a:pt x="4502191" y="3483599"/>
                  <a:pt x="4501236" y="3478383"/>
                  <a:pt x="4497410" y="3475252"/>
                </a:cubicBezTo>
                <a:cubicBezTo>
                  <a:pt x="4493584" y="3474209"/>
                  <a:pt x="4490714" y="3475252"/>
                  <a:pt x="4487846" y="3476295"/>
                </a:cubicBezTo>
                <a:cubicBezTo>
                  <a:pt x="4486888" y="3468993"/>
                  <a:pt x="4486888" y="3468993"/>
                  <a:pt x="4486888" y="3468993"/>
                </a:cubicBezTo>
                <a:cubicBezTo>
                  <a:pt x="4485932" y="3468993"/>
                  <a:pt x="4484976" y="3468993"/>
                  <a:pt x="4484018" y="3468993"/>
                </a:cubicBezTo>
                <a:cubicBezTo>
                  <a:pt x="4479236" y="3466907"/>
                  <a:pt x="4479236" y="3466907"/>
                  <a:pt x="4479236" y="3466907"/>
                </a:cubicBezTo>
                <a:cubicBezTo>
                  <a:pt x="4481150" y="3461690"/>
                  <a:pt x="4481150" y="3461690"/>
                  <a:pt x="4481150" y="3461690"/>
                </a:cubicBezTo>
                <a:cubicBezTo>
                  <a:pt x="4479236" y="3461690"/>
                  <a:pt x="4477322" y="3461690"/>
                  <a:pt x="4474455" y="3461690"/>
                </a:cubicBezTo>
                <a:cubicBezTo>
                  <a:pt x="4471585" y="3468993"/>
                  <a:pt x="4471585" y="3468993"/>
                  <a:pt x="4471585" y="3468993"/>
                </a:cubicBezTo>
                <a:cubicBezTo>
                  <a:pt x="4471585" y="3465864"/>
                  <a:pt x="4470630" y="3460646"/>
                  <a:pt x="4469674" y="3457517"/>
                </a:cubicBezTo>
                <a:lnTo>
                  <a:pt x="4463196" y="3455947"/>
                </a:lnTo>
                <a:lnTo>
                  <a:pt x="4462065" y="3452644"/>
                </a:lnTo>
                <a:lnTo>
                  <a:pt x="4460970" y="3449453"/>
                </a:lnTo>
                <a:lnTo>
                  <a:pt x="4460212" y="3447237"/>
                </a:lnTo>
                <a:lnTo>
                  <a:pt x="4458788" y="3433460"/>
                </a:lnTo>
                <a:lnTo>
                  <a:pt x="4458604" y="3431668"/>
                </a:lnTo>
                <a:lnTo>
                  <a:pt x="4458504" y="3430729"/>
                </a:lnTo>
                <a:close/>
                <a:moveTo>
                  <a:pt x="143550" y="3417792"/>
                </a:moveTo>
                <a:cubicBezTo>
                  <a:pt x="144811" y="3424257"/>
                  <a:pt x="147333" y="3429644"/>
                  <a:pt x="152377" y="3431801"/>
                </a:cubicBezTo>
                <a:lnTo>
                  <a:pt x="155558" y="3430171"/>
                </a:lnTo>
                <a:lnTo>
                  <a:pt x="155558" y="3417792"/>
                </a:lnTo>
                <a:close/>
                <a:moveTo>
                  <a:pt x="4439876" y="3413074"/>
                </a:moveTo>
                <a:cubicBezTo>
                  <a:pt x="4439876" y="3416470"/>
                  <a:pt x="4439876" y="3416470"/>
                  <a:pt x="4439876" y="3416470"/>
                </a:cubicBezTo>
                <a:lnTo>
                  <a:pt x="4439704" y="3416470"/>
                </a:lnTo>
                <a:lnTo>
                  <a:pt x="4437422" y="3416470"/>
                </a:lnTo>
                <a:cubicBezTo>
                  <a:pt x="4437070" y="3416470"/>
                  <a:pt x="4437070" y="3416470"/>
                  <a:pt x="4437070" y="3416470"/>
                </a:cubicBezTo>
                <a:cubicBezTo>
                  <a:pt x="4437070" y="3418357"/>
                  <a:pt x="4437070" y="3420243"/>
                  <a:pt x="4439876" y="3419299"/>
                </a:cubicBezTo>
                <a:lnTo>
                  <a:pt x="4439876" y="3416470"/>
                </a:lnTo>
                <a:lnTo>
                  <a:pt x="4442330" y="3416470"/>
                </a:lnTo>
                <a:cubicBezTo>
                  <a:pt x="4442681" y="3416470"/>
                  <a:pt x="4442681" y="3416470"/>
                  <a:pt x="4442681" y="3416470"/>
                </a:cubicBezTo>
                <a:cubicBezTo>
                  <a:pt x="4442681" y="3414207"/>
                  <a:pt x="4442681" y="3411944"/>
                  <a:pt x="4439876" y="3413074"/>
                </a:cubicBezTo>
                <a:close/>
                <a:moveTo>
                  <a:pt x="111790" y="3412397"/>
                </a:moveTo>
                <a:lnTo>
                  <a:pt x="108106" y="3419679"/>
                </a:lnTo>
                <a:lnTo>
                  <a:pt x="104654" y="3417037"/>
                </a:lnTo>
                <a:lnTo>
                  <a:pt x="106776" y="3422310"/>
                </a:lnTo>
                <a:lnTo>
                  <a:pt x="106256" y="3423334"/>
                </a:lnTo>
                <a:lnTo>
                  <a:pt x="102129" y="3423602"/>
                </a:lnTo>
                <a:cubicBezTo>
                  <a:pt x="98534" y="3425319"/>
                  <a:pt x="97596" y="3427959"/>
                  <a:pt x="103849" y="3430070"/>
                </a:cubicBezTo>
                <a:lnTo>
                  <a:pt x="108557" y="3426740"/>
                </a:lnTo>
                <a:lnTo>
                  <a:pt x="113951" y="3440152"/>
                </a:lnTo>
                <a:cubicBezTo>
                  <a:pt x="120735" y="3457019"/>
                  <a:pt x="120735" y="3457019"/>
                  <a:pt x="120735" y="3457019"/>
                </a:cubicBezTo>
                <a:cubicBezTo>
                  <a:pt x="118261" y="3447549"/>
                  <a:pt x="118261" y="3437028"/>
                  <a:pt x="117024" y="3426506"/>
                </a:cubicBezTo>
                <a:lnTo>
                  <a:pt x="114451" y="3424537"/>
                </a:lnTo>
                <a:lnTo>
                  <a:pt x="115081" y="3423305"/>
                </a:lnTo>
                <a:lnTo>
                  <a:pt x="116355" y="3422678"/>
                </a:lnTo>
                <a:lnTo>
                  <a:pt x="115368" y="3422742"/>
                </a:lnTo>
                <a:lnTo>
                  <a:pt x="116416" y="3420689"/>
                </a:lnTo>
                <a:cubicBezTo>
                  <a:pt x="117341" y="3416735"/>
                  <a:pt x="116724" y="3412908"/>
                  <a:pt x="111790" y="3412397"/>
                </a:cubicBezTo>
                <a:close/>
                <a:moveTo>
                  <a:pt x="4446474" y="3397374"/>
                </a:moveTo>
                <a:lnTo>
                  <a:pt x="4445626" y="3398852"/>
                </a:lnTo>
                <a:cubicBezTo>
                  <a:pt x="4445626" y="3398852"/>
                  <a:pt x="4445626" y="3398852"/>
                  <a:pt x="4446330" y="3397626"/>
                </a:cubicBezTo>
                <a:lnTo>
                  <a:pt x="4446474" y="3397374"/>
                </a:lnTo>
                <a:lnTo>
                  <a:pt x="4451366" y="3400724"/>
                </a:lnTo>
                <a:cubicBezTo>
                  <a:pt x="4452332" y="3401384"/>
                  <a:pt x="4452332" y="3401384"/>
                  <a:pt x="4452332" y="3401384"/>
                </a:cubicBezTo>
                <a:close/>
                <a:moveTo>
                  <a:pt x="4503728" y="3392827"/>
                </a:moveTo>
                <a:cubicBezTo>
                  <a:pt x="4496077" y="3413195"/>
                  <a:pt x="4496077" y="3413195"/>
                  <a:pt x="4496077" y="3413195"/>
                </a:cubicBezTo>
                <a:cubicBezTo>
                  <a:pt x="4500858" y="3411158"/>
                  <a:pt x="4505640" y="3406066"/>
                  <a:pt x="4506596" y="3399956"/>
                </a:cubicBezTo>
                <a:cubicBezTo>
                  <a:pt x="4505640" y="3397918"/>
                  <a:pt x="4503728" y="3395881"/>
                  <a:pt x="4503728" y="3392827"/>
                </a:cubicBezTo>
                <a:close/>
                <a:moveTo>
                  <a:pt x="152694" y="3392771"/>
                </a:moveTo>
                <a:cubicBezTo>
                  <a:pt x="137851" y="3390633"/>
                  <a:pt x="142798" y="3405596"/>
                  <a:pt x="136613" y="3410939"/>
                </a:cubicBezTo>
                <a:cubicBezTo>
                  <a:pt x="152694" y="3416282"/>
                  <a:pt x="137851" y="3394908"/>
                  <a:pt x="148983" y="3395977"/>
                </a:cubicBezTo>
                <a:cubicBezTo>
                  <a:pt x="151457" y="3395977"/>
                  <a:pt x="152694" y="3395977"/>
                  <a:pt x="152694" y="3392771"/>
                </a:cubicBezTo>
                <a:close/>
                <a:moveTo>
                  <a:pt x="4518538" y="3378064"/>
                </a:moveTo>
                <a:cubicBezTo>
                  <a:pt x="4518538" y="3378064"/>
                  <a:pt x="4518538" y="3378064"/>
                  <a:pt x="4518568" y="3378440"/>
                </a:cubicBezTo>
                <a:lnTo>
                  <a:pt x="4518682" y="3379744"/>
                </a:lnTo>
                <a:lnTo>
                  <a:pt x="4519044" y="3383895"/>
                </a:lnTo>
                <a:lnTo>
                  <a:pt x="4520642" y="3402204"/>
                </a:lnTo>
                <a:cubicBezTo>
                  <a:pt x="4520116" y="3396168"/>
                  <a:pt x="4519719" y="3391642"/>
                  <a:pt x="4519426" y="3388248"/>
                </a:cubicBezTo>
                <a:lnTo>
                  <a:pt x="4519044" y="3383895"/>
                </a:lnTo>
                <a:lnTo>
                  <a:pt x="4518799" y="3381082"/>
                </a:lnTo>
                <a:lnTo>
                  <a:pt x="4518682" y="3379744"/>
                </a:lnTo>
                <a:close/>
                <a:moveTo>
                  <a:pt x="4476438" y="3374722"/>
                </a:moveTo>
                <a:cubicBezTo>
                  <a:pt x="4475034" y="3377334"/>
                  <a:pt x="4474334" y="3379944"/>
                  <a:pt x="4473982" y="3382295"/>
                </a:cubicBezTo>
                <a:lnTo>
                  <a:pt x="4473634" y="3388261"/>
                </a:lnTo>
                <a:lnTo>
                  <a:pt x="4473603" y="3388345"/>
                </a:lnTo>
                <a:cubicBezTo>
                  <a:pt x="4468733" y="3387279"/>
                  <a:pt x="4468733" y="3387279"/>
                  <a:pt x="4468733" y="3387279"/>
                </a:cubicBezTo>
                <a:lnTo>
                  <a:pt x="4468920" y="3387851"/>
                </a:lnTo>
                <a:lnTo>
                  <a:pt x="4458960" y="3391560"/>
                </a:lnTo>
                <a:lnTo>
                  <a:pt x="4471178" y="3394688"/>
                </a:lnTo>
                <a:lnTo>
                  <a:pt x="4471410" y="3395400"/>
                </a:lnTo>
                <a:cubicBezTo>
                  <a:pt x="4473360" y="3396864"/>
                  <a:pt x="4475552" y="3397930"/>
                  <a:pt x="4475552" y="3401124"/>
                </a:cubicBezTo>
                <a:lnTo>
                  <a:pt x="4477752" y="3396373"/>
                </a:lnTo>
                <a:lnTo>
                  <a:pt x="4478600" y="3396589"/>
                </a:lnTo>
                <a:lnTo>
                  <a:pt x="4477957" y="3395932"/>
                </a:lnTo>
                <a:lnTo>
                  <a:pt x="4480301" y="3390874"/>
                </a:lnTo>
                <a:cubicBezTo>
                  <a:pt x="4480908" y="3387012"/>
                  <a:pt x="4479934" y="3383551"/>
                  <a:pt x="4475552" y="3383018"/>
                </a:cubicBezTo>
                <a:cubicBezTo>
                  <a:pt x="4474576" y="3385681"/>
                  <a:pt x="4474091" y="3387014"/>
                  <a:pt x="4473848" y="3387679"/>
                </a:cubicBezTo>
                <a:lnTo>
                  <a:pt x="4473646" y="3388225"/>
                </a:lnTo>
                <a:close/>
                <a:moveTo>
                  <a:pt x="155558" y="3357796"/>
                </a:moveTo>
                <a:lnTo>
                  <a:pt x="155376" y="3358036"/>
                </a:lnTo>
                <a:lnTo>
                  <a:pt x="155558" y="3358810"/>
                </a:lnTo>
                <a:close/>
                <a:moveTo>
                  <a:pt x="65790" y="3348373"/>
                </a:moveTo>
                <a:lnTo>
                  <a:pt x="76356" y="3354043"/>
                </a:lnTo>
                <a:lnTo>
                  <a:pt x="70424" y="3355711"/>
                </a:lnTo>
                <a:close/>
                <a:moveTo>
                  <a:pt x="4480326" y="3347870"/>
                </a:moveTo>
                <a:lnTo>
                  <a:pt x="4484127" y="3349913"/>
                </a:lnTo>
                <a:lnTo>
                  <a:pt x="4483714" y="3351497"/>
                </a:lnTo>
                <a:lnTo>
                  <a:pt x="4481694" y="3359249"/>
                </a:lnTo>
                <a:lnTo>
                  <a:pt x="4481659" y="3360278"/>
                </a:lnTo>
                <a:lnTo>
                  <a:pt x="4481290" y="3353056"/>
                </a:lnTo>
                <a:cubicBezTo>
                  <a:pt x="4480326" y="3347870"/>
                  <a:pt x="4480326" y="3347870"/>
                  <a:pt x="4480326" y="3347870"/>
                </a:cubicBezTo>
                <a:close/>
                <a:moveTo>
                  <a:pt x="52308" y="3329134"/>
                </a:moveTo>
                <a:lnTo>
                  <a:pt x="53211" y="3330466"/>
                </a:lnTo>
                <a:lnTo>
                  <a:pt x="53122" y="3338734"/>
                </a:lnTo>
                <a:lnTo>
                  <a:pt x="52578" y="3336897"/>
                </a:lnTo>
                <a:close/>
                <a:moveTo>
                  <a:pt x="4462968" y="3328161"/>
                </a:moveTo>
                <a:cubicBezTo>
                  <a:pt x="4461038" y="3335422"/>
                  <a:pt x="4461038" y="3335422"/>
                  <a:pt x="4461038" y="3335422"/>
                </a:cubicBezTo>
                <a:lnTo>
                  <a:pt x="4461038" y="3335956"/>
                </a:lnTo>
                <a:lnTo>
                  <a:pt x="4461008" y="3335930"/>
                </a:lnTo>
                <a:lnTo>
                  <a:pt x="4461038" y="3336003"/>
                </a:lnTo>
                <a:lnTo>
                  <a:pt x="4461038" y="3337498"/>
                </a:lnTo>
                <a:cubicBezTo>
                  <a:pt x="4460075" y="3335422"/>
                  <a:pt x="4460075" y="3335422"/>
                  <a:pt x="4460075" y="3335422"/>
                </a:cubicBezTo>
                <a:cubicBezTo>
                  <a:pt x="4457666" y="3340089"/>
                  <a:pt x="4457182" y="3345794"/>
                  <a:pt x="4457422" y="3351500"/>
                </a:cubicBezTo>
                <a:cubicBezTo>
                  <a:pt x="4457666" y="3357204"/>
                  <a:pt x="4458628" y="3362910"/>
                  <a:pt x="4459112" y="3367578"/>
                </a:cubicBezTo>
                <a:cubicBezTo>
                  <a:pt x="4460075" y="3368614"/>
                  <a:pt x="4462004" y="3369651"/>
                  <a:pt x="4462968" y="3369651"/>
                </a:cubicBezTo>
                <a:cubicBezTo>
                  <a:pt x="4463934" y="3369651"/>
                  <a:pt x="4465860" y="3367578"/>
                  <a:pt x="4467790" y="3365503"/>
                </a:cubicBezTo>
                <a:cubicBezTo>
                  <a:pt x="4468753" y="3370689"/>
                  <a:pt x="4468753" y="3370689"/>
                  <a:pt x="4468753" y="3370689"/>
                </a:cubicBezTo>
                <a:lnTo>
                  <a:pt x="4479246" y="3371695"/>
                </a:lnTo>
                <a:lnTo>
                  <a:pt x="4477047" y="3374062"/>
                </a:lnTo>
                <a:cubicBezTo>
                  <a:pt x="4476435" y="3374722"/>
                  <a:pt x="4476435" y="3374722"/>
                  <a:pt x="4476435" y="3374722"/>
                </a:cubicBezTo>
                <a:lnTo>
                  <a:pt x="4479246" y="3371695"/>
                </a:lnTo>
                <a:lnTo>
                  <a:pt x="4482256" y="3371985"/>
                </a:lnTo>
                <a:lnTo>
                  <a:pt x="4481920" y="3365408"/>
                </a:lnTo>
                <a:lnTo>
                  <a:pt x="4482966" y="3358102"/>
                </a:lnTo>
                <a:lnTo>
                  <a:pt x="4483892" y="3351629"/>
                </a:lnTo>
                <a:lnTo>
                  <a:pt x="4484000" y="3350862"/>
                </a:lnTo>
                <a:lnTo>
                  <a:pt x="4484137" y="3349918"/>
                </a:lnTo>
                <a:lnTo>
                  <a:pt x="4484185" y="3349945"/>
                </a:lnTo>
                <a:lnTo>
                  <a:pt x="4484142" y="3349869"/>
                </a:lnTo>
                <a:lnTo>
                  <a:pt x="4484150" y="3349828"/>
                </a:lnTo>
                <a:lnTo>
                  <a:pt x="4484140" y="3349862"/>
                </a:lnTo>
                <a:lnTo>
                  <a:pt x="4476468" y="3335941"/>
                </a:lnTo>
                <a:cubicBezTo>
                  <a:pt x="4472129" y="3333088"/>
                  <a:pt x="4466826" y="3331274"/>
                  <a:pt x="4462968" y="3328161"/>
                </a:cubicBezTo>
                <a:close/>
                <a:moveTo>
                  <a:pt x="4457893" y="3326653"/>
                </a:moveTo>
                <a:cubicBezTo>
                  <a:pt x="4457893" y="3326653"/>
                  <a:pt x="4457893" y="3326653"/>
                  <a:pt x="4459996" y="3334951"/>
                </a:cubicBezTo>
                <a:cubicBezTo>
                  <a:pt x="4458944" y="3332875"/>
                  <a:pt x="4457893" y="3329765"/>
                  <a:pt x="4457893" y="3326653"/>
                </a:cubicBezTo>
                <a:close/>
                <a:moveTo>
                  <a:pt x="4476438" y="3323105"/>
                </a:moveTo>
                <a:cubicBezTo>
                  <a:pt x="4476438" y="3323105"/>
                  <a:pt x="4476438" y="3323105"/>
                  <a:pt x="4466619" y="3326878"/>
                </a:cubicBezTo>
                <a:cubicBezTo>
                  <a:pt x="4470546" y="3325621"/>
                  <a:pt x="4473492" y="3323105"/>
                  <a:pt x="4476438" y="3323105"/>
                </a:cubicBezTo>
                <a:close/>
                <a:moveTo>
                  <a:pt x="103308" y="3320696"/>
                </a:moveTo>
                <a:cubicBezTo>
                  <a:pt x="105764" y="3321753"/>
                  <a:pt x="109451" y="3323865"/>
                  <a:pt x="113135" y="3325979"/>
                </a:cubicBezTo>
                <a:cubicBezTo>
                  <a:pt x="113135" y="3325979"/>
                  <a:pt x="113135" y="3325979"/>
                  <a:pt x="103308" y="3320696"/>
                </a:cubicBezTo>
                <a:close/>
                <a:moveTo>
                  <a:pt x="118054" y="3312934"/>
                </a:moveTo>
                <a:cubicBezTo>
                  <a:pt x="118054" y="3319270"/>
                  <a:pt x="118054" y="3325607"/>
                  <a:pt x="120586" y="3327720"/>
                </a:cubicBezTo>
                <a:lnTo>
                  <a:pt x="133242" y="3328775"/>
                </a:lnTo>
                <a:cubicBezTo>
                  <a:pt x="118054" y="3312934"/>
                  <a:pt x="118054" y="3312934"/>
                  <a:pt x="118054" y="3312934"/>
                </a:cubicBezTo>
                <a:close/>
                <a:moveTo>
                  <a:pt x="4433004" y="3308328"/>
                </a:moveTo>
                <a:cubicBezTo>
                  <a:pt x="4439318" y="3317382"/>
                  <a:pt x="4442474" y="3321906"/>
                  <a:pt x="4444052" y="3324169"/>
                </a:cubicBezTo>
                <a:lnTo>
                  <a:pt x="4445629" y="3326433"/>
                </a:lnTo>
                <a:lnTo>
                  <a:pt x="4437914" y="3334731"/>
                </a:lnTo>
                <a:lnTo>
                  <a:pt x="4434246" y="3334112"/>
                </a:lnTo>
                <a:lnTo>
                  <a:pt x="4431160" y="3333591"/>
                </a:lnTo>
                <a:lnTo>
                  <a:pt x="4432882" y="3333883"/>
                </a:lnTo>
                <a:lnTo>
                  <a:pt x="4434246" y="3334112"/>
                </a:lnTo>
                <a:lnTo>
                  <a:pt x="4436422" y="3334480"/>
                </a:lnTo>
                <a:cubicBezTo>
                  <a:pt x="4437914" y="3334731"/>
                  <a:pt x="4437914" y="3334731"/>
                  <a:pt x="4437914" y="3334731"/>
                </a:cubicBezTo>
                <a:lnTo>
                  <a:pt x="4434308" y="3351899"/>
                </a:lnTo>
                <a:lnTo>
                  <a:pt x="4433616" y="3355194"/>
                </a:lnTo>
                <a:cubicBezTo>
                  <a:pt x="4433004" y="3358117"/>
                  <a:pt x="4433004" y="3358117"/>
                  <a:pt x="4433004" y="3358117"/>
                </a:cubicBezTo>
                <a:lnTo>
                  <a:pt x="4434308" y="3351899"/>
                </a:lnTo>
                <a:lnTo>
                  <a:pt x="4435075" y="3348250"/>
                </a:lnTo>
                <a:cubicBezTo>
                  <a:pt x="4435765" y="3344962"/>
                  <a:pt x="4436686" y="3340577"/>
                  <a:pt x="4437914" y="3334731"/>
                </a:cubicBezTo>
                <a:cubicBezTo>
                  <a:pt x="4441770" y="3330582"/>
                  <a:pt x="4443700" y="3328507"/>
                  <a:pt x="4444666" y="3327469"/>
                </a:cubicBezTo>
                <a:lnTo>
                  <a:pt x="4445629" y="3326433"/>
                </a:lnTo>
                <a:lnTo>
                  <a:pt x="4441138" y="3315384"/>
                </a:lnTo>
                <a:cubicBezTo>
                  <a:pt x="4438830" y="3312322"/>
                  <a:pt x="4435917" y="3309926"/>
                  <a:pt x="4433004" y="3308328"/>
                </a:cubicBezTo>
                <a:close/>
                <a:moveTo>
                  <a:pt x="152824" y="3306031"/>
                </a:moveTo>
                <a:cubicBezTo>
                  <a:pt x="156547" y="3312298"/>
                  <a:pt x="140417" y="3317519"/>
                  <a:pt x="152824" y="3319609"/>
                </a:cubicBezTo>
                <a:lnTo>
                  <a:pt x="155558" y="3314920"/>
                </a:lnTo>
                <a:lnTo>
                  <a:pt x="155558" y="3307453"/>
                </a:lnTo>
                <a:close/>
                <a:moveTo>
                  <a:pt x="4516594" y="3303199"/>
                </a:moveTo>
                <a:lnTo>
                  <a:pt x="4517658" y="3305917"/>
                </a:lnTo>
                <a:lnTo>
                  <a:pt x="4518506" y="3308080"/>
                </a:lnTo>
                <a:lnTo>
                  <a:pt x="4515970" y="3303463"/>
                </a:lnTo>
                <a:close/>
                <a:moveTo>
                  <a:pt x="112986" y="3295358"/>
                </a:moveTo>
                <a:cubicBezTo>
                  <a:pt x="109859" y="3295886"/>
                  <a:pt x="108295" y="3296150"/>
                  <a:pt x="107514" y="3296283"/>
                </a:cubicBezTo>
                <a:lnTo>
                  <a:pt x="106828" y="3296399"/>
                </a:lnTo>
                <a:lnTo>
                  <a:pt x="106733" y="3296415"/>
                </a:lnTo>
                <a:cubicBezTo>
                  <a:pt x="100480" y="3298527"/>
                  <a:pt x="100480" y="3298527"/>
                  <a:pt x="100480" y="3298527"/>
                </a:cubicBezTo>
                <a:cubicBezTo>
                  <a:pt x="101730" y="3301695"/>
                  <a:pt x="100480" y="3305919"/>
                  <a:pt x="104231" y="3305919"/>
                </a:cubicBezTo>
                <a:cubicBezTo>
                  <a:pt x="106733" y="3300640"/>
                  <a:pt x="106733" y="3300640"/>
                  <a:pt x="106733" y="3300640"/>
                </a:cubicBezTo>
                <a:lnTo>
                  <a:pt x="106975" y="3300680"/>
                </a:lnTo>
                <a:lnTo>
                  <a:pt x="110856" y="3306315"/>
                </a:lnTo>
                <a:cubicBezTo>
                  <a:pt x="112889" y="3307768"/>
                  <a:pt x="115703" y="3309088"/>
                  <a:pt x="119454" y="3311199"/>
                </a:cubicBezTo>
                <a:cubicBezTo>
                  <a:pt x="113201" y="3305919"/>
                  <a:pt x="110074" y="3303280"/>
                  <a:pt x="108510" y="3301958"/>
                </a:cubicBezTo>
                <a:lnTo>
                  <a:pt x="107001" y="3300684"/>
                </a:lnTo>
                <a:lnTo>
                  <a:pt x="112205" y="3301563"/>
                </a:lnTo>
                <a:cubicBezTo>
                  <a:pt x="112986" y="3301695"/>
                  <a:pt x="112986" y="3301695"/>
                  <a:pt x="112986" y="3301695"/>
                </a:cubicBezTo>
                <a:cubicBezTo>
                  <a:pt x="112986" y="3299583"/>
                  <a:pt x="112986" y="3297470"/>
                  <a:pt x="112986" y="3295358"/>
                </a:cubicBezTo>
                <a:close/>
                <a:moveTo>
                  <a:pt x="4456332" y="3292177"/>
                </a:moveTo>
                <a:cubicBezTo>
                  <a:pt x="4455397" y="3311036"/>
                  <a:pt x="4455397" y="3311036"/>
                  <a:pt x="4455397" y="3311036"/>
                </a:cubicBezTo>
                <a:cubicBezTo>
                  <a:pt x="4461008" y="3305798"/>
                  <a:pt x="4458202" y="3298464"/>
                  <a:pt x="4456332" y="3292177"/>
                </a:cubicBezTo>
                <a:close/>
                <a:moveTo>
                  <a:pt x="126601" y="3286306"/>
                </a:moveTo>
                <a:cubicBezTo>
                  <a:pt x="127940" y="3288418"/>
                  <a:pt x="127940" y="3292642"/>
                  <a:pt x="129280" y="3296866"/>
                </a:cubicBezTo>
                <a:cubicBezTo>
                  <a:pt x="129280" y="3296866"/>
                  <a:pt x="129280" y="3296866"/>
                  <a:pt x="126601" y="3286306"/>
                </a:cubicBezTo>
                <a:close/>
                <a:moveTo>
                  <a:pt x="4457501" y="3277089"/>
                </a:moveTo>
                <a:cubicBezTo>
                  <a:pt x="4455048" y="3279244"/>
                  <a:pt x="4454310" y="3281669"/>
                  <a:pt x="4454434" y="3284228"/>
                </a:cubicBezTo>
                <a:cubicBezTo>
                  <a:pt x="4454555" y="3286788"/>
                  <a:pt x="4455536" y="3289482"/>
                  <a:pt x="4456520" y="3292177"/>
                </a:cubicBezTo>
                <a:cubicBezTo>
                  <a:pt x="4457501" y="3277089"/>
                  <a:pt x="4457501" y="3277089"/>
                  <a:pt x="4457501" y="3277089"/>
                </a:cubicBezTo>
                <a:cubicBezTo>
                  <a:pt x="4466619" y="3282369"/>
                  <a:pt x="4466619" y="3282369"/>
                  <a:pt x="4466619" y="3282369"/>
                </a:cubicBezTo>
                <a:cubicBezTo>
                  <a:pt x="4465708" y="3281314"/>
                  <a:pt x="4464796" y="3279201"/>
                  <a:pt x="4464796" y="3278145"/>
                </a:cubicBezTo>
                <a:cubicBezTo>
                  <a:pt x="4462973" y="3277089"/>
                  <a:pt x="4459324" y="3277089"/>
                  <a:pt x="4457501" y="3277089"/>
                </a:cubicBezTo>
                <a:close/>
                <a:moveTo>
                  <a:pt x="56371" y="3274852"/>
                </a:moveTo>
                <a:lnTo>
                  <a:pt x="62379" y="3281677"/>
                </a:lnTo>
                <a:lnTo>
                  <a:pt x="57549" y="3282506"/>
                </a:lnTo>
                <a:cubicBezTo>
                  <a:pt x="56786" y="3282638"/>
                  <a:pt x="56786" y="3282638"/>
                  <a:pt x="56786" y="3282638"/>
                </a:cubicBezTo>
                <a:lnTo>
                  <a:pt x="54826" y="3288993"/>
                </a:lnTo>
                <a:lnTo>
                  <a:pt x="52117" y="3287975"/>
                </a:lnTo>
                <a:cubicBezTo>
                  <a:pt x="51502" y="3283779"/>
                  <a:pt x="53346" y="3281943"/>
                  <a:pt x="54882" y="3279845"/>
                </a:cubicBezTo>
                <a:lnTo>
                  <a:pt x="55198" y="3276511"/>
                </a:lnTo>
                <a:close/>
                <a:moveTo>
                  <a:pt x="50840" y="3268460"/>
                </a:moveTo>
                <a:lnTo>
                  <a:pt x="52034" y="3269923"/>
                </a:lnTo>
                <a:lnTo>
                  <a:pt x="53052" y="3271079"/>
                </a:lnTo>
                <a:lnTo>
                  <a:pt x="49659" y="3272237"/>
                </a:lnTo>
                <a:close/>
                <a:moveTo>
                  <a:pt x="4496338" y="3262868"/>
                </a:moveTo>
                <a:lnTo>
                  <a:pt x="4497369" y="3265406"/>
                </a:lnTo>
                <a:lnTo>
                  <a:pt x="4495814" y="3265724"/>
                </a:lnTo>
                <a:close/>
                <a:moveTo>
                  <a:pt x="140417" y="3260014"/>
                </a:moveTo>
                <a:cubicBezTo>
                  <a:pt x="140417" y="3264128"/>
                  <a:pt x="140417" y="3267214"/>
                  <a:pt x="140417" y="3270301"/>
                </a:cubicBezTo>
                <a:cubicBezTo>
                  <a:pt x="145420" y="3270301"/>
                  <a:pt x="151673" y="3271330"/>
                  <a:pt x="152924" y="3267214"/>
                </a:cubicBezTo>
                <a:cubicBezTo>
                  <a:pt x="146670" y="3266187"/>
                  <a:pt x="145420" y="3261043"/>
                  <a:pt x="140417" y="3260014"/>
                </a:cubicBezTo>
                <a:close/>
                <a:moveTo>
                  <a:pt x="43857" y="3259909"/>
                </a:moveTo>
                <a:lnTo>
                  <a:pt x="50068" y="3267515"/>
                </a:lnTo>
                <a:lnTo>
                  <a:pt x="41261" y="3269771"/>
                </a:lnTo>
                <a:close/>
                <a:moveTo>
                  <a:pt x="4466619" y="3259739"/>
                </a:moveTo>
                <a:cubicBezTo>
                  <a:pt x="4466619" y="3259739"/>
                  <a:pt x="4466619" y="3259739"/>
                  <a:pt x="4465567" y="3259927"/>
                </a:cubicBezTo>
                <a:lnTo>
                  <a:pt x="4458204" y="3261248"/>
                </a:lnTo>
                <a:lnTo>
                  <a:pt x="4458072" y="3263227"/>
                </a:lnTo>
                <a:cubicBezTo>
                  <a:pt x="4457941" y="3265208"/>
                  <a:pt x="4457678" y="3269168"/>
                  <a:pt x="4457152" y="3277089"/>
                </a:cubicBezTo>
                <a:lnTo>
                  <a:pt x="4458204" y="3261248"/>
                </a:lnTo>
                <a:close/>
                <a:moveTo>
                  <a:pt x="68410" y="3255057"/>
                </a:moveTo>
                <a:cubicBezTo>
                  <a:pt x="58582" y="3265619"/>
                  <a:pt x="58582" y="3265619"/>
                  <a:pt x="58582" y="3265619"/>
                </a:cubicBezTo>
                <a:cubicBezTo>
                  <a:pt x="61040" y="3265619"/>
                  <a:pt x="63497" y="3264562"/>
                  <a:pt x="64724" y="3264562"/>
                </a:cubicBezTo>
                <a:cubicBezTo>
                  <a:pt x="67182" y="3261394"/>
                  <a:pt x="67182" y="3258225"/>
                  <a:pt x="68410" y="3255057"/>
                </a:cubicBezTo>
                <a:close/>
                <a:moveTo>
                  <a:pt x="4453294" y="3250686"/>
                </a:moveTo>
                <a:cubicBezTo>
                  <a:pt x="4453294" y="3250686"/>
                  <a:pt x="4453294" y="3250686"/>
                  <a:pt x="4455364" y="3255142"/>
                </a:cubicBezTo>
                <a:lnTo>
                  <a:pt x="4458202" y="3261248"/>
                </a:lnTo>
                <a:close/>
                <a:moveTo>
                  <a:pt x="4520379" y="3238942"/>
                </a:moveTo>
                <a:lnTo>
                  <a:pt x="4520642" y="3241539"/>
                </a:lnTo>
                <a:lnTo>
                  <a:pt x="4521486" y="3241949"/>
                </a:lnTo>
                <a:lnTo>
                  <a:pt x="4518971" y="3243949"/>
                </a:lnTo>
                <a:lnTo>
                  <a:pt x="4520170" y="3242118"/>
                </a:lnTo>
                <a:close/>
                <a:moveTo>
                  <a:pt x="143969" y="3212602"/>
                </a:moveTo>
                <a:cubicBezTo>
                  <a:pt x="139056" y="3216752"/>
                  <a:pt x="136599" y="3218826"/>
                  <a:pt x="135370" y="3219863"/>
                </a:cubicBezTo>
                <a:lnTo>
                  <a:pt x="134143" y="3220900"/>
                </a:lnTo>
                <a:lnTo>
                  <a:pt x="139864" y="3231950"/>
                </a:lnTo>
                <a:lnTo>
                  <a:pt x="149223" y="3238324"/>
                </a:lnTo>
                <a:lnTo>
                  <a:pt x="147903" y="3241975"/>
                </a:lnTo>
                <a:lnTo>
                  <a:pt x="155558" y="3243136"/>
                </a:lnTo>
                <a:lnTo>
                  <a:pt x="155558" y="3230303"/>
                </a:lnTo>
                <a:lnTo>
                  <a:pt x="152838" y="3228330"/>
                </a:lnTo>
                <a:lnTo>
                  <a:pt x="149338" y="3238008"/>
                </a:lnTo>
                <a:lnTo>
                  <a:pt x="136153" y="3223163"/>
                </a:lnTo>
                <a:lnTo>
                  <a:pt x="134143" y="3220900"/>
                </a:lnTo>
                <a:close/>
                <a:moveTo>
                  <a:pt x="4458092" y="3197125"/>
                </a:moveTo>
                <a:cubicBezTo>
                  <a:pt x="4448380" y="3215231"/>
                  <a:pt x="4448380" y="3215231"/>
                  <a:pt x="4448380" y="3215231"/>
                </a:cubicBezTo>
                <a:cubicBezTo>
                  <a:pt x="4451293" y="3215231"/>
                  <a:pt x="4455180" y="3215231"/>
                  <a:pt x="4459064" y="3214166"/>
                </a:cubicBezTo>
                <a:cubicBezTo>
                  <a:pt x="4461006" y="3209905"/>
                  <a:pt x="4458092" y="3203516"/>
                  <a:pt x="4458092" y="3197125"/>
                </a:cubicBezTo>
                <a:close/>
                <a:moveTo>
                  <a:pt x="150223" y="3189217"/>
                </a:moveTo>
                <a:lnTo>
                  <a:pt x="149061" y="3193562"/>
                </a:lnTo>
                <a:lnTo>
                  <a:pt x="143970" y="3212602"/>
                </a:lnTo>
                <a:cubicBezTo>
                  <a:pt x="143970" y="3212602"/>
                  <a:pt x="143970" y="3212602"/>
                  <a:pt x="145868" y="3212854"/>
                </a:cubicBezTo>
                <a:lnTo>
                  <a:pt x="148643" y="3213222"/>
                </a:lnTo>
                <a:lnTo>
                  <a:pt x="155558" y="3214138"/>
                </a:lnTo>
                <a:lnTo>
                  <a:pt x="155558" y="3214137"/>
                </a:lnTo>
                <a:lnTo>
                  <a:pt x="150377" y="3213450"/>
                </a:lnTo>
                <a:lnTo>
                  <a:pt x="148643" y="3213222"/>
                </a:lnTo>
                <a:lnTo>
                  <a:pt x="143970" y="3212602"/>
                </a:lnTo>
                <a:cubicBezTo>
                  <a:pt x="145534" y="3206756"/>
                  <a:pt x="146706" y="3202371"/>
                  <a:pt x="147586" y="3199082"/>
                </a:cubicBezTo>
                <a:lnTo>
                  <a:pt x="149061" y="3193562"/>
                </a:lnTo>
                <a:lnTo>
                  <a:pt x="149442" y="3192140"/>
                </a:lnTo>
                <a:cubicBezTo>
                  <a:pt x="150223" y="3189217"/>
                  <a:pt x="150223" y="3189217"/>
                  <a:pt x="150223" y="3189217"/>
                </a:cubicBezTo>
                <a:close/>
                <a:moveTo>
                  <a:pt x="111594" y="3173150"/>
                </a:moveTo>
                <a:cubicBezTo>
                  <a:pt x="110344" y="3179274"/>
                  <a:pt x="107842" y="3186419"/>
                  <a:pt x="114096" y="3190501"/>
                </a:cubicBezTo>
                <a:cubicBezTo>
                  <a:pt x="111594" y="3173150"/>
                  <a:pt x="111594" y="3173150"/>
                  <a:pt x="111594" y="3173150"/>
                </a:cubicBezTo>
                <a:close/>
                <a:moveTo>
                  <a:pt x="143990" y="3164964"/>
                </a:moveTo>
                <a:cubicBezTo>
                  <a:pt x="143990" y="3168885"/>
                  <a:pt x="143990" y="3171827"/>
                  <a:pt x="143990" y="3174771"/>
                </a:cubicBezTo>
                <a:cubicBezTo>
                  <a:pt x="146543" y="3174771"/>
                  <a:pt x="149095" y="3174771"/>
                  <a:pt x="152924" y="3174771"/>
                </a:cubicBezTo>
                <a:cubicBezTo>
                  <a:pt x="152924" y="3171827"/>
                  <a:pt x="152924" y="3168885"/>
                  <a:pt x="152924" y="3164964"/>
                </a:cubicBezTo>
                <a:cubicBezTo>
                  <a:pt x="149095" y="3164964"/>
                  <a:pt x="146543" y="3164964"/>
                  <a:pt x="143990" y="3164964"/>
                </a:cubicBezTo>
                <a:close/>
                <a:moveTo>
                  <a:pt x="126997" y="3158288"/>
                </a:moveTo>
                <a:cubicBezTo>
                  <a:pt x="146650" y="3178656"/>
                  <a:pt x="146650" y="3178656"/>
                  <a:pt x="146650" y="3178656"/>
                </a:cubicBezTo>
                <a:cubicBezTo>
                  <a:pt x="140508" y="3171527"/>
                  <a:pt x="135595" y="3163379"/>
                  <a:pt x="126997" y="3158288"/>
                </a:cubicBezTo>
                <a:close/>
                <a:moveTo>
                  <a:pt x="113201" y="3157310"/>
                </a:moveTo>
                <a:cubicBezTo>
                  <a:pt x="111413" y="3173151"/>
                  <a:pt x="111413" y="3173151"/>
                  <a:pt x="111413" y="3173151"/>
                </a:cubicBezTo>
                <a:cubicBezTo>
                  <a:pt x="113201" y="3167869"/>
                  <a:pt x="113201" y="3162589"/>
                  <a:pt x="113201" y="3157310"/>
                </a:cubicBezTo>
                <a:close/>
                <a:moveTo>
                  <a:pt x="155558" y="3151848"/>
                </a:moveTo>
                <a:lnTo>
                  <a:pt x="147085" y="3154402"/>
                </a:lnTo>
                <a:cubicBezTo>
                  <a:pt x="147085" y="3154402"/>
                  <a:pt x="147085" y="3154402"/>
                  <a:pt x="148649" y="3153931"/>
                </a:cubicBezTo>
                <a:close/>
                <a:moveTo>
                  <a:pt x="92149" y="3150743"/>
                </a:moveTo>
                <a:cubicBezTo>
                  <a:pt x="93400" y="3154767"/>
                  <a:pt x="95900" y="3159795"/>
                  <a:pt x="103404" y="3159795"/>
                </a:cubicBezTo>
                <a:cubicBezTo>
                  <a:pt x="107156" y="3156779"/>
                  <a:pt x="112159" y="3155772"/>
                  <a:pt x="117162" y="3155772"/>
                </a:cubicBezTo>
                <a:cubicBezTo>
                  <a:pt x="92149" y="3150743"/>
                  <a:pt x="92149" y="3150743"/>
                  <a:pt x="92149" y="3150743"/>
                </a:cubicBezTo>
                <a:close/>
                <a:moveTo>
                  <a:pt x="122182" y="3140780"/>
                </a:moveTo>
                <a:cubicBezTo>
                  <a:pt x="117065" y="3142431"/>
                  <a:pt x="114848" y="3149494"/>
                  <a:pt x="118286" y="3153783"/>
                </a:cubicBezTo>
                <a:lnTo>
                  <a:pt x="127886" y="3157069"/>
                </a:lnTo>
                <a:lnTo>
                  <a:pt x="128027" y="3157117"/>
                </a:lnTo>
                <a:lnTo>
                  <a:pt x="128131" y="3156733"/>
                </a:lnTo>
                <a:lnTo>
                  <a:pt x="133251" y="3149706"/>
                </a:lnTo>
                <a:cubicBezTo>
                  <a:pt x="134144" y="3148480"/>
                  <a:pt x="134144" y="3148480"/>
                  <a:pt x="134144" y="3148480"/>
                </a:cubicBezTo>
                <a:lnTo>
                  <a:pt x="128131" y="3156733"/>
                </a:lnTo>
                <a:lnTo>
                  <a:pt x="131695" y="3143387"/>
                </a:lnTo>
                <a:cubicBezTo>
                  <a:pt x="128028" y="3140484"/>
                  <a:pt x="124743" y="3139956"/>
                  <a:pt x="122182" y="3140780"/>
                </a:cubicBezTo>
                <a:close/>
                <a:moveTo>
                  <a:pt x="4443690" y="3136394"/>
                </a:moveTo>
                <a:cubicBezTo>
                  <a:pt x="4431064" y="3131052"/>
                  <a:pt x="4442719" y="3152424"/>
                  <a:pt x="4433978" y="3151355"/>
                </a:cubicBezTo>
                <a:lnTo>
                  <a:pt x="4431160" y="3154455"/>
                </a:lnTo>
                <a:lnTo>
                  <a:pt x="4431160" y="3154493"/>
                </a:lnTo>
                <a:lnTo>
                  <a:pt x="4439924" y="3148283"/>
                </a:lnTo>
                <a:cubicBezTo>
                  <a:pt x="4441017" y="3144142"/>
                  <a:pt x="4441260" y="3139065"/>
                  <a:pt x="4443690" y="3136394"/>
                </a:cubicBezTo>
                <a:close/>
                <a:moveTo>
                  <a:pt x="4431312" y="3115531"/>
                </a:moveTo>
                <a:lnTo>
                  <a:pt x="4431160" y="3115630"/>
                </a:lnTo>
                <a:lnTo>
                  <a:pt x="4431160" y="3129542"/>
                </a:lnTo>
                <a:lnTo>
                  <a:pt x="4438243" y="3129542"/>
                </a:lnTo>
                <a:cubicBezTo>
                  <a:pt x="4437252" y="3123076"/>
                  <a:pt x="4435272" y="3117688"/>
                  <a:pt x="4431312" y="3115531"/>
                </a:cubicBezTo>
                <a:close/>
                <a:moveTo>
                  <a:pt x="4479363" y="3106335"/>
                </a:moveTo>
                <a:cubicBezTo>
                  <a:pt x="4477614" y="3105395"/>
                  <a:pt x="4474857" y="3106221"/>
                  <a:pt x="4474534" y="3108476"/>
                </a:cubicBezTo>
                <a:cubicBezTo>
                  <a:pt x="4474316" y="3109980"/>
                  <a:pt x="4475181" y="3112116"/>
                  <a:pt x="4478147" y="3114789"/>
                </a:cubicBezTo>
                <a:cubicBezTo>
                  <a:pt x="4481851" y="3109980"/>
                  <a:pt x="4481110" y="3107274"/>
                  <a:pt x="4479363" y="3106335"/>
                </a:cubicBezTo>
                <a:close/>
                <a:moveTo>
                  <a:pt x="90866" y="3106011"/>
                </a:moveTo>
                <a:cubicBezTo>
                  <a:pt x="91760" y="3112989"/>
                  <a:pt x="92430" y="3118223"/>
                  <a:pt x="92932" y="3122147"/>
                </a:cubicBezTo>
                <a:lnTo>
                  <a:pt x="93965" y="3130216"/>
                </a:lnTo>
                <a:lnTo>
                  <a:pt x="86609" y="3136904"/>
                </a:lnTo>
                <a:lnTo>
                  <a:pt x="85599" y="3135590"/>
                </a:lnTo>
                <a:cubicBezTo>
                  <a:pt x="81647" y="3135413"/>
                  <a:pt x="76443" y="3144076"/>
                  <a:pt x="88168" y="3145463"/>
                </a:cubicBezTo>
                <a:cubicBezTo>
                  <a:pt x="88614" y="3142823"/>
                  <a:pt x="88671" y="3140809"/>
                  <a:pt x="88461" y="3139312"/>
                </a:cubicBezTo>
                <a:lnTo>
                  <a:pt x="88327" y="3139137"/>
                </a:lnTo>
                <a:lnTo>
                  <a:pt x="92053" y="3138290"/>
                </a:lnTo>
                <a:lnTo>
                  <a:pt x="94062" y="3130982"/>
                </a:lnTo>
                <a:lnTo>
                  <a:pt x="94439" y="3133923"/>
                </a:lnTo>
                <a:lnTo>
                  <a:pt x="98013" y="3116349"/>
                </a:lnTo>
                <a:cubicBezTo>
                  <a:pt x="95631" y="3113247"/>
                  <a:pt x="93248" y="3110146"/>
                  <a:pt x="90866" y="3106011"/>
                </a:cubicBezTo>
                <a:close/>
                <a:moveTo>
                  <a:pt x="93545" y="3095450"/>
                </a:moveTo>
                <a:cubicBezTo>
                  <a:pt x="92875" y="3098090"/>
                  <a:pt x="92373" y="3100070"/>
                  <a:pt x="91996" y="3101556"/>
                </a:cubicBezTo>
                <a:lnTo>
                  <a:pt x="91587" y="3103170"/>
                </a:lnTo>
                <a:lnTo>
                  <a:pt x="91200" y="3104691"/>
                </a:lnTo>
                <a:cubicBezTo>
                  <a:pt x="90865" y="3106011"/>
                  <a:pt x="90865" y="3106011"/>
                  <a:pt x="90865" y="3106011"/>
                </a:cubicBezTo>
                <a:lnTo>
                  <a:pt x="91587" y="3103170"/>
                </a:lnTo>
                <a:close/>
                <a:moveTo>
                  <a:pt x="4478210" y="3089139"/>
                </a:moveTo>
                <a:cubicBezTo>
                  <a:pt x="4478210" y="3096683"/>
                  <a:pt x="4468392" y="3091295"/>
                  <a:pt x="4469372" y="3099916"/>
                </a:cubicBezTo>
                <a:cubicBezTo>
                  <a:pt x="4474283" y="3099916"/>
                  <a:pt x="4479191" y="3100994"/>
                  <a:pt x="4481156" y="3104227"/>
                </a:cubicBezTo>
                <a:cubicBezTo>
                  <a:pt x="4482137" y="3094529"/>
                  <a:pt x="4488028" y="3092373"/>
                  <a:pt x="4478210" y="3089139"/>
                </a:cubicBezTo>
                <a:close/>
                <a:moveTo>
                  <a:pt x="4466677" y="3085034"/>
                </a:moveTo>
                <a:cubicBezTo>
                  <a:pt x="4470604" y="3088202"/>
                  <a:pt x="4474534" y="3090316"/>
                  <a:pt x="4476496" y="3089259"/>
                </a:cubicBezTo>
                <a:cubicBezTo>
                  <a:pt x="4466677" y="3085034"/>
                  <a:pt x="4466677" y="3085034"/>
                  <a:pt x="4466677" y="3085034"/>
                </a:cubicBezTo>
                <a:close/>
                <a:moveTo>
                  <a:pt x="107830" y="3083757"/>
                </a:moveTo>
                <a:lnTo>
                  <a:pt x="109146" y="3086571"/>
                </a:lnTo>
                <a:lnTo>
                  <a:pt x="108087" y="3085513"/>
                </a:lnTo>
                <a:cubicBezTo>
                  <a:pt x="107174" y="3084600"/>
                  <a:pt x="107174" y="3084600"/>
                  <a:pt x="107174" y="3084600"/>
                </a:cubicBezTo>
                <a:close/>
                <a:moveTo>
                  <a:pt x="4431160" y="3079159"/>
                </a:moveTo>
                <a:lnTo>
                  <a:pt x="4431160" y="3082058"/>
                </a:lnTo>
                <a:lnTo>
                  <a:pt x="4432296" y="3083105"/>
                </a:lnTo>
                <a:cubicBezTo>
                  <a:pt x="4435244" y="3081973"/>
                  <a:pt x="4438190" y="3080841"/>
                  <a:pt x="4442117" y="3080841"/>
                </a:cubicBezTo>
                <a:close/>
                <a:moveTo>
                  <a:pt x="4481161" y="3076956"/>
                </a:moveTo>
                <a:cubicBezTo>
                  <a:pt x="4479156" y="3079112"/>
                  <a:pt x="4478154" y="3082614"/>
                  <a:pt x="4478531" y="3085712"/>
                </a:cubicBezTo>
                <a:cubicBezTo>
                  <a:pt x="4478908" y="3088810"/>
                  <a:pt x="4480660" y="3091504"/>
                  <a:pt x="4484168" y="3092044"/>
                </a:cubicBezTo>
                <a:cubicBezTo>
                  <a:pt x="4485168" y="3082345"/>
                  <a:pt x="4491182" y="3080189"/>
                  <a:pt x="4481161" y="3076956"/>
                </a:cubicBezTo>
                <a:close/>
                <a:moveTo>
                  <a:pt x="4507812" y="3070281"/>
                </a:moveTo>
                <a:cubicBezTo>
                  <a:pt x="4502669" y="3079710"/>
                  <a:pt x="4500098" y="3084424"/>
                  <a:pt x="4498813" y="3086782"/>
                </a:cubicBezTo>
                <a:lnTo>
                  <a:pt x="4497526" y="3089140"/>
                </a:lnTo>
                <a:lnTo>
                  <a:pt x="4492616" y="3080841"/>
                </a:lnTo>
                <a:cubicBezTo>
                  <a:pt x="4492616" y="3080841"/>
                  <a:pt x="4492616" y="3080841"/>
                  <a:pt x="4493230" y="3081879"/>
                </a:cubicBezTo>
                <a:lnTo>
                  <a:pt x="4497526" y="3089140"/>
                </a:lnTo>
                <a:lnTo>
                  <a:pt x="4505124" y="3081281"/>
                </a:lnTo>
                <a:cubicBezTo>
                  <a:pt x="4507112" y="3078138"/>
                  <a:pt x="4508280" y="3074472"/>
                  <a:pt x="4507812" y="3070281"/>
                </a:cubicBezTo>
                <a:close/>
                <a:moveTo>
                  <a:pt x="4528779" y="3064933"/>
                </a:moveTo>
                <a:lnTo>
                  <a:pt x="4527765" y="3067478"/>
                </a:lnTo>
                <a:lnTo>
                  <a:pt x="4526258" y="3071258"/>
                </a:lnTo>
                <a:lnTo>
                  <a:pt x="4526200" y="3071213"/>
                </a:lnTo>
                <a:lnTo>
                  <a:pt x="4523889" y="3067904"/>
                </a:lnTo>
                <a:lnTo>
                  <a:pt x="4524150" y="3069596"/>
                </a:lnTo>
                <a:lnTo>
                  <a:pt x="4522294" y="3068128"/>
                </a:lnTo>
                <a:cubicBezTo>
                  <a:pt x="4520720" y="3071051"/>
                  <a:pt x="4519906" y="3073410"/>
                  <a:pt x="4519636" y="3075277"/>
                </a:cubicBezTo>
                <a:cubicBezTo>
                  <a:pt x="4519365" y="3077147"/>
                  <a:pt x="4519641" y="3078525"/>
                  <a:pt x="4520252" y="3079489"/>
                </a:cubicBezTo>
                <a:lnTo>
                  <a:pt x="4525638" y="3079174"/>
                </a:lnTo>
                <a:lnTo>
                  <a:pt x="4525841" y="3080477"/>
                </a:lnTo>
                <a:cubicBezTo>
                  <a:pt x="4517056" y="3080477"/>
                  <a:pt x="4519008" y="3077333"/>
                  <a:pt x="4509251" y="3080477"/>
                </a:cubicBezTo>
                <a:cubicBezTo>
                  <a:pt x="4509251" y="3094096"/>
                  <a:pt x="4516080" y="3099336"/>
                  <a:pt x="4521937" y="3105623"/>
                </a:cubicBezTo>
                <a:cubicBezTo>
                  <a:pt x="4521937" y="3098289"/>
                  <a:pt x="4524865" y="3094096"/>
                  <a:pt x="4531694" y="3095146"/>
                </a:cubicBezTo>
                <a:cubicBezTo>
                  <a:pt x="4531694" y="3092001"/>
                  <a:pt x="4531694" y="3087811"/>
                  <a:pt x="4531694" y="3084667"/>
                </a:cubicBezTo>
                <a:cubicBezTo>
                  <a:pt x="4526817" y="3085715"/>
                  <a:pt x="4526817" y="3085715"/>
                  <a:pt x="4526817" y="3085715"/>
                </a:cubicBezTo>
                <a:lnTo>
                  <a:pt x="4528906" y="3078982"/>
                </a:lnTo>
                <a:lnTo>
                  <a:pt x="4529174" y="3078967"/>
                </a:lnTo>
                <a:lnTo>
                  <a:pt x="4529376" y="3077468"/>
                </a:lnTo>
                <a:lnTo>
                  <a:pt x="4529742" y="3076285"/>
                </a:lnTo>
                <a:lnTo>
                  <a:pt x="4529568" y="3076036"/>
                </a:lnTo>
                <a:lnTo>
                  <a:pt x="4529831" y="3074080"/>
                </a:lnTo>
                <a:lnTo>
                  <a:pt x="4526258" y="3071258"/>
                </a:lnTo>
                <a:lnTo>
                  <a:pt x="4527004" y="3069390"/>
                </a:lnTo>
                <a:lnTo>
                  <a:pt x="4527765" y="3067478"/>
                </a:lnTo>
                <a:lnTo>
                  <a:pt x="4528253" y="3066254"/>
                </a:lnTo>
                <a:cubicBezTo>
                  <a:pt x="4528779" y="3064933"/>
                  <a:pt x="4528779" y="3064933"/>
                  <a:pt x="4528779" y="3064933"/>
                </a:cubicBezTo>
                <a:close/>
                <a:moveTo>
                  <a:pt x="110272" y="3052241"/>
                </a:moveTo>
                <a:lnTo>
                  <a:pt x="109978" y="3053341"/>
                </a:lnTo>
                <a:lnTo>
                  <a:pt x="109572" y="3052531"/>
                </a:lnTo>
                <a:close/>
                <a:moveTo>
                  <a:pt x="143991" y="3048319"/>
                </a:moveTo>
                <a:cubicBezTo>
                  <a:pt x="143991" y="3050392"/>
                  <a:pt x="143991" y="3052468"/>
                  <a:pt x="140417" y="3051430"/>
                </a:cubicBezTo>
                <a:cubicBezTo>
                  <a:pt x="140417" y="3054542"/>
                  <a:pt x="140417" y="3056616"/>
                  <a:pt x="140417" y="3058691"/>
                </a:cubicBezTo>
                <a:cubicBezTo>
                  <a:pt x="145181" y="3061284"/>
                  <a:pt x="147861" y="3058432"/>
                  <a:pt x="148457" y="3055061"/>
                </a:cubicBezTo>
                <a:cubicBezTo>
                  <a:pt x="149052" y="3051689"/>
                  <a:pt x="147564" y="3047799"/>
                  <a:pt x="143991" y="3048319"/>
                </a:cubicBezTo>
                <a:close/>
                <a:moveTo>
                  <a:pt x="4479684" y="3043057"/>
                </a:moveTo>
                <a:cubicBezTo>
                  <a:pt x="4479684" y="3043057"/>
                  <a:pt x="4479684" y="3043057"/>
                  <a:pt x="4493010" y="3062671"/>
                </a:cubicBezTo>
                <a:cubicBezTo>
                  <a:pt x="4488251" y="3056476"/>
                  <a:pt x="4482539" y="3051315"/>
                  <a:pt x="4479684" y="3043057"/>
                </a:cubicBezTo>
                <a:close/>
                <a:moveTo>
                  <a:pt x="155558" y="3037685"/>
                </a:moveTo>
                <a:lnTo>
                  <a:pt x="142272" y="3038548"/>
                </a:lnTo>
                <a:cubicBezTo>
                  <a:pt x="138676" y="3040265"/>
                  <a:pt x="137738" y="3042905"/>
                  <a:pt x="143990" y="3045018"/>
                </a:cubicBezTo>
                <a:cubicBezTo>
                  <a:pt x="143990" y="3041849"/>
                  <a:pt x="146804" y="3041321"/>
                  <a:pt x="149774" y="3040925"/>
                </a:cubicBezTo>
                <a:lnTo>
                  <a:pt x="155558" y="3038086"/>
                </a:lnTo>
                <a:close/>
                <a:moveTo>
                  <a:pt x="4453342" y="3022421"/>
                </a:moveTo>
                <a:cubicBezTo>
                  <a:pt x="4454277" y="3042789"/>
                  <a:pt x="4454277" y="3042789"/>
                  <a:pt x="4454277" y="3042789"/>
                </a:cubicBezTo>
                <a:cubicBezTo>
                  <a:pt x="4458955" y="3035659"/>
                  <a:pt x="4454277" y="3029550"/>
                  <a:pt x="4453342" y="3022421"/>
                </a:cubicBezTo>
                <a:close/>
                <a:moveTo>
                  <a:pt x="116955" y="3021746"/>
                </a:moveTo>
                <a:cubicBezTo>
                  <a:pt x="116955" y="3025443"/>
                  <a:pt x="116955" y="3027291"/>
                  <a:pt x="116955" y="3028215"/>
                </a:cubicBezTo>
                <a:lnTo>
                  <a:pt x="116955" y="3028536"/>
                </a:lnTo>
                <a:lnTo>
                  <a:pt x="114670" y="3028536"/>
                </a:lnTo>
                <a:cubicBezTo>
                  <a:pt x="105915" y="3030705"/>
                  <a:pt x="107165" y="3039380"/>
                  <a:pt x="104663" y="3045886"/>
                </a:cubicBezTo>
                <a:cubicBezTo>
                  <a:pt x="110918" y="3037211"/>
                  <a:pt x="114044" y="3032874"/>
                  <a:pt x="115608" y="3030705"/>
                </a:cubicBezTo>
                <a:lnTo>
                  <a:pt x="116955" y="3028836"/>
                </a:lnTo>
                <a:lnTo>
                  <a:pt x="116955" y="3029140"/>
                </a:lnTo>
                <a:lnTo>
                  <a:pt x="117535" y="3029385"/>
                </a:lnTo>
                <a:lnTo>
                  <a:pt x="121587" y="3038838"/>
                </a:lnTo>
                <a:cubicBezTo>
                  <a:pt x="123566" y="3042091"/>
                  <a:pt x="126308" y="3044802"/>
                  <a:pt x="130571" y="3045886"/>
                </a:cubicBezTo>
                <a:cubicBezTo>
                  <a:pt x="123871" y="3037211"/>
                  <a:pt x="120520" y="3032874"/>
                  <a:pt x="118846" y="3030705"/>
                </a:cubicBezTo>
                <a:lnTo>
                  <a:pt x="117967" y="3029567"/>
                </a:lnTo>
                <a:lnTo>
                  <a:pt x="123520" y="3031912"/>
                </a:lnTo>
                <a:cubicBezTo>
                  <a:pt x="124458" y="3032307"/>
                  <a:pt x="124458" y="3032307"/>
                  <a:pt x="124458" y="3032307"/>
                </a:cubicBezTo>
                <a:cubicBezTo>
                  <a:pt x="128209" y="3031251"/>
                  <a:pt x="129461" y="3029140"/>
                  <a:pt x="128209" y="3024914"/>
                </a:cubicBezTo>
                <a:cubicBezTo>
                  <a:pt x="125708" y="3025971"/>
                  <a:pt x="124458" y="3026498"/>
                  <a:pt x="123832" y="3026763"/>
                </a:cubicBezTo>
                <a:lnTo>
                  <a:pt x="123534" y="3026889"/>
                </a:lnTo>
                <a:lnTo>
                  <a:pt x="123206" y="3027027"/>
                </a:lnTo>
                <a:cubicBezTo>
                  <a:pt x="120706" y="3021746"/>
                  <a:pt x="120706" y="3021746"/>
                  <a:pt x="120706" y="3021746"/>
                </a:cubicBezTo>
                <a:cubicBezTo>
                  <a:pt x="119455" y="3021746"/>
                  <a:pt x="118205" y="3021746"/>
                  <a:pt x="116955" y="3021746"/>
                </a:cubicBezTo>
                <a:close/>
                <a:moveTo>
                  <a:pt x="139828" y="3018949"/>
                </a:moveTo>
                <a:cubicBezTo>
                  <a:pt x="139828" y="3020532"/>
                  <a:pt x="139828" y="3021325"/>
                  <a:pt x="139828" y="3021721"/>
                </a:cubicBezTo>
                <a:lnTo>
                  <a:pt x="139828" y="3021743"/>
                </a:lnTo>
                <a:lnTo>
                  <a:pt x="139828" y="3022116"/>
                </a:lnTo>
                <a:cubicBezTo>
                  <a:pt x="136144" y="3022116"/>
                  <a:pt x="136144" y="3022116"/>
                  <a:pt x="136144" y="3022116"/>
                </a:cubicBezTo>
                <a:cubicBezTo>
                  <a:pt x="136144" y="3023173"/>
                  <a:pt x="136144" y="3024229"/>
                  <a:pt x="136144" y="3025285"/>
                </a:cubicBezTo>
                <a:cubicBezTo>
                  <a:pt x="137986" y="3025285"/>
                  <a:pt x="138908" y="3025285"/>
                  <a:pt x="139368" y="3025285"/>
                </a:cubicBezTo>
                <a:lnTo>
                  <a:pt x="139628" y="3025285"/>
                </a:lnTo>
                <a:lnTo>
                  <a:pt x="130104" y="3034791"/>
                </a:lnTo>
                <a:cubicBezTo>
                  <a:pt x="130104" y="3034791"/>
                  <a:pt x="130104" y="3034791"/>
                  <a:pt x="134250" y="3030653"/>
                </a:cubicBezTo>
                <a:lnTo>
                  <a:pt x="139628" y="3025285"/>
                </a:lnTo>
                <a:lnTo>
                  <a:pt x="139828" y="3025285"/>
                </a:lnTo>
                <a:cubicBezTo>
                  <a:pt x="139828" y="3029510"/>
                  <a:pt x="139828" y="3029510"/>
                  <a:pt x="139828" y="3029510"/>
                </a:cubicBezTo>
                <a:cubicBezTo>
                  <a:pt x="142899" y="3029510"/>
                  <a:pt x="144435" y="3027133"/>
                  <a:pt x="144435" y="3024626"/>
                </a:cubicBezTo>
                <a:cubicBezTo>
                  <a:pt x="144435" y="3022118"/>
                  <a:pt x="142899" y="3019477"/>
                  <a:pt x="139828" y="3018949"/>
                </a:cubicBezTo>
                <a:close/>
                <a:moveTo>
                  <a:pt x="4468874" y="3005071"/>
                </a:moveTo>
                <a:cubicBezTo>
                  <a:pt x="4466536" y="3007241"/>
                  <a:pt x="4465132" y="3010222"/>
                  <a:pt x="4464780" y="3013340"/>
                </a:cubicBezTo>
                <a:cubicBezTo>
                  <a:pt x="4464432" y="3016457"/>
                  <a:pt x="4465132" y="3019710"/>
                  <a:pt x="4467004" y="3022422"/>
                </a:cubicBezTo>
                <a:close/>
                <a:moveTo>
                  <a:pt x="4478518" y="2994929"/>
                </a:moveTo>
                <a:cubicBezTo>
                  <a:pt x="4478018" y="2998596"/>
                  <a:pt x="4478769" y="3000692"/>
                  <a:pt x="4479646" y="3002656"/>
                </a:cubicBezTo>
                <a:lnTo>
                  <a:pt x="4479727" y="3002957"/>
                </a:lnTo>
                <a:lnTo>
                  <a:pt x="4478329" y="3007554"/>
                </a:lnTo>
                <a:lnTo>
                  <a:pt x="4480256" y="3004913"/>
                </a:lnTo>
                <a:lnTo>
                  <a:pt x="4481525" y="3009597"/>
                </a:lnTo>
                <a:cubicBezTo>
                  <a:pt x="4483528" y="3009597"/>
                  <a:pt x="4485533" y="3009597"/>
                  <a:pt x="4487536" y="3009597"/>
                </a:cubicBezTo>
                <a:cubicBezTo>
                  <a:pt x="4487536" y="3005406"/>
                  <a:pt x="4490542" y="3005406"/>
                  <a:pt x="4491543" y="3002263"/>
                </a:cubicBezTo>
                <a:lnTo>
                  <a:pt x="4484812" y="2998678"/>
                </a:lnTo>
                <a:lnTo>
                  <a:pt x="4485078" y="2998314"/>
                </a:lnTo>
                <a:cubicBezTo>
                  <a:pt x="4486044" y="2996992"/>
                  <a:pt x="4486044" y="2996992"/>
                  <a:pt x="4486044" y="2996992"/>
                </a:cubicBezTo>
                <a:lnTo>
                  <a:pt x="4483065" y="2997645"/>
                </a:lnTo>
                <a:close/>
                <a:moveTo>
                  <a:pt x="4545822" y="2988466"/>
                </a:moveTo>
                <a:lnTo>
                  <a:pt x="4548886" y="2989818"/>
                </a:lnTo>
                <a:lnTo>
                  <a:pt x="4548672" y="2992230"/>
                </a:lnTo>
                <a:lnTo>
                  <a:pt x="4547809" y="2992553"/>
                </a:lnTo>
                <a:lnTo>
                  <a:pt x="4545534" y="2989260"/>
                </a:lnTo>
                <a:lnTo>
                  <a:pt x="4545579" y="2989130"/>
                </a:lnTo>
                <a:cubicBezTo>
                  <a:pt x="4545822" y="2988466"/>
                  <a:pt x="4545822" y="2988466"/>
                  <a:pt x="4545822" y="2988466"/>
                </a:cubicBezTo>
                <a:close/>
                <a:moveTo>
                  <a:pt x="4539070" y="2988466"/>
                </a:moveTo>
                <a:cubicBezTo>
                  <a:pt x="4540997" y="2993780"/>
                  <a:pt x="4540997" y="2993780"/>
                  <a:pt x="4540997" y="2993780"/>
                </a:cubicBezTo>
                <a:cubicBezTo>
                  <a:pt x="4541963" y="2993780"/>
                  <a:pt x="4542929" y="2993780"/>
                  <a:pt x="4543892" y="2993780"/>
                </a:cubicBezTo>
                <a:lnTo>
                  <a:pt x="4545440" y="2989518"/>
                </a:lnTo>
                <a:lnTo>
                  <a:pt x="4546524" y="2993036"/>
                </a:lnTo>
                <a:lnTo>
                  <a:pt x="4540550" y="2995281"/>
                </a:lnTo>
                <a:lnTo>
                  <a:pt x="4539376" y="2997392"/>
                </a:lnTo>
                <a:lnTo>
                  <a:pt x="4538932" y="2989232"/>
                </a:lnTo>
                <a:lnTo>
                  <a:pt x="4538949" y="2989130"/>
                </a:lnTo>
                <a:cubicBezTo>
                  <a:pt x="4539070" y="2988466"/>
                  <a:pt x="4539070" y="2988466"/>
                  <a:pt x="4539070" y="2988466"/>
                </a:cubicBezTo>
                <a:close/>
                <a:moveTo>
                  <a:pt x="4509064" y="2982659"/>
                </a:moveTo>
                <a:lnTo>
                  <a:pt x="4510292" y="2984640"/>
                </a:lnTo>
                <a:lnTo>
                  <a:pt x="4509863" y="2984310"/>
                </a:lnTo>
                <a:cubicBezTo>
                  <a:pt x="4508670" y="2984591"/>
                  <a:pt x="4507412" y="2986370"/>
                  <a:pt x="4505979" y="2990586"/>
                </a:cubicBezTo>
                <a:lnTo>
                  <a:pt x="4509440" y="2995354"/>
                </a:lnTo>
                <a:lnTo>
                  <a:pt x="4508030" y="2998303"/>
                </a:lnTo>
                <a:lnTo>
                  <a:pt x="4505979" y="3001127"/>
                </a:lnTo>
                <a:lnTo>
                  <a:pt x="4503240" y="3008300"/>
                </a:lnTo>
                <a:lnTo>
                  <a:pt x="4502874" y="3009065"/>
                </a:lnTo>
                <a:lnTo>
                  <a:pt x="4502886" y="3009223"/>
                </a:lnTo>
                <a:lnTo>
                  <a:pt x="4498686" y="3020231"/>
                </a:lnTo>
                <a:cubicBezTo>
                  <a:pt x="4494980" y="3025369"/>
                  <a:pt x="4491154" y="3030640"/>
                  <a:pt x="4490676" y="3040126"/>
                </a:cubicBezTo>
                <a:cubicBezTo>
                  <a:pt x="4493068" y="3042234"/>
                  <a:pt x="4494262" y="3043289"/>
                  <a:pt x="4494860" y="3043815"/>
                </a:cubicBezTo>
                <a:lnTo>
                  <a:pt x="4495116" y="3044042"/>
                </a:lnTo>
                <a:lnTo>
                  <a:pt x="4488787" y="3047446"/>
                </a:lnTo>
                <a:lnTo>
                  <a:pt x="4486830" y="3048497"/>
                </a:lnTo>
                <a:cubicBezTo>
                  <a:pt x="4485604" y="3049158"/>
                  <a:pt x="4485604" y="3049158"/>
                  <a:pt x="4485604" y="3049158"/>
                </a:cubicBezTo>
                <a:lnTo>
                  <a:pt x="4488787" y="3047446"/>
                </a:lnTo>
                <a:lnTo>
                  <a:pt x="4489746" y="3046931"/>
                </a:lnTo>
                <a:lnTo>
                  <a:pt x="4495116" y="3044042"/>
                </a:lnTo>
                <a:lnTo>
                  <a:pt x="4495458" y="3044343"/>
                </a:lnTo>
                <a:cubicBezTo>
                  <a:pt x="4493546" y="3050667"/>
                  <a:pt x="4493546" y="3050667"/>
                  <a:pt x="4493546" y="3050667"/>
                </a:cubicBezTo>
                <a:lnTo>
                  <a:pt x="4502982" y="3050667"/>
                </a:lnTo>
                <a:lnTo>
                  <a:pt x="4500517" y="3056819"/>
                </a:lnTo>
                <a:cubicBezTo>
                  <a:pt x="4499792" y="3060772"/>
                  <a:pt x="4500274" y="3064600"/>
                  <a:pt x="4504148" y="3065110"/>
                </a:cubicBezTo>
                <a:lnTo>
                  <a:pt x="4507412" y="3056892"/>
                </a:lnTo>
                <a:lnTo>
                  <a:pt x="4513188" y="3069412"/>
                </a:lnTo>
                <a:cubicBezTo>
                  <a:pt x="4513188" y="3065273"/>
                  <a:pt x="4514141" y="3061132"/>
                  <a:pt x="4518915" y="3063202"/>
                </a:cubicBezTo>
                <a:cubicBezTo>
                  <a:pt x="4519868" y="3065273"/>
                  <a:pt x="4518915" y="3069412"/>
                  <a:pt x="4521778" y="3069412"/>
                </a:cubicBezTo>
                <a:cubicBezTo>
                  <a:pt x="4523689" y="3064236"/>
                  <a:pt x="4523689" y="3064236"/>
                  <a:pt x="4523689" y="3064236"/>
                </a:cubicBezTo>
                <a:lnTo>
                  <a:pt x="4523793" y="3064522"/>
                </a:lnTo>
                <a:lnTo>
                  <a:pt x="4525358" y="3068765"/>
                </a:lnTo>
                <a:cubicBezTo>
                  <a:pt x="4525596" y="3069412"/>
                  <a:pt x="4525596" y="3069412"/>
                  <a:pt x="4525596" y="3069412"/>
                </a:cubicBezTo>
                <a:lnTo>
                  <a:pt x="4532476" y="3057152"/>
                </a:lnTo>
                <a:lnTo>
                  <a:pt x="4534722" y="3057886"/>
                </a:lnTo>
                <a:lnTo>
                  <a:pt x="4534722" y="3051799"/>
                </a:lnTo>
                <a:lnTo>
                  <a:pt x="4538006" y="3035255"/>
                </a:lnTo>
                <a:lnTo>
                  <a:pt x="4534722" y="3035371"/>
                </a:lnTo>
                <a:lnTo>
                  <a:pt x="4534722" y="3033745"/>
                </a:lnTo>
                <a:lnTo>
                  <a:pt x="4533351" y="3035419"/>
                </a:lnTo>
                <a:lnTo>
                  <a:pt x="4523188" y="3035783"/>
                </a:lnTo>
                <a:cubicBezTo>
                  <a:pt x="4518890" y="3038833"/>
                  <a:pt x="4515074" y="3043576"/>
                  <a:pt x="4511292" y="3046463"/>
                </a:cubicBezTo>
                <a:lnTo>
                  <a:pt x="4508237" y="3047359"/>
                </a:lnTo>
                <a:lnTo>
                  <a:pt x="4514348" y="3038413"/>
                </a:lnTo>
                <a:cubicBezTo>
                  <a:pt x="4516020" y="3033275"/>
                  <a:pt x="4516500" y="3026951"/>
                  <a:pt x="4515542" y="3019045"/>
                </a:cubicBezTo>
                <a:cubicBezTo>
                  <a:pt x="4519368" y="3017992"/>
                  <a:pt x="4521282" y="3013775"/>
                  <a:pt x="4527975" y="3014829"/>
                </a:cubicBezTo>
                <a:cubicBezTo>
                  <a:pt x="4525108" y="3005343"/>
                  <a:pt x="4532756" y="3006396"/>
                  <a:pt x="4530845" y="2996910"/>
                </a:cubicBezTo>
                <a:cubicBezTo>
                  <a:pt x="4526064" y="2999019"/>
                  <a:pt x="4526064" y="2999019"/>
                  <a:pt x="4526064" y="2999019"/>
                </a:cubicBezTo>
                <a:lnTo>
                  <a:pt x="4522394" y="2996996"/>
                </a:lnTo>
                <a:lnTo>
                  <a:pt x="4520250" y="2994691"/>
                </a:lnTo>
                <a:lnTo>
                  <a:pt x="4513390" y="2987029"/>
                </a:lnTo>
                <a:lnTo>
                  <a:pt x="4512457" y="2986309"/>
                </a:lnTo>
                <a:close/>
                <a:moveTo>
                  <a:pt x="108055" y="2979121"/>
                </a:moveTo>
                <a:lnTo>
                  <a:pt x="108040" y="2979452"/>
                </a:lnTo>
                <a:lnTo>
                  <a:pt x="107819" y="2979501"/>
                </a:lnTo>
                <a:close/>
                <a:moveTo>
                  <a:pt x="4450540" y="2972632"/>
                </a:moveTo>
                <a:cubicBezTo>
                  <a:pt x="4450540" y="2972632"/>
                  <a:pt x="4450540" y="2972632"/>
                  <a:pt x="4438615" y="2983194"/>
                </a:cubicBezTo>
                <a:cubicBezTo>
                  <a:pt x="4440602" y="2976857"/>
                  <a:pt x="4446565" y="2975802"/>
                  <a:pt x="4450540" y="2972632"/>
                </a:cubicBezTo>
                <a:close/>
                <a:moveTo>
                  <a:pt x="4498019" y="2967686"/>
                </a:moveTo>
                <a:cubicBezTo>
                  <a:pt x="4494011" y="2991825"/>
                  <a:pt x="4494011" y="2991825"/>
                  <a:pt x="4494011" y="2991825"/>
                </a:cubicBezTo>
                <a:cubicBezTo>
                  <a:pt x="4494011" y="2991825"/>
                  <a:pt x="4494011" y="2991825"/>
                  <a:pt x="4508040" y="2994843"/>
                </a:cubicBezTo>
                <a:cubicBezTo>
                  <a:pt x="4503030" y="2993838"/>
                  <a:pt x="4498019" y="2994843"/>
                  <a:pt x="4494011" y="2991825"/>
                </a:cubicBezTo>
                <a:cubicBezTo>
                  <a:pt x="4495015" y="2986578"/>
                  <a:pt x="4495015" y="2979232"/>
                  <a:pt x="4501026" y="2977133"/>
                </a:cubicBezTo>
                <a:cubicBezTo>
                  <a:pt x="4501026" y="2973984"/>
                  <a:pt x="4500024" y="2970834"/>
                  <a:pt x="4498019" y="2967686"/>
                </a:cubicBezTo>
                <a:close/>
                <a:moveTo>
                  <a:pt x="106948" y="2964189"/>
                </a:moveTo>
                <a:cubicBezTo>
                  <a:pt x="91761" y="2974751"/>
                  <a:pt x="91761" y="2974751"/>
                  <a:pt x="91761" y="2974751"/>
                </a:cubicBezTo>
                <a:cubicBezTo>
                  <a:pt x="96823" y="2971583"/>
                  <a:pt x="104417" y="2970526"/>
                  <a:pt x="106948" y="2964189"/>
                </a:cubicBezTo>
                <a:close/>
                <a:moveTo>
                  <a:pt x="4517878" y="2955282"/>
                </a:moveTo>
                <a:cubicBezTo>
                  <a:pt x="4514372" y="2963581"/>
                  <a:pt x="4512619" y="2967729"/>
                  <a:pt x="4511742" y="2969804"/>
                </a:cubicBezTo>
                <a:lnTo>
                  <a:pt x="4510864" y="2971879"/>
                </a:lnTo>
                <a:lnTo>
                  <a:pt x="4508432" y="2965772"/>
                </a:lnTo>
                <a:cubicBezTo>
                  <a:pt x="4506656" y="2961318"/>
                  <a:pt x="4506656" y="2961318"/>
                  <a:pt x="4506656" y="2961318"/>
                </a:cubicBezTo>
                <a:cubicBezTo>
                  <a:pt x="4507076" y="2963429"/>
                  <a:pt x="4507498" y="2965805"/>
                  <a:pt x="4508130" y="2967786"/>
                </a:cubicBezTo>
                <a:lnTo>
                  <a:pt x="4510864" y="2971879"/>
                </a:lnTo>
                <a:lnTo>
                  <a:pt x="4514872" y="2969804"/>
                </a:lnTo>
                <a:cubicBezTo>
                  <a:pt x="4516877" y="2964618"/>
                  <a:pt x="4516877" y="2959432"/>
                  <a:pt x="4517878" y="2955282"/>
                </a:cubicBezTo>
                <a:close/>
                <a:moveTo>
                  <a:pt x="52388" y="2950703"/>
                </a:moveTo>
                <a:lnTo>
                  <a:pt x="54452" y="2951671"/>
                </a:lnTo>
                <a:lnTo>
                  <a:pt x="55449" y="2954745"/>
                </a:lnTo>
                <a:lnTo>
                  <a:pt x="56743" y="2958540"/>
                </a:lnTo>
                <a:lnTo>
                  <a:pt x="55523" y="2959233"/>
                </a:lnTo>
                <a:lnTo>
                  <a:pt x="52839" y="2955267"/>
                </a:lnTo>
                <a:close/>
                <a:moveTo>
                  <a:pt x="118056" y="2944045"/>
                </a:moveTo>
                <a:lnTo>
                  <a:pt x="113301" y="2947727"/>
                </a:lnTo>
                <a:lnTo>
                  <a:pt x="116716" y="2945083"/>
                </a:lnTo>
                <a:cubicBezTo>
                  <a:pt x="118056" y="2944045"/>
                  <a:pt x="118056" y="2944045"/>
                  <a:pt x="118056" y="2944045"/>
                </a:cubicBezTo>
                <a:close/>
                <a:moveTo>
                  <a:pt x="4553956" y="2932569"/>
                </a:moveTo>
                <a:lnTo>
                  <a:pt x="4553109" y="2942144"/>
                </a:lnTo>
                <a:lnTo>
                  <a:pt x="4552796" y="2941310"/>
                </a:lnTo>
                <a:lnTo>
                  <a:pt x="4550818" y="2940748"/>
                </a:lnTo>
                <a:close/>
                <a:moveTo>
                  <a:pt x="117358" y="2907376"/>
                </a:moveTo>
                <a:cubicBezTo>
                  <a:pt x="115880" y="2906708"/>
                  <a:pt x="114192" y="2907228"/>
                  <a:pt x="112042" y="2909830"/>
                </a:cubicBezTo>
                <a:cubicBezTo>
                  <a:pt x="120640" y="2909830"/>
                  <a:pt x="126782" y="2929599"/>
                  <a:pt x="131695" y="2921275"/>
                </a:cubicBezTo>
                <a:cubicBezTo>
                  <a:pt x="124325" y="2922055"/>
                  <a:pt x="121792" y="2909374"/>
                  <a:pt x="117358" y="2907376"/>
                </a:cubicBezTo>
                <a:close/>
                <a:moveTo>
                  <a:pt x="49770" y="2904274"/>
                </a:moveTo>
                <a:cubicBezTo>
                  <a:pt x="54968" y="2908424"/>
                  <a:pt x="58865" y="2910497"/>
                  <a:pt x="64063" y="2912573"/>
                </a:cubicBezTo>
                <a:cubicBezTo>
                  <a:pt x="49770" y="2904274"/>
                  <a:pt x="49770" y="2904274"/>
                  <a:pt x="49770" y="2904274"/>
                </a:cubicBezTo>
                <a:close/>
                <a:moveTo>
                  <a:pt x="106877" y="2892968"/>
                </a:moveTo>
                <a:cubicBezTo>
                  <a:pt x="106877" y="2892968"/>
                  <a:pt x="106877" y="2892968"/>
                  <a:pt x="114024" y="2899758"/>
                </a:cubicBezTo>
                <a:cubicBezTo>
                  <a:pt x="111642" y="2896849"/>
                  <a:pt x="108068" y="2894908"/>
                  <a:pt x="106877" y="2892968"/>
                </a:cubicBezTo>
                <a:close/>
                <a:moveTo>
                  <a:pt x="53232" y="2881243"/>
                </a:moveTo>
                <a:lnTo>
                  <a:pt x="55291" y="2882982"/>
                </a:lnTo>
                <a:lnTo>
                  <a:pt x="53567" y="2884001"/>
                </a:lnTo>
                <a:lnTo>
                  <a:pt x="52601" y="2884572"/>
                </a:lnTo>
                <a:close/>
                <a:moveTo>
                  <a:pt x="68527" y="2877127"/>
                </a:moveTo>
                <a:cubicBezTo>
                  <a:pt x="61106" y="2880295"/>
                  <a:pt x="61106" y="2880295"/>
                  <a:pt x="61106" y="2880295"/>
                </a:cubicBezTo>
                <a:cubicBezTo>
                  <a:pt x="61106" y="2883464"/>
                  <a:pt x="61106" y="2887688"/>
                  <a:pt x="64816" y="2887688"/>
                </a:cubicBezTo>
                <a:cubicBezTo>
                  <a:pt x="69765" y="2882407"/>
                  <a:pt x="69765" y="2882407"/>
                  <a:pt x="69765" y="2882407"/>
                </a:cubicBezTo>
                <a:cubicBezTo>
                  <a:pt x="77185" y="2884520"/>
                  <a:pt x="77185" y="2884520"/>
                  <a:pt x="77185" y="2884520"/>
                </a:cubicBezTo>
                <a:cubicBezTo>
                  <a:pt x="77185" y="2881351"/>
                  <a:pt x="77185" y="2879239"/>
                  <a:pt x="77185" y="2877127"/>
                </a:cubicBezTo>
                <a:cubicBezTo>
                  <a:pt x="68527" y="2877127"/>
                  <a:pt x="68527" y="2877127"/>
                  <a:pt x="68527" y="2877127"/>
                </a:cubicBezTo>
                <a:close/>
                <a:moveTo>
                  <a:pt x="4481553" y="2870839"/>
                </a:moveTo>
                <a:lnTo>
                  <a:pt x="4482570" y="2872785"/>
                </a:lnTo>
                <a:lnTo>
                  <a:pt x="4481388" y="2875065"/>
                </a:lnTo>
                <a:close/>
                <a:moveTo>
                  <a:pt x="108551" y="2870003"/>
                </a:moveTo>
                <a:cubicBezTo>
                  <a:pt x="98723" y="2880565"/>
                  <a:pt x="98723" y="2880565"/>
                  <a:pt x="98723" y="2880565"/>
                </a:cubicBezTo>
                <a:cubicBezTo>
                  <a:pt x="101181" y="2880565"/>
                  <a:pt x="103638" y="2879508"/>
                  <a:pt x="104865" y="2879508"/>
                </a:cubicBezTo>
                <a:cubicBezTo>
                  <a:pt x="107323" y="2876341"/>
                  <a:pt x="107323" y="2873171"/>
                  <a:pt x="108551" y="2870003"/>
                </a:cubicBezTo>
                <a:close/>
                <a:moveTo>
                  <a:pt x="4485664" y="2857315"/>
                </a:moveTo>
                <a:lnTo>
                  <a:pt x="4485123" y="2867873"/>
                </a:lnTo>
                <a:lnTo>
                  <a:pt x="4481724" y="2866434"/>
                </a:lnTo>
                <a:lnTo>
                  <a:pt x="4481752" y="2865717"/>
                </a:lnTo>
                <a:close/>
                <a:moveTo>
                  <a:pt x="4431160" y="2855203"/>
                </a:moveTo>
                <a:lnTo>
                  <a:pt x="4438615" y="2865512"/>
                </a:lnTo>
                <a:cubicBezTo>
                  <a:pt x="4438615" y="2865512"/>
                  <a:pt x="4438615" y="2865512"/>
                  <a:pt x="4437388" y="2863814"/>
                </a:cubicBezTo>
                <a:close/>
                <a:moveTo>
                  <a:pt x="4545511" y="2851551"/>
                </a:moveTo>
                <a:lnTo>
                  <a:pt x="4545387" y="2851891"/>
                </a:lnTo>
                <a:lnTo>
                  <a:pt x="4545205" y="2851561"/>
                </a:lnTo>
                <a:close/>
                <a:moveTo>
                  <a:pt x="73516" y="2829491"/>
                </a:moveTo>
                <a:lnTo>
                  <a:pt x="74565" y="2832098"/>
                </a:lnTo>
                <a:lnTo>
                  <a:pt x="72025" y="2833726"/>
                </a:lnTo>
                <a:lnTo>
                  <a:pt x="69788" y="2830351"/>
                </a:lnTo>
                <a:close/>
                <a:moveTo>
                  <a:pt x="4528150" y="2828782"/>
                </a:moveTo>
                <a:cubicBezTo>
                  <a:pt x="4523366" y="2826158"/>
                  <a:pt x="4521214" y="2830881"/>
                  <a:pt x="4520976" y="2836129"/>
                </a:cubicBezTo>
                <a:cubicBezTo>
                  <a:pt x="4520736" y="2841377"/>
                  <a:pt x="4522410" y="2847149"/>
                  <a:pt x="4525280" y="2846625"/>
                </a:cubicBezTo>
                <a:cubicBezTo>
                  <a:pt x="4522410" y="2837178"/>
                  <a:pt x="4529106" y="2838228"/>
                  <a:pt x="4528150" y="2828782"/>
                </a:cubicBezTo>
                <a:close/>
                <a:moveTo>
                  <a:pt x="4478308" y="2818961"/>
                </a:moveTo>
                <a:cubicBezTo>
                  <a:pt x="4470718" y="2818961"/>
                  <a:pt x="4467870" y="2825228"/>
                  <a:pt x="4463127" y="2829406"/>
                </a:cubicBezTo>
                <a:cubicBezTo>
                  <a:pt x="4467870" y="2829406"/>
                  <a:pt x="4472614" y="2830451"/>
                  <a:pt x="4475462" y="2832540"/>
                </a:cubicBezTo>
                <a:cubicBezTo>
                  <a:pt x="4476412" y="2828361"/>
                  <a:pt x="4479257" y="2826273"/>
                  <a:pt x="4478308" y="2818961"/>
                </a:cubicBezTo>
                <a:close/>
                <a:moveTo>
                  <a:pt x="4481462" y="2814214"/>
                </a:moveTo>
                <a:cubicBezTo>
                  <a:pt x="4475414" y="2823782"/>
                  <a:pt x="4482470" y="2825907"/>
                  <a:pt x="4478438" y="2836537"/>
                </a:cubicBezTo>
                <a:cubicBezTo>
                  <a:pt x="4485495" y="2837601"/>
                  <a:pt x="4490537" y="2835474"/>
                  <a:pt x="4491543" y="2829096"/>
                </a:cubicBezTo>
                <a:cubicBezTo>
                  <a:pt x="4482470" y="2830159"/>
                  <a:pt x="4488519" y="2815277"/>
                  <a:pt x="4481462" y="2814214"/>
                </a:cubicBezTo>
                <a:close/>
                <a:moveTo>
                  <a:pt x="4448436" y="2813460"/>
                </a:moveTo>
                <a:lnTo>
                  <a:pt x="4445632" y="2831034"/>
                </a:lnTo>
                <a:lnTo>
                  <a:pt x="4447781" y="2834994"/>
                </a:lnTo>
                <a:lnTo>
                  <a:pt x="4445963" y="2836632"/>
                </a:lnTo>
                <a:cubicBezTo>
                  <a:pt x="4443629" y="2837028"/>
                  <a:pt x="4441174" y="2837292"/>
                  <a:pt x="4440686" y="2839933"/>
                </a:cubicBezTo>
                <a:lnTo>
                  <a:pt x="4450042" y="2839158"/>
                </a:lnTo>
                <a:lnTo>
                  <a:pt x="4451242" y="2841372"/>
                </a:lnTo>
                <a:lnTo>
                  <a:pt x="4450676" y="2844213"/>
                </a:lnTo>
                <a:lnTo>
                  <a:pt x="4449139" y="2851933"/>
                </a:lnTo>
                <a:cubicBezTo>
                  <a:pt x="4449665" y="2849293"/>
                  <a:pt x="4450060" y="2847313"/>
                  <a:pt x="4450355" y="2845827"/>
                </a:cubicBezTo>
                <a:lnTo>
                  <a:pt x="4450676" y="2844213"/>
                </a:lnTo>
                <a:lnTo>
                  <a:pt x="4450980" y="2842692"/>
                </a:lnTo>
                <a:cubicBezTo>
                  <a:pt x="4451242" y="2841372"/>
                  <a:pt x="4451242" y="2841372"/>
                  <a:pt x="4451242" y="2841372"/>
                </a:cubicBezTo>
                <a:lnTo>
                  <a:pt x="4451012" y="2839077"/>
                </a:lnTo>
                <a:lnTo>
                  <a:pt x="4451852" y="2839009"/>
                </a:lnTo>
                <a:cubicBezTo>
                  <a:pt x="4454676" y="2837292"/>
                  <a:pt x="4455412" y="2834652"/>
                  <a:pt x="4450504" y="2832540"/>
                </a:cubicBezTo>
                <a:lnTo>
                  <a:pt x="4450368" y="2832662"/>
                </a:lnTo>
                <a:lnTo>
                  <a:pt x="4449908" y="2828096"/>
                </a:lnTo>
                <a:lnTo>
                  <a:pt x="4450502" y="2829239"/>
                </a:lnTo>
                <a:cubicBezTo>
                  <a:pt x="4450502" y="2827165"/>
                  <a:pt x="4450502" y="2825089"/>
                  <a:pt x="4453308" y="2826127"/>
                </a:cubicBezTo>
                <a:cubicBezTo>
                  <a:pt x="4453308" y="2823016"/>
                  <a:pt x="4453308" y="2820941"/>
                  <a:pt x="4453308" y="2818866"/>
                </a:cubicBezTo>
                <a:lnTo>
                  <a:pt x="4448939" y="2818447"/>
                </a:lnTo>
                <a:lnTo>
                  <a:pt x="4448788" y="2816950"/>
                </a:lnTo>
                <a:cubicBezTo>
                  <a:pt x="4448436" y="2813460"/>
                  <a:pt x="4448436" y="2813460"/>
                  <a:pt x="4448436" y="2813460"/>
                </a:cubicBezTo>
                <a:close/>
                <a:moveTo>
                  <a:pt x="4496080" y="2799653"/>
                </a:moveTo>
                <a:lnTo>
                  <a:pt x="4496153" y="2799702"/>
                </a:lnTo>
                <a:lnTo>
                  <a:pt x="4495974" y="2799859"/>
                </a:lnTo>
                <a:lnTo>
                  <a:pt x="4495956" y="2799873"/>
                </a:lnTo>
                <a:lnTo>
                  <a:pt x="4495966" y="2799855"/>
                </a:lnTo>
                <a:close/>
                <a:moveTo>
                  <a:pt x="133742" y="2798227"/>
                </a:moveTo>
                <a:cubicBezTo>
                  <a:pt x="133742" y="2799304"/>
                  <a:pt x="133742" y="2799304"/>
                  <a:pt x="133742" y="2800382"/>
                </a:cubicBezTo>
                <a:cubicBezTo>
                  <a:pt x="133742" y="2801461"/>
                  <a:pt x="133742" y="2803615"/>
                  <a:pt x="139102" y="2805771"/>
                </a:cubicBezTo>
                <a:cubicBezTo>
                  <a:pt x="133742" y="2798227"/>
                  <a:pt x="133742" y="2798227"/>
                  <a:pt x="133742" y="2798227"/>
                </a:cubicBezTo>
                <a:close/>
                <a:moveTo>
                  <a:pt x="139590" y="2789400"/>
                </a:moveTo>
                <a:cubicBezTo>
                  <a:pt x="140813" y="2795687"/>
                  <a:pt x="135923" y="2804068"/>
                  <a:pt x="142036" y="2808259"/>
                </a:cubicBezTo>
                <a:lnTo>
                  <a:pt x="155558" y="2806604"/>
                </a:lnTo>
                <a:lnTo>
                  <a:pt x="155558" y="2803084"/>
                </a:lnTo>
                <a:lnTo>
                  <a:pt x="142036" y="2791496"/>
                </a:lnTo>
                <a:cubicBezTo>
                  <a:pt x="139590" y="2789400"/>
                  <a:pt x="139590" y="2789400"/>
                  <a:pt x="139590" y="2789400"/>
                </a:cubicBezTo>
                <a:close/>
                <a:moveTo>
                  <a:pt x="4462326" y="2771461"/>
                </a:moveTo>
                <a:cubicBezTo>
                  <a:pt x="4461532" y="2771330"/>
                  <a:pt x="4460632" y="2772381"/>
                  <a:pt x="4459430" y="2775537"/>
                </a:cubicBezTo>
                <a:cubicBezTo>
                  <a:pt x="4467110" y="2778691"/>
                  <a:pt x="4454631" y="2787104"/>
                  <a:pt x="4453672" y="2790258"/>
                </a:cubicBezTo>
                <a:cubicBezTo>
                  <a:pt x="4457511" y="2790258"/>
                  <a:pt x="4456552" y="2796567"/>
                  <a:pt x="4459430" y="2797619"/>
                </a:cubicBezTo>
                <a:cubicBezTo>
                  <a:pt x="4461350" y="2789206"/>
                  <a:pt x="4469987" y="2788154"/>
                  <a:pt x="4471906" y="2779742"/>
                </a:cubicBezTo>
                <a:cubicBezTo>
                  <a:pt x="4466148" y="2782897"/>
                  <a:pt x="4464710" y="2771855"/>
                  <a:pt x="4462326" y="2771461"/>
                </a:cubicBezTo>
                <a:close/>
                <a:moveTo>
                  <a:pt x="4491960" y="2765024"/>
                </a:moveTo>
                <a:lnTo>
                  <a:pt x="4492110" y="2768109"/>
                </a:lnTo>
                <a:lnTo>
                  <a:pt x="4491422" y="2767896"/>
                </a:lnTo>
                <a:close/>
                <a:moveTo>
                  <a:pt x="4510113" y="2762412"/>
                </a:moveTo>
                <a:lnTo>
                  <a:pt x="4509870" y="2765057"/>
                </a:lnTo>
                <a:lnTo>
                  <a:pt x="4509640" y="2765381"/>
                </a:lnTo>
                <a:lnTo>
                  <a:pt x="4509832" y="2765470"/>
                </a:lnTo>
                <a:lnTo>
                  <a:pt x="4509382" y="2770354"/>
                </a:lnTo>
                <a:lnTo>
                  <a:pt x="4505334" y="2770354"/>
                </a:lnTo>
                <a:lnTo>
                  <a:pt x="4509592" y="2763279"/>
                </a:lnTo>
                <a:close/>
                <a:moveTo>
                  <a:pt x="4538850" y="2761498"/>
                </a:moveTo>
                <a:lnTo>
                  <a:pt x="4542782" y="2805198"/>
                </a:lnTo>
                <a:lnTo>
                  <a:pt x="4531894" y="2808249"/>
                </a:lnTo>
                <a:lnTo>
                  <a:pt x="4528124" y="2809306"/>
                </a:lnTo>
                <a:lnTo>
                  <a:pt x="4523138" y="2804657"/>
                </a:lnTo>
                <a:lnTo>
                  <a:pt x="4520566" y="2796094"/>
                </a:lnTo>
                <a:cubicBezTo>
                  <a:pt x="4520200" y="2794869"/>
                  <a:pt x="4520200" y="2794869"/>
                  <a:pt x="4520200" y="2794869"/>
                </a:cubicBezTo>
                <a:cubicBezTo>
                  <a:pt x="4519216" y="2797047"/>
                  <a:pt x="4519462" y="2798682"/>
                  <a:pt x="4520200" y="2800181"/>
                </a:cubicBezTo>
                <a:lnTo>
                  <a:pt x="4523122" y="2804642"/>
                </a:lnTo>
                <a:lnTo>
                  <a:pt x="4515664" y="2797688"/>
                </a:lnTo>
                <a:lnTo>
                  <a:pt x="4506171" y="2798342"/>
                </a:lnTo>
                <a:lnTo>
                  <a:pt x="4506763" y="2796591"/>
                </a:lnTo>
                <a:cubicBezTo>
                  <a:pt x="4506280" y="2796071"/>
                  <a:pt x="4503387" y="2794257"/>
                  <a:pt x="4500133" y="2793478"/>
                </a:cubicBezTo>
                <a:lnTo>
                  <a:pt x="4499020" y="2793873"/>
                </a:lnTo>
                <a:lnTo>
                  <a:pt x="4499394" y="2784351"/>
                </a:lnTo>
                <a:lnTo>
                  <a:pt x="4503772" y="2775382"/>
                </a:lnTo>
                <a:lnTo>
                  <a:pt x="4508907" y="2776797"/>
                </a:lnTo>
                <a:cubicBezTo>
                  <a:pt x="4511532" y="2776140"/>
                  <a:pt x="4513678" y="2774036"/>
                  <a:pt x="4514156" y="2770354"/>
                </a:cubicBezTo>
                <a:cubicBezTo>
                  <a:pt x="4516066" y="2775614"/>
                  <a:pt x="4516066" y="2775614"/>
                  <a:pt x="4516066" y="2775614"/>
                </a:cubicBezTo>
                <a:lnTo>
                  <a:pt x="4522038" y="2775614"/>
                </a:lnTo>
                <a:lnTo>
                  <a:pt x="4522038" y="2779551"/>
                </a:lnTo>
                <a:lnTo>
                  <a:pt x="4521868" y="2779514"/>
                </a:lnTo>
                <a:cubicBezTo>
                  <a:pt x="4519684" y="2782531"/>
                  <a:pt x="4519380" y="2784519"/>
                  <a:pt x="4520200" y="2785857"/>
                </a:cubicBezTo>
                <a:lnTo>
                  <a:pt x="4522038" y="2786466"/>
                </a:lnTo>
                <a:lnTo>
                  <a:pt x="4522038" y="2787729"/>
                </a:lnTo>
                <a:lnTo>
                  <a:pt x="4523411" y="2786925"/>
                </a:lnTo>
                <a:lnTo>
                  <a:pt x="4528906" y="2788751"/>
                </a:lnTo>
                <a:cubicBezTo>
                  <a:pt x="4532628" y="2789097"/>
                  <a:pt x="4536314" y="2789252"/>
                  <a:pt x="4537406" y="2790487"/>
                </a:cubicBezTo>
                <a:cubicBezTo>
                  <a:pt x="4537894" y="2786646"/>
                  <a:pt x="4536921" y="2784725"/>
                  <a:pt x="4535586" y="2783354"/>
                </a:cubicBezTo>
                <a:lnTo>
                  <a:pt x="4533282" y="2781145"/>
                </a:lnTo>
                <a:lnTo>
                  <a:pt x="4534660" y="2780337"/>
                </a:lnTo>
                <a:lnTo>
                  <a:pt x="4531986" y="2779902"/>
                </a:lnTo>
                <a:lnTo>
                  <a:pt x="4531581" y="2779514"/>
                </a:lnTo>
                <a:lnTo>
                  <a:pt x="4530749" y="2779701"/>
                </a:lnTo>
                <a:lnTo>
                  <a:pt x="4526690" y="2779042"/>
                </a:lnTo>
                <a:lnTo>
                  <a:pt x="4526528" y="2779016"/>
                </a:lnTo>
                <a:lnTo>
                  <a:pt x="4524012" y="2775614"/>
                </a:lnTo>
                <a:lnTo>
                  <a:pt x="4524658" y="2775614"/>
                </a:lnTo>
                <a:lnTo>
                  <a:pt x="4524658" y="2772523"/>
                </a:lnTo>
                <a:lnTo>
                  <a:pt x="4525078" y="2772724"/>
                </a:lnTo>
                <a:lnTo>
                  <a:pt x="4528298" y="2770972"/>
                </a:lnTo>
                <a:lnTo>
                  <a:pt x="4526878" y="2778103"/>
                </a:lnTo>
                <a:lnTo>
                  <a:pt x="4527184" y="2776567"/>
                </a:lnTo>
                <a:lnTo>
                  <a:pt x="4528298" y="2770972"/>
                </a:lnTo>
                <a:lnTo>
                  <a:pt x="4528453" y="2770888"/>
                </a:lnTo>
                <a:cubicBezTo>
                  <a:pt x="4528936" y="2770626"/>
                  <a:pt x="4528936" y="2770626"/>
                  <a:pt x="4528936" y="2770626"/>
                </a:cubicBezTo>
                <a:cubicBezTo>
                  <a:pt x="4531828" y="2772724"/>
                  <a:pt x="4531828" y="2772724"/>
                  <a:pt x="4531828" y="2772724"/>
                </a:cubicBezTo>
                <a:cubicBezTo>
                  <a:pt x="4533275" y="2771151"/>
                  <a:pt x="4535930" y="2765904"/>
                  <a:pt x="4538461" y="2761969"/>
                </a:cubicBezTo>
                <a:close/>
                <a:moveTo>
                  <a:pt x="4433004" y="2756882"/>
                </a:moveTo>
                <a:cubicBezTo>
                  <a:pt x="4434968" y="2774233"/>
                  <a:pt x="4434968" y="2774233"/>
                  <a:pt x="4434968" y="2774233"/>
                </a:cubicBezTo>
                <a:cubicBezTo>
                  <a:pt x="4435950" y="2768109"/>
                  <a:pt x="4437914" y="2760964"/>
                  <a:pt x="4433004" y="2756882"/>
                </a:cubicBezTo>
                <a:close/>
                <a:moveTo>
                  <a:pt x="4518895" y="2752351"/>
                </a:moveTo>
                <a:lnTo>
                  <a:pt x="4518895" y="2752996"/>
                </a:lnTo>
                <a:lnTo>
                  <a:pt x="4518510" y="2752891"/>
                </a:lnTo>
                <a:close/>
                <a:moveTo>
                  <a:pt x="4503119" y="2745663"/>
                </a:moveTo>
                <a:lnTo>
                  <a:pt x="4505026" y="2748879"/>
                </a:lnTo>
                <a:lnTo>
                  <a:pt x="4512584" y="2749826"/>
                </a:lnTo>
                <a:lnTo>
                  <a:pt x="4512584" y="2751277"/>
                </a:lnTo>
                <a:lnTo>
                  <a:pt x="4511172" y="2750894"/>
                </a:lnTo>
                <a:lnTo>
                  <a:pt x="4510141" y="2762115"/>
                </a:lnTo>
                <a:lnTo>
                  <a:pt x="4505250" y="2767287"/>
                </a:lnTo>
                <a:lnTo>
                  <a:pt x="4504226" y="2770354"/>
                </a:lnTo>
                <a:lnTo>
                  <a:pt x="4500194" y="2770354"/>
                </a:lnTo>
                <a:cubicBezTo>
                  <a:pt x="4498881" y="2770354"/>
                  <a:pt x="4498881" y="2770354"/>
                  <a:pt x="4498881" y="2770354"/>
                </a:cubicBezTo>
                <a:cubicBezTo>
                  <a:pt x="4499837" y="2770354"/>
                  <a:pt x="4499837" y="2772457"/>
                  <a:pt x="4500790" y="2774562"/>
                </a:cubicBezTo>
                <a:lnTo>
                  <a:pt x="4502686" y="2775083"/>
                </a:lnTo>
                <a:lnTo>
                  <a:pt x="4496820" y="2776753"/>
                </a:lnTo>
                <a:lnTo>
                  <a:pt x="4495348" y="2772845"/>
                </a:lnTo>
                <a:lnTo>
                  <a:pt x="4498322" y="2770626"/>
                </a:lnTo>
                <a:lnTo>
                  <a:pt x="4498790" y="2770280"/>
                </a:lnTo>
                <a:lnTo>
                  <a:pt x="4498782" y="2770472"/>
                </a:lnTo>
                <a:lnTo>
                  <a:pt x="4498820" y="2770257"/>
                </a:lnTo>
                <a:lnTo>
                  <a:pt x="4498881" y="2770211"/>
                </a:lnTo>
                <a:lnTo>
                  <a:pt x="4498830" y="2770195"/>
                </a:lnTo>
                <a:lnTo>
                  <a:pt x="4501678" y="2753898"/>
                </a:lnTo>
                <a:close/>
                <a:moveTo>
                  <a:pt x="101799" y="2742732"/>
                </a:moveTo>
                <a:lnTo>
                  <a:pt x="102672" y="2745243"/>
                </a:lnTo>
                <a:cubicBezTo>
                  <a:pt x="102987" y="2746149"/>
                  <a:pt x="102987" y="2746149"/>
                  <a:pt x="102987" y="2746149"/>
                </a:cubicBezTo>
                <a:lnTo>
                  <a:pt x="98344" y="2749204"/>
                </a:lnTo>
                <a:close/>
                <a:moveTo>
                  <a:pt x="80624" y="2742499"/>
                </a:moveTo>
                <a:lnTo>
                  <a:pt x="82185" y="2747130"/>
                </a:lnTo>
                <a:lnTo>
                  <a:pt x="82333" y="2747569"/>
                </a:lnTo>
                <a:lnTo>
                  <a:pt x="82495" y="2748047"/>
                </a:lnTo>
                <a:lnTo>
                  <a:pt x="78112" y="2752502"/>
                </a:lnTo>
                <a:lnTo>
                  <a:pt x="80611" y="2742506"/>
                </a:lnTo>
                <a:close/>
                <a:moveTo>
                  <a:pt x="4432642" y="2735981"/>
                </a:moveTo>
                <a:cubicBezTo>
                  <a:pt x="4438656" y="2749559"/>
                  <a:pt x="4438656" y="2749559"/>
                  <a:pt x="4438656" y="2749559"/>
                </a:cubicBezTo>
                <a:cubicBezTo>
                  <a:pt x="4439656" y="2746425"/>
                  <a:pt x="4438656" y="2743292"/>
                  <a:pt x="4437654" y="2740159"/>
                </a:cubicBezTo>
                <a:cubicBezTo>
                  <a:pt x="4436652" y="2739114"/>
                  <a:pt x="4434648" y="2737024"/>
                  <a:pt x="4432642" y="2735981"/>
                </a:cubicBezTo>
                <a:close/>
                <a:moveTo>
                  <a:pt x="148863" y="2733042"/>
                </a:moveTo>
                <a:cubicBezTo>
                  <a:pt x="147672" y="2736311"/>
                  <a:pt x="146481" y="2739580"/>
                  <a:pt x="145289" y="2742850"/>
                </a:cubicBezTo>
                <a:cubicBezTo>
                  <a:pt x="145289" y="2742850"/>
                  <a:pt x="145289" y="2742850"/>
                  <a:pt x="148863" y="2733042"/>
                </a:cubicBezTo>
                <a:close/>
                <a:moveTo>
                  <a:pt x="4513360" y="2732255"/>
                </a:moveTo>
                <a:cubicBezTo>
                  <a:pt x="4514412" y="2740554"/>
                  <a:pt x="4514412" y="2740554"/>
                  <a:pt x="4514412" y="2740554"/>
                </a:cubicBezTo>
                <a:cubicBezTo>
                  <a:pt x="4515466" y="2738479"/>
                  <a:pt x="4514412" y="2735368"/>
                  <a:pt x="4513360" y="2732255"/>
                </a:cubicBezTo>
                <a:close/>
                <a:moveTo>
                  <a:pt x="155558" y="2730165"/>
                </a:moveTo>
                <a:lnTo>
                  <a:pt x="151657" y="2732083"/>
                </a:lnTo>
                <a:cubicBezTo>
                  <a:pt x="148865" y="2733453"/>
                  <a:pt x="148865" y="2733453"/>
                  <a:pt x="148865" y="2733453"/>
                </a:cubicBezTo>
                <a:lnTo>
                  <a:pt x="155558" y="2732862"/>
                </a:lnTo>
                <a:close/>
                <a:moveTo>
                  <a:pt x="4458697" y="2728690"/>
                </a:moveTo>
                <a:lnTo>
                  <a:pt x="4460852" y="2730862"/>
                </a:lnTo>
                <a:lnTo>
                  <a:pt x="4460315" y="2733413"/>
                </a:lnTo>
                <a:lnTo>
                  <a:pt x="4459246" y="2730286"/>
                </a:lnTo>
                <a:close/>
                <a:moveTo>
                  <a:pt x="83943" y="2724751"/>
                </a:moveTo>
                <a:lnTo>
                  <a:pt x="84313" y="2726917"/>
                </a:lnTo>
                <a:lnTo>
                  <a:pt x="84313" y="2735000"/>
                </a:lnTo>
                <a:lnTo>
                  <a:pt x="80021" y="2740713"/>
                </a:lnTo>
                <a:lnTo>
                  <a:pt x="80438" y="2741949"/>
                </a:lnTo>
                <a:lnTo>
                  <a:pt x="79530" y="2742451"/>
                </a:lnTo>
                <a:lnTo>
                  <a:pt x="80283" y="2738480"/>
                </a:lnTo>
                <a:lnTo>
                  <a:pt x="78086" y="2733658"/>
                </a:lnTo>
                <a:lnTo>
                  <a:pt x="79162" y="2731868"/>
                </a:lnTo>
                <a:lnTo>
                  <a:pt x="76787" y="2727581"/>
                </a:lnTo>
                <a:close/>
                <a:moveTo>
                  <a:pt x="4456841" y="2723268"/>
                </a:moveTo>
                <a:cubicBezTo>
                  <a:pt x="4456841" y="2723268"/>
                  <a:pt x="4456841" y="2723268"/>
                  <a:pt x="4457453" y="2725061"/>
                </a:cubicBezTo>
                <a:lnTo>
                  <a:pt x="4457820" y="2726126"/>
                </a:lnTo>
                <a:close/>
                <a:moveTo>
                  <a:pt x="4443854" y="2722936"/>
                </a:moveTo>
                <a:lnTo>
                  <a:pt x="4443854" y="2724777"/>
                </a:lnTo>
                <a:lnTo>
                  <a:pt x="4443854" y="2730480"/>
                </a:lnTo>
                <a:cubicBezTo>
                  <a:pt x="4445857" y="2730480"/>
                  <a:pt x="4447862" y="2730480"/>
                  <a:pt x="4450866" y="2730480"/>
                </a:cubicBezTo>
                <a:cubicBezTo>
                  <a:pt x="4450866" y="2727247"/>
                  <a:pt x="4450866" y="2725091"/>
                  <a:pt x="4450866" y="2722936"/>
                </a:cubicBezTo>
                <a:cubicBezTo>
                  <a:pt x="4447862" y="2722936"/>
                  <a:pt x="4445857" y="2722936"/>
                  <a:pt x="4443854" y="2722936"/>
                </a:cubicBezTo>
                <a:close/>
                <a:moveTo>
                  <a:pt x="4510880" y="2721281"/>
                </a:moveTo>
                <a:cubicBezTo>
                  <a:pt x="4509130" y="2720341"/>
                  <a:pt x="4506374" y="2721168"/>
                  <a:pt x="4506050" y="2723422"/>
                </a:cubicBezTo>
                <a:cubicBezTo>
                  <a:pt x="4505832" y="2724926"/>
                  <a:pt x="4506697" y="2727062"/>
                  <a:pt x="4509663" y="2729735"/>
                </a:cubicBezTo>
                <a:cubicBezTo>
                  <a:pt x="4513368" y="2724926"/>
                  <a:pt x="4512626" y="2722220"/>
                  <a:pt x="4510880" y="2721281"/>
                </a:cubicBezTo>
                <a:close/>
                <a:moveTo>
                  <a:pt x="82955" y="2718984"/>
                </a:moveTo>
                <a:lnTo>
                  <a:pt x="83145" y="2720092"/>
                </a:lnTo>
                <a:lnTo>
                  <a:pt x="81855" y="2719358"/>
                </a:lnTo>
                <a:close/>
                <a:moveTo>
                  <a:pt x="146187" y="2716446"/>
                </a:moveTo>
                <a:cubicBezTo>
                  <a:pt x="146858" y="2720594"/>
                  <a:pt x="147359" y="2723706"/>
                  <a:pt x="147736" y="2726040"/>
                </a:cubicBezTo>
                <a:lnTo>
                  <a:pt x="148351" y="2729845"/>
                </a:lnTo>
                <a:lnTo>
                  <a:pt x="148868" y="2733042"/>
                </a:lnTo>
                <a:cubicBezTo>
                  <a:pt x="148868" y="2733042"/>
                  <a:pt x="148868" y="2733042"/>
                  <a:pt x="148533" y="2730967"/>
                </a:cubicBezTo>
                <a:lnTo>
                  <a:pt x="148351" y="2729845"/>
                </a:lnTo>
                <a:close/>
                <a:moveTo>
                  <a:pt x="4472270" y="2714368"/>
                </a:moveTo>
                <a:cubicBezTo>
                  <a:pt x="4467360" y="2711199"/>
                  <a:pt x="4461468" y="2711199"/>
                  <a:pt x="4457542" y="2716480"/>
                </a:cubicBezTo>
                <a:cubicBezTo>
                  <a:pt x="4472270" y="2714368"/>
                  <a:pt x="4472270" y="2714368"/>
                  <a:pt x="4472270" y="2714368"/>
                </a:cubicBezTo>
                <a:close/>
                <a:moveTo>
                  <a:pt x="4487336" y="2712375"/>
                </a:moveTo>
                <a:cubicBezTo>
                  <a:pt x="4488337" y="2717861"/>
                  <a:pt x="4487336" y="2724445"/>
                  <a:pt x="4494350" y="2723348"/>
                </a:cubicBezTo>
                <a:cubicBezTo>
                  <a:pt x="4494350" y="2716763"/>
                  <a:pt x="4491344" y="2713471"/>
                  <a:pt x="4487336" y="2712375"/>
                </a:cubicBezTo>
                <a:close/>
                <a:moveTo>
                  <a:pt x="4487328" y="2709369"/>
                </a:moveTo>
                <a:lnTo>
                  <a:pt x="4493417" y="2710824"/>
                </a:lnTo>
                <a:lnTo>
                  <a:pt x="4500975" y="2712631"/>
                </a:lnTo>
                <a:lnTo>
                  <a:pt x="4501622" y="2713813"/>
                </a:lnTo>
                <a:lnTo>
                  <a:pt x="4500889" y="2714862"/>
                </a:lnTo>
                <a:lnTo>
                  <a:pt x="4502532" y="2715465"/>
                </a:lnTo>
                <a:lnTo>
                  <a:pt x="4497998" y="2723474"/>
                </a:lnTo>
                <a:lnTo>
                  <a:pt x="4497018" y="2725209"/>
                </a:lnTo>
                <a:lnTo>
                  <a:pt x="4496942" y="2725343"/>
                </a:lnTo>
                <a:lnTo>
                  <a:pt x="4496942" y="2725040"/>
                </a:lnTo>
                <a:lnTo>
                  <a:pt x="4496486" y="2724794"/>
                </a:lnTo>
                <a:lnTo>
                  <a:pt x="4493306" y="2715341"/>
                </a:lnTo>
                <a:close/>
                <a:moveTo>
                  <a:pt x="103985" y="2707393"/>
                </a:moveTo>
                <a:cubicBezTo>
                  <a:pt x="103985" y="2709279"/>
                  <a:pt x="105326" y="2711165"/>
                  <a:pt x="109345" y="2710222"/>
                </a:cubicBezTo>
                <a:cubicBezTo>
                  <a:pt x="109345" y="2707393"/>
                  <a:pt x="109345" y="2707393"/>
                  <a:pt x="109345" y="2707393"/>
                </a:cubicBezTo>
                <a:cubicBezTo>
                  <a:pt x="103985" y="2707393"/>
                  <a:pt x="103985" y="2707393"/>
                  <a:pt x="103985" y="2707393"/>
                </a:cubicBezTo>
                <a:close/>
                <a:moveTo>
                  <a:pt x="4458904" y="2693525"/>
                </a:moveTo>
                <a:cubicBezTo>
                  <a:pt x="4460866" y="2695788"/>
                  <a:pt x="4462831" y="2696920"/>
                  <a:pt x="4463812" y="2698052"/>
                </a:cubicBezTo>
                <a:cubicBezTo>
                  <a:pt x="4466758" y="2696920"/>
                  <a:pt x="4469704" y="2695788"/>
                  <a:pt x="4473634" y="2695788"/>
                </a:cubicBezTo>
                <a:close/>
                <a:moveTo>
                  <a:pt x="4438256" y="2659788"/>
                </a:moveTo>
                <a:lnTo>
                  <a:pt x="4431160" y="2661061"/>
                </a:lnTo>
                <a:lnTo>
                  <a:pt x="4437202" y="2659978"/>
                </a:lnTo>
                <a:cubicBezTo>
                  <a:pt x="4438256" y="2659788"/>
                  <a:pt x="4438256" y="2659788"/>
                  <a:pt x="4438256" y="2659788"/>
                </a:cubicBezTo>
                <a:close/>
                <a:moveTo>
                  <a:pt x="4443695" y="2658813"/>
                </a:moveTo>
                <a:cubicBezTo>
                  <a:pt x="4440802" y="2660912"/>
                  <a:pt x="4440802" y="2660912"/>
                  <a:pt x="4440802" y="2660912"/>
                </a:cubicBezTo>
                <a:lnTo>
                  <a:pt x="4440704" y="2660984"/>
                </a:lnTo>
                <a:lnTo>
                  <a:pt x="4438271" y="2662747"/>
                </a:lnTo>
                <a:cubicBezTo>
                  <a:pt x="4437910" y="2663010"/>
                  <a:pt x="4437910" y="2663010"/>
                  <a:pt x="4437910" y="2663010"/>
                </a:cubicBezTo>
                <a:cubicBezTo>
                  <a:pt x="4435014" y="2663010"/>
                  <a:pt x="4434534" y="2665893"/>
                  <a:pt x="4434172" y="2669039"/>
                </a:cubicBezTo>
                <a:lnTo>
                  <a:pt x="4431160" y="2676634"/>
                </a:lnTo>
                <a:lnTo>
                  <a:pt x="4431160" y="2679854"/>
                </a:lnTo>
                <a:lnTo>
                  <a:pt x="4431882" y="2691981"/>
                </a:lnTo>
                <a:cubicBezTo>
                  <a:pt x="4432844" y="2694996"/>
                  <a:pt x="4434051" y="2697618"/>
                  <a:pt x="4434051" y="2701813"/>
                </a:cubicBezTo>
                <a:cubicBezTo>
                  <a:pt x="4437910" y="2699716"/>
                  <a:pt x="4437910" y="2699716"/>
                  <a:pt x="4437910" y="2699716"/>
                </a:cubicBezTo>
                <a:lnTo>
                  <a:pt x="4440802" y="2701813"/>
                </a:lnTo>
                <a:cubicBezTo>
                  <a:pt x="4441766" y="2701813"/>
                  <a:pt x="4442732" y="2701813"/>
                  <a:pt x="4443695" y="2701813"/>
                </a:cubicBezTo>
                <a:cubicBezTo>
                  <a:pt x="4445624" y="2696570"/>
                  <a:pt x="4445624" y="2696570"/>
                  <a:pt x="4445624" y="2696570"/>
                </a:cubicBezTo>
                <a:lnTo>
                  <a:pt x="4445642" y="2696574"/>
                </a:lnTo>
                <a:lnTo>
                  <a:pt x="4446251" y="2702473"/>
                </a:lnTo>
                <a:lnTo>
                  <a:pt x="4446282" y="2702787"/>
                </a:lnTo>
                <a:lnTo>
                  <a:pt x="4443490" y="2702787"/>
                </a:lnTo>
                <a:cubicBezTo>
                  <a:pt x="4443490" y="2705730"/>
                  <a:pt x="4443490" y="2708672"/>
                  <a:pt x="4443490" y="2712594"/>
                </a:cubicBezTo>
                <a:cubicBezTo>
                  <a:pt x="4446496" y="2712594"/>
                  <a:pt x="4448499" y="2712594"/>
                  <a:pt x="4450504" y="2712594"/>
                </a:cubicBezTo>
                <a:cubicBezTo>
                  <a:pt x="4450504" y="2708672"/>
                  <a:pt x="4450504" y="2705730"/>
                  <a:pt x="4450504" y="2702787"/>
                </a:cubicBezTo>
                <a:lnTo>
                  <a:pt x="4446284" y="2702787"/>
                </a:lnTo>
                <a:lnTo>
                  <a:pt x="4445642" y="2696574"/>
                </a:lnTo>
                <a:lnTo>
                  <a:pt x="4449842" y="2697488"/>
                </a:lnTo>
                <a:cubicBezTo>
                  <a:pt x="4450446" y="2697618"/>
                  <a:pt x="4450446" y="2697618"/>
                  <a:pt x="4450446" y="2697618"/>
                </a:cubicBezTo>
                <a:cubicBezTo>
                  <a:pt x="4451410" y="2681887"/>
                  <a:pt x="4450446" y="2667205"/>
                  <a:pt x="4443695" y="2658813"/>
                </a:cubicBezTo>
                <a:close/>
                <a:moveTo>
                  <a:pt x="4436370" y="2642586"/>
                </a:moveTo>
                <a:lnTo>
                  <a:pt x="4439318" y="2645311"/>
                </a:lnTo>
                <a:lnTo>
                  <a:pt x="4438784" y="2646744"/>
                </a:lnTo>
                <a:lnTo>
                  <a:pt x="4438594" y="2646703"/>
                </a:lnTo>
                <a:close/>
                <a:moveTo>
                  <a:pt x="4478574" y="2638232"/>
                </a:moveTo>
                <a:lnTo>
                  <a:pt x="4478772" y="2638422"/>
                </a:lnTo>
                <a:lnTo>
                  <a:pt x="4478610" y="2638948"/>
                </a:lnTo>
                <a:close/>
                <a:moveTo>
                  <a:pt x="4435204" y="2633220"/>
                </a:moveTo>
                <a:lnTo>
                  <a:pt x="4431160" y="2634557"/>
                </a:lnTo>
                <a:lnTo>
                  <a:pt x="4431160" y="2638725"/>
                </a:lnTo>
                <a:lnTo>
                  <a:pt x="4437388" y="2645425"/>
                </a:lnTo>
                <a:lnTo>
                  <a:pt x="4438574" y="2646699"/>
                </a:lnTo>
                <a:lnTo>
                  <a:pt x="4434488" y="2645820"/>
                </a:lnTo>
                <a:cubicBezTo>
                  <a:pt x="4433876" y="2645688"/>
                  <a:pt x="4433876" y="2645688"/>
                  <a:pt x="4433876" y="2645688"/>
                </a:cubicBezTo>
                <a:cubicBezTo>
                  <a:pt x="4433876" y="2647800"/>
                  <a:pt x="4433876" y="2649913"/>
                  <a:pt x="4433876" y="2652025"/>
                </a:cubicBezTo>
                <a:cubicBezTo>
                  <a:pt x="4436329" y="2651497"/>
                  <a:pt x="4437558" y="2651233"/>
                  <a:pt x="4438172" y="2651101"/>
                </a:cubicBezTo>
                <a:lnTo>
                  <a:pt x="4438711" y="2650984"/>
                </a:lnTo>
                <a:lnTo>
                  <a:pt x="4438784" y="2650968"/>
                </a:lnTo>
                <a:lnTo>
                  <a:pt x="4443328" y="2649015"/>
                </a:lnTo>
                <a:lnTo>
                  <a:pt x="4443558" y="2649228"/>
                </a:lnTo>
                <a:lnTo>
                  <a:pt x="4443657" y="2648872"/>
                </a:lnTo>
                <a:lnTo>
                  <a:pt x="4443695" y="2648857"/>
                </a:lnTo>
                <a:lnTo>
                  <a:pt x="4443674" y="2648809"/>
                </a:lnTo>
                <a:lnTo>
                  <a:pt x="4447432" y="2635582"/>
                </a:lnTo>
                <a:cubicBezTo>
                  <a:pt x="4442588" y="2637681"/>
                  <a:pt x="4438471" y="2635057"/>
                  <a:pt x="4435204" y="2633220"/>
                </a:cubicBezTo>
                <a:close/>
                <a:moveTo>
                  <a:pt x="155558" y="2629156"/>
                </a:moveTo>
                <a:lnTo>
                  <a:pt x="151362" y="2634708"/>
                </a:lnTo>
                <a:cubicBezTo>
                  <a:pt x="149696" y="2640857"/>
                  <a:pt x="150605" y="2647396"/>
                  <a:pt x="155453" y="2652104"/>
                </a:cubicBezTo>
                <a:lnTo>
                  <a:pt x="155558" y="2651640"/>
                </a:lnTo>
                <a:close/>
                <a:moveTo>
                  <a:pt x="114028" y="2627430"/>
                </a:moveTo>
                <a:cubicBezTo>
                  <a:pt x="126534" y="2631203"/>
                  <a:pt x="126534" y="2631203"/>
                  <a:pt x="126534" y="2631203"/>
                </a:cubicBezTo>
                <a:cubicBezTo>
                  <a:pt x="122783" y="2629316"/>
                  <a:pt x="119031" y="2628373"/>
                  <a:pt x="114028" y="2627430"/>
                </a:cubicBezTo>
                <a:close/>
                <a:moveTo>
                  <a:pt x="109209" y="2612834"/>
                </a:moveTo>
                <a:lnTo>
                  <a:pt x="112516" y="2613271"/>
                </a:lnTo>
                <a:lnTo>
                  <a:pt x="114250" y="2613501"/>
                </a:lnTo>
                <a:lnTo>
                  <a:pt x="120862" y="2614377"/>
                </a:lnTo>
                <a:lnTo>
                  <a:pt x="117587" y="2617555"/>
                </a:lnTo>
                <a:lnTo>
                  <a:pt x="113686" y="2623561"/>
                </a:lnTo>
                <a:lnTo>
                  <a:pt x="113495" y="2623616"/>
                </a:lnTo>
                <a:cubicBezTo>
                  <a:pt x="112574" y="2623879"/>
                  <a:pt x="112574" y="2623879"/>
                  <a:pt x="112574" y="2623879"/>
                </a:cubicBezTo>
                <a:cubicBezTo>
                  <a:pt x="108887" y="2618633"/>
                  <a:pt x="108887" y="2618633"/>
                  <a:pt x="108887" y="2618633"/>
                </a:cubicBezTo>
                <a:lnTo>
                  <a:pt x="107266" y="2618633"/>
                </a:lnTo>
                <a:lnTo>
                  <a:pt x="111948" y="2617074"/>
                </a:lnTo>
                <a:close/>
                <a:moveTo>
                  <a:pt x="4453308" y="2607257"/>
                </a:moveTo>
                <a:cubicBezTo>
                  <a:pt x="4449382" y="2607257"/>
                  <a:pt x="4444471" y="2606228"/>
                  <a:pt x="4443490" y="2610343"/>
                </a:cubicBezTo>
                <a:cubicBezTo>
                  <a:pt x="4448400" y="2611371"/>
                  <a:pt x="4449382" y="2616514"/>
                  <a:pt x="4453308" y="2617543"/>
                </a:cubicBezTo>
                <a:cubicBezTo>
                  <a:pt x="4453308" y="2613429"/>
                  <a:pt x="4453308" y="2610343"/>
                  <a:pt x="4453308" y="2607257"/>
                </a:cubicBezTo>
                <a:close/>
                <a:moveTo>
                  <a:pt x="109866" y="2605087"/>
                </a:moveTo>
                <a:lnTo>
                  <a:pt x="108209" y="2611285"/>
                </a:lnTo>
                <a:lnTo>
                  <a:pt x="106447" y="2608557"/>
                </a:lnTo>
                <a:close/>
                <a:moveTo>
                  <a:pt x="4454742" y="2603325"/>
                </a:moveTo>
                <a:cubicBezTo>
                  <a:pt x="4454742" y="2603325"/>
                  <a:pt x="4454742" y="2603325"/>
                  <a:pt x="4456846" y="2611622"/>
                </a:cubicBezTo>
                <a:cubicBezTo>
                  <a:pt x="4455794" y="2609548"/>
                  <a:pt x="4454742" y="2606436"/>
                  <a:pt x="4454742" y="2603325"/>
                </a:cubicBezTo>
                <a:close/>
                <a:moveTo>
                  <a:pt x="19149" y="2600288"/>
                </a:moveTo>
                <a:lnTo>
                  <a:pt x="18708" y="2603296"/>
                </a:lnTo>
                <a:lnTo>
                  <a:pt x="17986" y="2601709"/>
                </a:lnTo>
                <a:close/>
                <a:moveTo>
                  <a:pt x="4470887" y="2594281"/>
                </a:moveTo>
                <a:cubicBezTo>
                  <a:pt x="4483512" y="2601482"/>
                  <a:pt x="4483512" y="2601482"/>
                  <a:pt x="4483512" y="2601482"/>
                </a:cubicBezTo>
                <a:cubicBezTo>
                  <a:pt x="4480597" y="2596338"/>
                  <a:pt x="4475742" y="2590166"/>
                  <a:pt x="4470887" y="2594281"/>
                </a:cubicBezTo>
                <a:close/>
                <a:moveTo>
                  <a:pt x="114096" y="2589267"/>
                </a:moveTo>
                <a:lnTo>
                  <a:pt x="112719" y="2594415"/>
                </a:lnTo>
                <a:lnTo>
                  <a:pt x="113315" y="2592190"/>
                </a:lnTo>
                <a:cubicBezTo>
                  <a:pt x="114096" y="2589267"/>
                  <a:pt x="114096" y="2589267"/>
                  <a:pt x="114096" y="2589267"/>
                </a:cubicBezTo>
                <a:close/>
                <a:moveTo>
                  <a:pt x="29826" y="2589233"/>
                </a:moveTo>
                <a:lnTo>
                  <a:pt x="31324" y="2600925"/>
                </a:lnTo>
                <a:lnTo>
                  <a:pt x="31631" y="2602445"/>
                </a:lnTo>
                <a:lnTo>
                  <a:pt x="29019" y="2601217"/>
                </a:lnTo>
                <a:lnTo>
                  <a:pt x="29019" y="2590954"/>
                </a:lnTo>
                <a:lnTo>
                  <a:pt x="28329" y="2589578"/>
                </a:lnTo>
                <a:close/>
                <a:moveTo>
                  <a:pt x="4550930" y="2585696"/>
                </a:moveTo>
                <a:lnTo>
                  <a:pt x="4556106" y="2589160"/>
                </a:lnTo>
                <a:lnTo>
                  <a:pt x="4558958" y="2589401"/>
                </a:lnTo>
                <a:lnTo>
                  <a:pt x="4559754" y="2590197"/>
                </a:lnTo>
                <a:lnTo>
                  <a:pt x="4560402" y="2592004"/>
                </a:lnTo>
                <a:lnTo>
                  <a:pt x="4556606" y="2597344"/>
                </a:lnTo>
                <a:lnTo>
                  <a:pt x="4556571" y="2597154"/>
                </a:lnTo>
                <a:cubicBezTo>
                  <a:pt x="4556396" y="2596211"/>
                  <a:pt x="4556396" y="2596211"/>
                  <a:pt x="4556396" y="2596211"/>
                </a:cubicBezTo>
                <a:lnTo>
                  <a:pt x="4556606" y="2597344"/>
                </a:lnTo>
                <a:lnTo>
                  <a:pt x="4555931" y="2598292"/>
                </a:lnTo>
                <a:lnTo>
                  <a:pt x="4556040" y="2595563"/>
                </a:lnTo>
                <a:lnTo>
                  <a:pt x="4548153" y="2589186"/>
                </a:lnTo>
                <a:lnTo>
                  <a:pt x="4548014" y="2588561"/>
                </a:lnTo>
                <a:close/>
                <a:moveTo>
                  <a:pt x="4553102" y="2583562"/>
                </a:moveTo>
                <a:lnTo>
                  <a:pt x="4557622" y="2588070"/>
                </a:lnTo>
                <a:lnTo>
                  <a:pt x="4552247" y="2586143"/>
                </a:lnTo>
                <a:lnTo>
                  <a:pt x="4550947" y="2585677"/>
                </a:lnTo>
                <a:close/>
                <a:moveTo>
                  <a:pt x="148810" y="2582702"/>
                </a:moveTo>
                <a:cubicBezTo>
                  <a:pt x="152532" y="2588969"/>
                  <a:pt x="136403" y="2594192"/>
                  <a:pt x="148810" y="2596280"/>
                </a:cubicBezTo>
                <a:cubicBezTo>
                  <a:pt x="149430" y="2595237"/>
                  <a:pt x="151912" y="2592102"/>
                  <a:pt x="152997" y="2589099"/>
                </a:cubicBezTo>
                <a:cubicBezTo>
                  <a:pt x="153539" y="2587598"/>
                  <a:pt x="153734" y="2586129"/>
                  <a:pt x="153171" y="2584971"/>
                </a:cubicBezTo>
                <a:cubicBezTo>
                  <a:pt x="152609" y="2583812"/>
                  <a:pt x="151291" y="2582962"/>
                  <a:pt x="148810" y="2582702"/>
                </a:cubicBezTo>
                <a:close/>
                <a:moveTo>
                  <a:pt x="35164" y="2570367"/>
                </a:moveTo>
                <a:cubicBezTo>
                  <a:pt x="36393" y="2575614"/>
                  <a:pt x="36393" y="2575614"/>
                  <a:pt x="36393" y="2575614"/>
                </a:cubicBezTo>
                <a:cubicBezTo>
                  <a:pt x="42536" y="2575614"/>
                  <a:pt x="47451" y="2575614"/>
                  <a:pt x="52366" y="2575614"/>
                </a:cubicBezTo>
                <a:lnTo>
                  <a:pt x="50793" y="2577360"/>
                </a:lnTo>
                <a:lnTo>
                  <a:pt x="50368" y="2577501"/>
                </a:lnTo>
                <a:lnTo>
                  <a:pt x="50296" y="2577913"/>
                </a:lnTo>
                <a:lnTo>
                  <a:pt x="46222" y="2582434"/>
                </a:lnTo>
                <a:cubicBezTo>
                  <a:pt x="43150" y="2582957"/>
                  <a:pt x="39465" y="2581909"/>
                  <a:pt x="36393" y="2579810"/>
                </a:cubicBezTo>
                <a:cubicBezTo>
                  <a:pt x="35164" y="2585056"/>
                  <a:pt x="35164" y="2585056"/>
                  <a:pt x="35164" y="2585056"/>
                </a:cubicBezTo>
                <a:lnTo>
                  <a:pt x="32184" y="2584038"/>
                </a:lnTo>
                <a:lnTo>
                  <a:pt x="31054" y="2575009"/>
                </a:lnTo>
                <a:lnTo>
                  <a:pt x="32707" y="2575614"/>
                </a:lnTo>
                <a:cubicBezTo>
                  <a:pt x="35164" y="2570367"/>
                  <a:pt x="35164" y="2570367"/>
                  <a:pt x="35164" y="2570367"/>
                </a:cubicBezTo>
                <a:close/>
                <a:moveTo>
                  <a:pt x="4532794" y="2569173"/>
                </a:moveTo>
                <a:lnTo>
                  <a:pt x="4535134" y="2570192"/>
                </a:lnTo>
                <a:lnTo>
                  <a:pt x="4536021" y="2579221"/>
                </a:lnTo>
                <a:lnTo>
                  <a:pt x="4534724" y="2578616"/>
                </a:lnTo>
                <a:cubicBezTo>
                  <a:pt x="4532794" y="2583861"/>
                  <a:pt x="4532794" y="2583861"/>
                  <a:pt x="4532794" y="2583861"/>
                </a:cubicBezTo>
                <a:cubicBezTo>
                  <a:pt x="4531828" y="2578616"/>
                  <a:pt x="4531828" y="2578616"/>
                  <a:pt x="4531828" y="2578616"/>
                </a:cubicBezTo>
                <a:cubicBezTo>
                  <a:pt x="4527006" y="2578616"/>
                  <a:pt x="4523148" y="2578616"/>
                  <a:pt x="4519290" y="2578616"/>
                </a:cubicBezTo>
                <a:lnTo>
                  <a:pt x="4520524" y="2576870"/>
                </a:lnTo>
                <a:lnTo>
                  <a:pt x="4520857" y="2576728"/>
                </a:lnTo>
                <a:lnTo>
                  <a:pt x="4520912" y="2576317"/>
                </a:lnTo>
                <a:lnTo>
                  <a:pt x="4524112" y="2571796"/>
                </a:lnTo>
                <a:cubicBezTo>
                  <a:pt x="4526524" y="2571271"/>
                  <a:pt x="4529416" y="2572321"/>
                  <a:pt x="4531828" y="2574419"/>
                </a:cubicBezTo>
                <a:cubicBezTo>
                  <a:pt x="4532794" y="2569173"/>
                  <a:pt x="4532794" y="2569173"/>
                  <a:pt x="4532794" y="2569173"/>
                </a:cubicBezTo>
                <a:close/>
                <a:moveTo>
                  <a:pt x="3540" y="2566159"/>
                </a:moveTo>
                <a:lnTo>
                  <a:pt x="10386" y="2568087"/>
                </a:lnTo>
                <a:lnTo>
                  <a:pt x="12041" y="2568553"/>
                </a:lnTo>
                <a:lnTo>
                  <a:pt x="9300" y="2570667"/>
                </a:lnTo>
                <a:close/>
                <a:moveTo>
                  <a:pt x="4471904" y="2559813"/>
                </a:moveTo>
                <a:lnTo>
                  <a:pt x="4471436" y="2562039"/>
                </a:lnTo>
                <a:cubicBezTo>
                  <a:pt x="4470824" y="2564963"/>
                  <a:pt x="4470824" y="2564963"/>
                  <a:pt x="4470824" y="2564963"/>
                </a:cubicBezTo>
                <a:close/>
                <a:moveTo>
                  <a:pt x="4443568" y="2557948"/>
                </a:moveTo>
                <a:cubicBezTo>
                  <a:pt x="4443080" y="2558993"/>
                  <a:pt x="4441134" y="2562127"/>
                  <a:pt x="4440282" y="2565129"/>
                </a:cubicBezTo>
                <a:cubicBezTo>
                  <a:pt x="4439854" y="2566631"/>
                  <a:pt x="4439702" y="2568101"/>
                  <a:pt x="4440144" y="2569259"/>
                </a:cubicBezTo>
                <a:cubicBezTo>
                  <a:pt x="4440584" y="2570418"/>
                  <a:pt x="4441619" y="2571266"/>
                  <a:pt x="4443568" y="2571527"/>
                </a:cubicBezTo>
                <a:cubicBezTo>
                  <a:pt x="4440646" y="2565260"/>
                  <a:pt x="4453308" y="2560038"/>
                  <a:pt x="4443568" y="2557948"/>
                </a:cubicBezTo>
                <a:close/>
                <a:moveTo>
                  <a:pt x="5694" y="2555937"/>
                </a:moveTo>
                <a:lnTo>
                  <a:pt x="5557" y="2558666"/>
                </a:lnTo>
                <a:lnTo>
                  <a:pt x="15600" y="2565042"/>
                </a:lnTo>
                <a:lnTo>
                  <a:pt x="15780" y="2565668"/>
                </a:lnTo>
                <a:lnTo>
                  <a:pt x="12066" y="2568533"/>
                </a:lnTo>
                <a:lnTo>
                  <a:pt x="5473" y="2565069"/>
                </a:lnTo>
                <a:lnTo>
                  <a:pt x="1841" y="2564827"/>
                </a:lnTo>
                <a:lnTo>
                  <a:pt x="824" y="2564032"/>
                </a:lnTo>
                <a:lnTo>
                  <a:pt x="0" y="2562224"/>
                </a:lnTo>
                <a:lnTo>
                  <a:pt x="4835" y="2556886"/>
                </a:lnTo>
                <a:lnTo>
                  <a:pt x="4879" y="2557075"/>
                </a:lnTo>
                <a:cubicBezTo>
                  <a:pt x="5103" y="2558018"/>
                  <a:pt x="5103" y="2558018"/>
                  <a:pt x="5103" y="2558018"/>
                </a:cubicBezTo>
                <a:lnTo>
                  <a:pt x="4835" y="2556886"/>
                </a:lnTo>
                <a:close/>
                <a:moveTo>
                  <a:pt x="97935" y="2552747"/>
                </a:moveTo>
                <a:cubicBezTo>
                  <a:pt x="101645" y="2557891"/>
                  <a:pt x="107830" y="2564062"/>
                  <a:pt x="114015" y="2559948"/>
                </a:cubicBezTo>
                <a:cubicBezTo>
                  <a:pt x="97935" y="2552747"/>
                  <a:pt x="97935" y="2552747"/>
                  <a:pt x="97935" y="2552747"/>
                </a:cubicBezTo>
                <a:close/>
                <a:moveTo>
                  <a:pt x="4535568" y="2551785"/>
                </a:moveTo>
                <a:lnTo>
                  <a:pt x="4537619" y="2553012"/>
                </a:lnTo>
                <a:lnTo>
                  <a:pt x="4537619" y="2563276"/>
                </a:lnTo>
                <a:lnTo>
                  <a:pt x="4538160" y="2564650"/>
                </a:lnTo>
                <a:lnTo>
                  <a:pt x="4536984" y="2564997"/>
                </a:lnTo>
                <a:lnTo>
                  <a:pt x="4535808" y="2553303"/>
                </a:lnTo>
                <a:close/>
                <a:moveTo>
                  <a:pt x="4545716" y="2550934"/>
                </a:moveTo>
                <a:lnTo>
                  <a:pt x="4546282" y="2552519"/>
                </a:lnTo>
                <a:lnTo>
                  <a:pt x="4545369" y="2553940"/>
                </a:lnTo>
                <a:close/>
                <a:moveTo>
                  <a:pt x="131898" y="2542606"/>
                </a:moveTo>
                <a:cubicBezTo>
                  <a:pt x="134578" y="2550905"/>
                  <a:pt x="134578" y="2550905"/>
                  <a:pt x="134578" y="2550905"/>
                </a:cubicBezTo>
                <a:cubicBezTo>
                  <a:pt x="134578" y="2547792"/>
                  <a:pt x="133239" y="2544682"/>
                  <a:pt x="131898" y="2542606"/>
                </a:cubicBezTo>
                <a:close/>
                <a:moveTo>
                  <a:pt x="136403" y="2536685"/>
                </a:moveTo>
                <a:cubicBezTo>
                  <a:pt x="136403" y="2540799"/>
                  <a:pt x="136403" y="2543887"/>
                  <a:pt x="136403" y="2546973"/>
                </a:cubicBezTo>
                <a:cubicBezTo>
                  <a:pt x="141406" y="2546973"/>
                  <a:pt x="147659" y="2548002"/>
                  <a:pt x="148910" y="2543887"/>
                </a:cubicBezTo>
                <a:cubicBezTo>
                  <a:pt x="142656" y="2542858"/>
                  <a:pt x="141406" y="2537715"/>
                  <a:pt x="136403" y="2536685"/>
                </a:cubicBezTo>
                <a:close/>
                <a:moveTo>
                  <a:pt x="4472018" y="2530350"/>
                </a:moveTo>
                <a:cubicBezTo>
                  <a:pt x="4474912" y="2535597"/>
                  <a:pt x="4474912" y="2535597"/>
                  <a:pt x="4474912" y="2535597"/>
                </a:cubicBezTo>
                <a:lnTo>
                  <a:pt x="4476184" y="2535597"/>
                </a:lnTo>
                <a:lnTo>
                  <a:pt x="4472508" y="2537156"/>
                </a:lnTo>
                <a:lnTo>
                  <a:pt x="4474660" y="2541396"/>
                </a:lnTo>
                <a:lnTo>
                  <a:pt x="4474242" y="2541325"/>
                </a:lnTo>
                <a:lnTo>
                  <a:pt x="4472063" y="2540957"/>
                </a:lnTo>
                <a:lnTo>
                  <a:pt x="4465512" y="2539852"/>
                </a:lnTo>
                <a:lnTo>
                  <a:pt x="4468083" y="2536675"/>
                </a:lnTo>
                <a:lnTo>
                  <a:pt x="4471145" y="2530667"/>
                </a:lnTo>
                <a:lnTo>
                  <a:pt x="4471294" y="2530613"/>
                </a:lnTo>
                <a:cubicBezTo>
                  <a:pt x="4472018" y="2530350"/>
                  <a:pt x="4472018" y="2530350"/>
                  <a:pt x="4472018" y="2530350"/>
                </a:cubicBezTo>
                <a:close/>
                <a:moveTo>
                  <a:pt x="4461056" y="2523027"/>
                </a:moveTo>
                <a:cubicBezTo>
                  <a:pt x="4464002" y="2524914"/>
                  <a:pt x="4466948" y="2525855"/>
                  <a:pt x="4470877" y="2526800"/>
                </a:cubicBezTo>
                <a:cubicBezTo>
                  <a:pt x="4461056" y="2523027"/>
                  <a:pt x="4461056" y="2523027"/>
                  <a:pt x="4461056" y="2523027"/>
                </a:cubicBezTo>
                <a:close/>
                <a:moveTo>
                  <a:pt x="104179" y="2515282"/>
                </a:moveTo>
                <a:lnTo>
                  <a:pt x="104224" y="2515997"/>
                </a:lnTo>
                <a:lnTo>
                  <a:pt x="103973" y="2515807"/>
                </a:lnTo>
                <a:close/>
                <a:moveTo>
                  <a:pt x="155558" y="2503150"/>
                </a:moveTo>
                <a:lnTo>
                  <a:pt x="154997" y="2503245"/>
                </a:lnTo>
                <a:lnTo>
                  <a:pt x="154902" y="2503261"/>
                </a:lnTo>
                <a:lnTo>
                  <a:pt x="149116" y="2505215"/>
                </a:lnTo>
                <a:lnTo>
                  <a:pt x="148824" y="2505002"/>
                </a:lnTo>
                <a:lnTo>
                  <a:pt x="148696" y="2505356"/>
                </a:lnTo>
                <a:lnTo>
                  <a:pt x="148649" y="2505373"/>
                </a:lnTo>
                <a:lnTo>
                  <a:pt x="148673" y="2505419"/>
                </a:lnTo>
                <a:lnTo>
                  <a:pt x="143889" y="2518646"/>
                </a:lnTo>
                <a:lnTo>
                  <a:pt x="155558" y="2520415"/>
                </a:lnTo>
                <a:lnTo>
                  <a:pt x="155558" y="2509886"/>
                </a:lnTo>
                <a:lnTo>
                  <a:pt x="154223" y="2508918"/>
                </a:lnTo>
                <a:lnTo>
                  <a:pt x="154902" y="2507485"/>
                </a:lnTo>
                <a:lnTo>
                  <a:pt x="155145" y="2507526"/>
                </a:lnTo>
                <a:lnTo>
                  <a:pt x="155558" y="2508126"/>
                </a:lnTo>
                <a:lnTo>
                  <a:pt x="155558" y="2507858"/>
                </a:lnTo>
                <a:lnTo>
                  <a:pt x="155170" y="2507530"/>
                </a:lnTo>
                <a:lnTo>
                  <a:pt x="155558" y="2507597"/>
                </a:lnTo>
                <a:close/>
                <a:moveTo>
                  <a:pt x="4438352" y="2502125"/>
                </a:moveTo>
                <a:cubicBezTo>
                  <a:pt x="4432640" y="2534563"/>
                  <a:pt x="4432640" y="2534563"/>
                  <a:pt x="4432640" y="2534563"/>
                </a:cubicBezTo>
                <a:cubicBezTo>
                  <a:pt x="4441206" y="2528285"/>
                  <a:pt x="4445966" y="2511542"/>
                  <a:pt x="4438352" y="2502125"/>
                </a:cubicBezTo>
                <a:close/>
                <a:moveTo>
                  <a:pt x="123024" y="2456178"/>
                </a:moveTo>
                <a:cubicBezTo>
                  <a:pt x="119272" y="2457309"/>
                  <a:pt x="115520" y="2458441"/>
                  <a:pt x="110517" y="2458441"/>
                </a:cubicBezTo>
                <a:lnTo>
                  <a:pt x="129278" y="2460704"/>
                </a:lnTo>
                <a:cubicBezTo>
                  <a:pt x="126777" y="2458441"/>
                  <a:pt x="124275" y="2457309"/>
                  <a:pt x="123024" y="2456178"/>
                </a:cubicBezTo>
                <a:close/>
                <a:moveTo>
                  <a:pt x="4474554" y="2444008"/>
                </a:moveTo>
                <a:cubicBezTo>
                  <a:pt x="4474554" y="2446836"/>
                  <a:pt x="4474554" y="2446836"/>
                  <a:pt x="4474554" y="2446836"/>
                </a:cubicBezTo>
                <a:cubicBezTo>
                  <a:pt x="4478761" y="2446836"/>
                  <a:pt x="4478761" y="2446836"/>
                  <a:pt x="4478761" y="2446836"/>
                </a:cubicBezTo>
                <a:cubicBezTo>
                  <a:pt x="4478761" y="2444950"/>
                  <a:pt x="4477710" y="2443063"/>
                  <a:pt x="4474554" y="2444008"/>
                </a:cubicBezTo>
                <a:close/>
                <a:moveTo>
                  <a:pt x="139976" y="2441635"/>
                </a:moveTo>
                <a:cubicBezTo>
                  <a:pt x="139976" y="2445558"/>
                  <a:pt x="139976" y="2448500"/>
                  <a:pt x="139976" y="2451442"/>
                </a:cubicBezTo>
                <a:lnTo>
                  <a:pt x="145352" y="2451442"/>
                </a:lnTo>
                <a:lnTo>
                  <a:pt x="146170" y="2457656"/>
                </a:lnTo>
                <a:lnTo>
                  <a:pt x="140818" y="2456742"/>
                </a:lnTo>
                <a:cubicBezTo>
                  <a:pt x="140051" y="2456612"/>
                  <a:pt x="140051" y="2456612"/>
                  <a:pt x="140051" y="2456612"/>
                </a:cubicBezTo>
                <a:cubicBezTo>
                  <a:pt x="138822" y="2472342"/>
                  <a:pt x="140051" y="2487025"/>
                  <a:pt x="148649" y="2495415"/>
                </a:cubicBezTo>
                <a:cubicBezTo>
                  <a:pt x="152333" y="2493318"/>
                  <a:pt x="152333" y="2493318"/>
                  <a:pt x="152333" y="2493318"/>
                </a:cubicBezTo>
                <a:lnTo>
                  <a:pt x="152460" y="2493244"/>
                </a:lnTo>
                <a:lnTo>
                  <a:pt x="155557" y="2491482"/>
                </a:lnTo>
                <a:lnTo>
                  <a:pt x="155558" y="2491482"/>
                </a:lnTo>
                <a:lnTo>
                  <a:pt x="155558" y="2454252"/>
                </a:lnTo>
                <a:lnTo>
                  <a:pt x="152333" y="2452415"/>
                </a:lnTo>
                <a:cubicBezTo>
                  <a:pt x="151106" y="2452415"/>
                  <a:pt x="149877" y="2452415"/>
                  <a:pt x="148649" y="2452415"/>
                </a:cubicBezTo>
                <a:cubicBezTo>
                  <a:pt x="146193" y="2457660"/>
                  <a:pt x="146193" y="2457660"/>
                  <a:pt x="146193" y="2457660"/>
                </a:cubicBezTo>
                <a:lnTo>
                  <a:pt x="146170" y="2457656"/>
                </a:lnTo>
                <a:lnTo>
                  <a:pt x="145394" y="2451755"/>
                </a:lnTo>
                <a:lnTo>
                  <a:pt x="145353" y="2451442"/>
                </a:lnTo>
                <a:lnTo>
                  <a:pt x="148910" y="2451442"/>
                </a:lnTo>
                <a:cubicBezTo>
                  <a:pt x="148910" y="2448500"/>
                  <a:pt x="148910" y="2445558"/>
                  <a:pt x="148910" y="2441635"/>
                </a:cubicBezTo>
                <a:cubicBezTo>
                  <a:pt x="145081" y="2441635"/>
                  <a:pt x="142529" y="2441635"/>
                  <a:pt x="139976" y="2441635"/>
                </a:cubicBezTo>
                <a:close/>
                <a:moveTo>
                  <a:pt x="4495124" y="2434136"/>
                </a:moveTo>
                <a:lnTo>
                  <a:pt x="4496135" y="2434871"/>
                </a:lnTo>
                <a:lnTo>
                  <a:pt x="4495273" y="2435246"/>
                </a:lnTo>
                <a:close/>
                <a:moveTo>
                  <a:pt x="84131" y="2430882"/>
                </a:moveTo>
                <a:cubicBezTo>
                  <a:pt x="84131" y="2437465"/>
                  <a:pt x="87959" y="2440757"/>
                  <a:pt x="93064" y="2441853"/>
                </a:cubicBezTo>
                <a:cubicBezTo>
                  <a:pt x="91789" y="2436369"/>
                  <a:pt x="93064" y="2429785"/>
                  <a:pt x="84131" y="2430882"/>
                </a:cubicBezTo>
                <a:close/>
                <a:moveTo>
                  <a:pt x="80827" y="2428886"/>
                </a:moveTo>
                <a:lnTo>
                  <a:pt x="80827" y="2429189"/>
                </a:lnTo>
                <a:lnTo>
                  <a:pt x="81408" y="2429436"/>
                </a:lnTo>
                <a:lnTo>
                  <a:pt x="85460" y="2438889"/>
                </a:lnTo>
                <a:lnTo>
                  <a:pt x="93072" y="2444860"/>
                </a:lnTo>
                <a:lnTo>
                  <a:pt x="85317" y="2443405"/>
                </a:lnTo>
                <a:lnTo>
                  <a:pt x="75693" y="2441599"/>
                </a:lnTo>
                <a:lnTo>
                  <a:pt x="74866" y="2440416"/>
                </a:lnTo>
                <a:lnTo>
                  <a:pt x="75801" y="2439367"/>
                </a:lnTo>
                <a:lnTo>
                  <a:pt x="73707" y="2438765"/>
                </a:lnTo>
                <a:lnTo>
                  <a:pt x="79481" y="2430754"/>
                </a:lnTo>
                <a:lnTo>
                  <a:pt x="80731" y="2429021"/>
                </a:lnTo>
                <a:close/>
                <a:moveTo>
                  <a:pt x="130659" y="2428104"/>
                </a:moveTo>
                <a:lnTo>
                  <a:pt x="131123" y="2429168"/>
                </a:lnTo>
                <a:cubicBezTo>
                  <a:pt x="131905" y="2430960"/>
                  <a:pt x="131905" y="2430960"/>
                  <a:pt x="131905" y="2430960"/>
                </a:cubicBezTo>
                <a:close/>
                <a:moveTo>
                  <a:pt x="64627" y="2424495"/>
                </a:moveTo>
                <a:cubicBezTo>
                  <a:pt x="55186" y="2434113"/>
                  <a:pt x="68403" y="2435316"/>
                  <a:pt x="69229" y="2430807"/>
                </a:cubicBezTo>
                <a:cubicBezTo>
                  <a:pt x="69504" y="2429304"/>
                  <a:pt x="68403" y="2427166"/>
                  <a:pt x="64627" y="2424495"/>
                </a:cubicBezTo>
                <a:close/>
                <a:moveTo>
                  <a:pt x="139513" y="2423749"/>
                </a:moveTo>
                <a:cubicBezTo>
                  <a:pt x="139513" y="2426983"/>
                  <a:pt x="139513" y="2429138"/>
                  <a:pt x="139513" y="2431294"/>
                </a:cubicBezTo>
                <a:cubicBezTo>
                  <a:pt x="143342" y="2431294"/>
                  <a:pt x="145894" y="2431294"/>
                  <a:pt x="148446" y="2431294"/>
                </a:cubicBezTo>
                <a:lnTo>
                  <a:pt x="148446" y="2429453"/>
                </a:lnTo>
                <a:lnTo>
                  <a:pt x="148446" y="2423749"/>
                </a:lnTo>
                <a:cubicBezTo>
                  <a:pt x="145894" y="2423749"/>
                  <a:pt x="143342" y="2423749"/>
                  <a:pt x="139513" y="2423749"/>
                </a:cubicBezTo>
                <a:close/>
                <a:moveTo>
                  <a:pt x="4443523" y="2421187"/>
                </a:moveTo>
                <a:lnTo>
                  <a:pt x="4443928" y="2424385"/>
                </a:lnTo>
                <a:lnTo>
                  <a:pt x="4444410" y="2428189"/>
                </a:lnTo>
                <a:cubicBezTo>
                  <a:pt x="4444706" y="2430523"/>
                  <a:pt x="4445100" y="2433634"/>
                  <a:pt x="4445626" y="2437784"/>
                </a:cubicBezTo>
                <a:lnTo>
                  <a:pt x="4443928" y="2424385"/>
                </a:lnTo>
                <a:lnTo>
                  <a:pt x="4443786" y="2423262"/>
                </a:lnTo>
                <a:cubicBezTo>
                  <a:pt x="4443523" y="2421187"/>
                  <a:pt x="4443523" y="2421187"/>
                  <a:pt x="4443523" y="2421187"/>
                </a:cubicBezTo>
                <a:close/>
                <a:moveTo>
                  <a:pt x="127479" y="2420817"/>
                </a:moveTo>
                <a:lnTo>
                  <a:pt x="128843" y="2423942"/>
                </a:lnTo>
                <a:lnTo>
                  <a:pt x="129266" y="2424913"/>
                </a:lnTo>
                <a:lnTo>
                  <a:pt x="129539" y="2425539"/>
                </a:lnTo>
                <a:lnTo>
                  <a:pt x="126797" y="2423368"/>
                </a:lnTo>
                <a:close/>
                <a:moveTo>
                  <a:pt x="4443526" y="2420776"/>
                </a:moveTo>
                <a:cubicBezTo>
                  <a:pt x="4438653" y="2419679"/>
                  <a:pt x="4436706" y="2420776"/>
                  <a:pt x="4433783" y="2421874"/>
                </a:cubicBezTo>
                <a:lnTo>
                  <a:pt x="4431160" y="2425195"/>
                </a:lnTo>
                <a:lnTo>
                  <a:pt x="4431160" y="2428513"/>
                </a:lnTo>
                <a:lnTo>
                  <a:pt x="4441333" y="2422148"/>
                </a:lnTo>
                <a:cubicBezTo>
                  <a:pt x="4443526" y="2420776"/>
                  <a:pt x="4443526" y="2420776"/>
                  <a:pt x="4443526" y="2420776"/>
                </a:cubicBezTo>
                <a:close/>
                <a:moveTo>
                  <a:pt x="58576" y="2413675"/>
                </a:moveTo>
                <a:cubicBezTo>
                  <a:pt x="58576" y="2413675"/>
                  <a:pt x="58576" y="2413675"/>
                  <a:pt x="59916" y="2421974"/>
                </a:cubicBezTo>
                <a:cubicBezTo>
                  <a:pt x="58576" y="2418862"/>
                  <a:pt x="57236" y="2415750"/>
                  <a:pt x="58576" y="2413675"/>
                </a:cubicBezTo>
                <a:close/>
                <a:moveTo>
                  <a:pt x="4497961" y="2411778"/>
                </a:moveTo>
                <a:lnTo>
                  <a:pt x="4497372" y="2415748"/>
                </a:lnTo>
                <a:lnTo>
                  <a:pt x="4499094" y="2420570"/>
                </a:lnTo>
                <a:lnTo>
                  <a:pt x="4498249" y="2422361"/>
                </a:lnTo>
                <a:lnTo>
                  <a:pt x="4500115" y="2426649"/>
                </a:lnTo>
                <a:lnTo>
                  <a:pt x="4494496" y="2429477"/>
                </a:lnTo>
                <a:lnTo>
                  <a:pt x="4494206" y="2427313"/>
                </a:lnTo>
                <a:lnTo>
                  <a:pt x="4494206" y="2419230"/>
                </a:lnTo>
                <a:lnTo>
                  <a:pt x="4497576" y="2413517"/>
                </a:lnTo>
                <a:lnTo>
                  <a:pt x="4497248" y="2412280"/>
                </a:lnTo>
                <a:close/>
                <a:moveTo>
                  <a:pt x="4446332" y="2411380"/>
                </a:moveTo>
                <a:cubicBezTo>
                  <a:pt x="4445396" y="2414650"/>
                  <a:pt x="4444461" y="2417919"/>
                  <a:pt x="4443526" y="2421187"/>
                </a:cubicBezTo>
                <a:cubicBezTo>
                  <a:pt x="4446332" y="2411380"/>
                  <a:pt x="4446332" y="2411380"/>
                  <a:pt x="4446332" y="2411380"/>
                </a:cubicBezTo>
                <a:close/>
                <a:moveTo>
                  <a:pt x="4483189" y="2405025"/>
                </a:moveTo>
                <a:lnTo>
                  <a:pt x="4480478" y="2411498"/>
                </a:lnTo>
                <a:lnTo>
                  <a:pt x="4479793" y="2408987"/>
                </a:lnTo>
                <a:cubicBezTo>
                  <a:pt x="4479545" y="2408079"/>
                  <a:pt x="4479545" y="2408079"/>
                  <a:pt x="4479545" y="2408079"/>
                </a:cubicBezTo>
                <a:close/>
                <a:moveTo>
                  <a:pt x="155067" y="2404671"/>
                </a:moveTo>
                <a:lnTo>
                  <a:pt x="155558" y="2408286"/>
                </a:lnTo>
                <a:lnTo>
                  <a:pt x="155558" y="2405542"/>
                </a:lnTo>
                <a:close/>
                <a:moveTo>
                  <a:pt x="4499076" y="2401726"/>
                </a:moveTo>
                <a:lnTo>
                  <a:pt x="4497114" y="2411724"/>
                </a:lnTo>
                <a:lnTo>
                  <a:pt x="4497104" y="2411729"/>
                </a:lnTo>
                <a:lnTo>
                  <a:pt x="4495877" y="2407098"/>
                </a:lnTo>
                <a:lnTo>
                  <a:pt x="4495761" y="2406661"/>
                </a:lnTo>
                <a:lnTo>
                  <a:pt x="4495634" y="2406183"/>
                </a:lnTo>
                <a:close/>
                <a:moveTo>
                  <a:pt x="52868" y="2401234"/>
                </a:moveTo>
                <a:lnTo>
                  <a:pt x="53357" y="2401338"/>
                </a:lnTo>
                <a:lnTo>
                  <a:pt x="52868" y="2401879"/>
                </a:lnTo>
                <a:close/>
                <a:moveTo>
                  <a:pt x="86982" y="2386120"/>
                </a:moveTo>
                <a:lnTo>
                  <a:pt x="87858" y="2386333"/>
                </a:lnTo>
                <a:lnTo>
                  <a:pt x="87173" y="2389206"/>
                </a:lnTo>
                <a:close/>
                <a:moveTo>
                  <a:pt x="64982" y="2383876"/>
                </a:moveTo>
                <a:lnTo>
                  <a:pt x="70138" y="2383876"/>
                </a:lnTo>
                <a:lnTo>
                  <a:pt x="64717" y="2390951"/>
                </a:lnTo>
                <a:lnTo>
                  <a:pt x="64052" y="2391817"/>
                </a:lnTo>
                <a:lnTo>
                  <a:pt x="64361" y="2389173"/>
                </a:lnTo>
                <a:lnTo>
                  <a:pt x="64653" y="2388849"/>
                </a:lnTo>
                <a:lnTo>
                  <a:pt x="64411" y="2388760"/>
                </a:lnTo>
                <a:close/>
                <a:moveTo>
                  <a:pt x="80984" y="2377476"/>
                </a:moveTo>
                <a:lnTo>
                  <a:pt x="82859" y="2381385"/>
                </a:lnTo>
                <a:lnTo>
                  <a:pt x="79069" y="2383602"/>
                </a:lnTo>
                <a:lnTo>
                  <a:pt x="78475" y="2383950"/>
                </a:lnTo>
                <a:lnTo>
                  <a:pt x="78485" y="2383758"/>
                </a:lnTo>
                <a:lnTo>
                  <a:pt x="78437" y="2383973"/>
                </a:lnTo>
                <a:lnTo>
                  <a:pt x="78357" y="2384018"/>
                </a:lnTo>
                <a:lnTo>
                  <a:pt x="78423" y="2384035"/>
                </a:lnTo>
                <a:lnTo>
                  <a:pt x="74795" y="2400330"/>
                </a:lnTo>
                <a:lnTo>
                  <a:pt x="72962" y="2408566"/>
                </a:lnTo>
                <a:lnTo>
                  <a:pt x="70532" y="2405351"/>
                </a:lnTo>
                <a:lnTo>
                  <a:pt x="60907" y="2404404"/>
                </a:lnTo>
                <a:lnTo>
                  <a:pt x="60907" y="2402951"/>
                </a:lnTo>
                <a:lnTo>
                  <a:pt x="62703" y="2403336"/>
                </a:lnTo>
                <a:lnTo>
                  <a:pt x="64017" y="2392115"/>
                </a:lnTo>
                <a:lnTo>
                  <a:pt x="70245" y="2386943"/>
                </a:lnTo>
                <a:lnTo>
                  <a:pt x="71551" y="2383876"/>
                </a:lnTo>
                <a:lnTo>
                  <a:pt x="76686" y="2383876"/>
                </a:lnTo>
                <a:cubicBezTo>
                  <a:pt x="78357" y="2383876"/>
                  <a:pt x="78357" y="2383876"/>
                  <a:pt x="78357" y="2383876"/>
                </a:cubicBezTo>
                <a:cubicBezTo>
                  <a:pt x="77142" y="2383876"/>
                  <a:pt x="77142" y="2381772"/>
                  <a:pt x="75926" y="2379668"/>
                </a:cubicBezTo>
                <a:lnTo>
                  <a:pt x="73511" y="2379146"/>
                </a:lnTo>
                <a:close/>
                <a:moveTo>
                  <a:pt x="128606" y="2356610"/>
                </a:moveTo>
                <a:cubicBezTo>
                  <a:pt x="126161" y="2365022"/>
                  <a:pt x="115161" y="2366074"/>
                  <a:pt x="112715" y="2374487"/>
                </a:cubicBezTo>
                <a:cubicBezTo>
                  <a:pt x="122493" y="2370281"/>
                  <a:pt x="122493" y="2391312"/>
                  <a:pt x="128606" y="2378693"/>
                </a:cubicBezTo>
                <a:cubicBezTo>
                  <a:pt x="118827" y="2375539"/>
                  <a:pt x="134718" y="2367126"/>
                  <a:pt x="135940" y="2363972"/>
                </a:cubicBezTo>
                <a:cubicBezTo>
                  <a:pt x="131050" y="2363972"/>
                  <a:pt x="132273" y="2357662"/>
                  <a:pt x="128606" y="2356610"/>
                </a:cubicBezTo>
                <a:close/>
                <a:moveTo>
                  <a:pt x="82084" y="2354357"/>
                </a:moveTo>
                <a:lnTo>
                  <a:pt x="82071" y="2354373"/>
                </a:lnTo>
                <a:lnTo>
                  <a:pt x="81927" y="2354576"/>
                </a:lnTo>
                <a:lnTo>
                  <a:pt x="81833" y="2354526"/>
                </a:lnTo>
                <a:lnTo>
                  <a:pt x="82063" y="2354371"/>
                </a:lnTo>
                <a:close/>
                <a:moveTo>
                  <a:pt x="4451190" y="2348459"/>
                </a:moveTo>
                <a:cubicBezTo>
                  <a:pt x="4455397" y="2356002"/>
                  <a:pt x="4455397" y="2356002"/>
                  <a:pt x="4455397" y="2356002"/>
                </a:cubicBezTo>
                <a:cubicBezTo>
                  <a:pt x="4455397" y="2354925"/>
                  <a:pt x="4455397" y="2354925"/>
                  <a:pt x="4455397" y="2353846"/>
                </a:cubicBezTo>
                <a:cubicBezTo>
                  <a:pt x="4455397" y="2352768"/>
                  <a:pt x="4455397" y="2350613"/>
                  <a:pt x="4451190" y="2348459"/>
                </a:cubicBezTo>
                <a:close/>
                <a:moveTo>
                  <a:pt x="4448886" y="2345970"/>
                </a:moveTo>
                <a:cubicBezTo>
                  <a:pt x="4446006" y="2345970"/>
                  <a:pt x="4441209" y="2347018"/>
                  <a:pt x="4435449" y="2348066"/>
                </a:cubicBezTo>
                <a:cubicBezTo>
                  <a:pt x="4450805" y="2364830"/>
                  <a:pt x="4450805" y="2364830"/>
                  <a:pt x="4450805" y="2364830"/>
                </a:cubicBezTo>
                <a:cubicBezTo>
                  <a:pt x="4449847" y="2358543"/>
                  <a:pt x="4453686" y="2350161"/>
                  <a:pt x="4448886" y="2345970"/>
                </a:cubicBezTo>
                <a:close/>
                <a:moveTo>
                  <a:pt x="41111" y="2344924"/>
                </a:moveTo>
                <a:lnTo>
                  <a:pt x="47462" y="2349572"/>
                </a:lnTo>
                <a:lnTo>
                  <a:pt x="50737" y="2358135"/>
                </a:lnTo>
                <a:cubicBezTo>
                  <a:pt x="51206" y="2359361"/>
                  <a:pt x="51206" y="2359361"/>
                  <a:pt x="51206" y="2359361"/>
                </a:cubicBezTo>
                <a:cubicBezTo>
                  <a:pt x="52458" y="2357181"/>
                  <a:pt x="52144" y="2355547"/>
                  <a:pt x="51206" y="2354048"/>
                </a:cubicBezTo>
                <a:lnTo>
                  <a:pt x="47483" y="2349588"/>
                </a:lnTo>
                <a:lnTo>
                  <a:pt x="56983" y="2356542"/>
                </a:lnTo>
                <a:lnTo>
                  <a:pt x="69075" y="2355888"/>
                </a:lnTo>
                <a:lnTo>
                  <a:pt x="68321" y="2357639"/>
                </a:lnTo>
                <a:cubicBezTo>
                  <a:pt x="68935" y="2358157"/>
                  <a:pt x="72620" y="2359972"/>
                  <a:pt x="76765" y="2360750"/>
                </a:cubicBezTo>
                <a:lnTo>
                  <a:pt x="78183" y="2360356"/>
                </a:lnTo>
                <a:lnTo>
                  <a:pt x="77705" y="2369879"/>
                </a:lnTo>
                <a:lnTo>
                  <a:pt x="72130" y="2378847"/>
                </a:lnTo>
                <a:lnTo>
                  <a:pt x="65590" y="2377433"/>
                </a:lnTo>
                <a:cubicBezTo>
                  <a:pt x="62246" y="2378090"/>
                  <a:pt x="59510" y="2380193"/>
                  <a:pt x="58902" y="2383876"/>
                </a:cubicBezTo>
                <a:cubicBezTo>
                  <a:pt x="56471" y="2378615"/>
                  <a:pt x="56471" y="2378615"/>
                  <a:pt x="56471" y="2378615"/>
                </a:cubicBezTo>
                <a:lnTo>
                  <a:pt x="48865" y="2378615"/>
                </a:lnTo>
                <a:lnTo>
                  <a:pt x="48865" y="2374678"/>
                </a:lnTo>
                <a:lnTo>
                  <a:pt x="49079" y="2374716"/>
                </a:lnTo>
                <a:cubicBezTo>
                  <a:pt x="51861" y="2371698"/>
                  <a:pt x="52248" y="2369709"/>
                  <a:pt x="51205" y="2368372"/>
                </a:cubicBezTo>
                <a:lnTo>
                  <a:pt x="48865" y="2367762"/>
                </a:lnTo>
                <a:lnTo>
                  <a:pt x="48865" y="2366499"/>
                </a:lnTo>
                <a:lnTo>
                  <a:pt x="47114" y="2367304"/>
                </a:lnTo>
                <a:lnTo>
                  <a:pt x="40116" y="2365479"/>
                </a:lnTo>
                <a:cubicBezTo>
                  <a:pt x="35376" y="2365131"/>
                  <a:pt x="30679" y="2364977"/>
                  <a:pt x="29289" y="2363743"/>
                </a:cubicBezTo>
                <a:cubicBezTo>
                  <a:pt x="28669" y="2367583"/>
                  <a:pt x="29907" y="2369503"/>
                  <a:pt x="31607" y="2370875"/>
                </a:cubicBezTo>
                <a:lnTo>
                  <a:pt x="34543" y="2373084"/>
                </a:lnTo>
                <a:lnTo>
                  <a:pt x="32786" y="2373893"/>
                </a:lnTo>
                <a:lnTo>
                  <a:pt x="36193" y="2374326"/>
                </a:lnTo>
                <a:lnTo>
                  <a:pt x="36710" y="2374716"/>
                </a:lnTo>
                <a:lnTo>
                  <a:pt x="37769" y="2374527"/>
                </a:lnTo>
                <a:lnTo>
                  <a:pt x="42938" y="2375186"/>
                </a:lnTo>
                <a:lnTo>
                  <a:pt x="43144" y="2375213"/>
                </a:lnTo>
                <a:lnTo>
                  <a:pt x="46350" y="2378615"/>
                </a:lnTo>
                <a:lnTo>
                  <a:pt x="45527" y="2378615"/>
                </a:lnTo>
                <a:lnTo>
                  <a:pt x="45527" y="2381707"/>
                </a:lnTo>
                <a:lnTo>
                  <a:pt x="44994" y="2381505"/>
                </a:lnTo>
                <a:lnTo>
                  <a:pt x="40890" y="2383257"/>
                </a:lnTo>
                <a:lnTo>
                  <a:pt x="42310" y="2377662"/>
                </a:lnTo>
                <a:lnTo>
                  <a:pt x="42699" y="2376125"/>
                </a:lnTo>
                <a:lnTo>
                  <a:pt x="40890" y="2383257"/>
                </a:lnTo>
                <a:lnTo>
                  <a:pt x="40694" y="2383341"/>
                </a:lnTo>
                <a:cubicBezTo>
                  <a:pt x="40079" y="2383602"/>
                  <a:pt x="40079" y="2383602"/>
                  <a:pt x="40079" y="2383602"/>
                </a:cubicBezTo>
                <a:cubicBezTo>
                  <a:pt x="36393" y="2381505"/>
                  <a:pt x="36393" y="2381505"/>
                  <a:pt x="36393" y="2381505"/>
                </a:cubicBezTo>
                <a:cubicBezTo>
                  <a:pt x="34551" y="2383079"/>
                  <a:pt x="31171" y="2388325"/>
                  <a:pt x="27946" y="2392260"/>
                </a:cubicBezTo>
                <a:lnTo>
                  <a:pt x="27450" y="2392732"/>
                </a:lnTo>
                <a:lnTo>
                  <a:pt x="22441" y="2349030"/>
                </a:lnTo>
                <a:lnTo>
                  <a:pt x="36309" y="2345981"/>
                </a:lnTo>
                <a:close/>
                <a:moveTo>
                  <a:pt x="108187" y="2321689"/>
                </a:moveTo>
                <a:cubicBezTo>
                  <a:pt x="106978" y="2325867"/>
                  <a:pt x="103352" y="2327957"/>
                  <a:pt x="104561" y="2335269"/>
                </a:cubicBezTo>
                <a:cubicBezTo>
                  <a:pt x="114230" y="2335269"/>
                  <a:pt x="117855" y="2329000"/>
                  <a:pt x="123898" y="2324823"/>
                </a:cubicBezTo>
                <a:cubicBezTo>
                  <a:pt x="117855" y="2324823"/>
                  <a:pt x="111813" y="2323779"/>
                  <a:pt x="108187" y="2321689"/>
                </a:cubicBezTo>
                <a:close/>
                <a:moveTo>
                  <a:pt x="4503852" y="2320504"/>
                </a:moveTo>
                <a:lnTo>
                  <a:pt x="4505610" y="2323877"/>
                </a:lnTo>
                <a:lnTo>
                  <a:pt x="4502684" y="2324738"/>
                </a:lnTo>
                <a:lnTo>
                  <a:pt x="4501860" y="2322131"/>
                </a:lnTo>
                <a:close/>
                <a:moveTo>
                  <a:pt x="104396" y="2317694"/>
                </a:moveTo>
                <a:cubicBezTo>
                  <a:pt x="95408" y="2316629"/>
                  <a:pt x="88987" y="2318757"/>
                  <a:pt x="87704" y="2325133"/>
                </a:cubicBezTo>
                <a:cubicBezTo>
                  <a:pt x="99261" y="2324070"/>
                  <a:pt x="91556" y="2338951"/>
                  <a:pt x="100545" y="2340015"/>
                </a:cubicBezTo>
                <a:cubicBezTo>
                  <a:pt x="108249" y="2330448"/>
                  <a:pt x="99261" y="2328321"/>
                  <a:pt x="104396" y="2317694"/>
                </a:cubicBezTo>
                <a:close/>
                <a:moveTo>
                  <a:pt x="139035" y="2312858"/>
                </a:moveTo>
                <a:lnTo>
                  <a:pt x="139329" y="2315152"/>
                </a:lnTo>
                <a:lnTo>
                  <a:pt x="138258" y="2315222"/>
                </a:lnTo>
                <a:cubicBezTo>
                  <a:pt x="134662" y="2316939"/>
                  <a:pt x="133724" y="2319577"/>
                  <a:pt x="139976" y="2321689"/>
                </a:cubicBezTo>
                <a:lnTo>
                  <a:pt x="140150" y="2321566"/>
                </a:lnTo>
                <a:lnTo>
                  <a:pt x="140735" y="2326133"/>
                </a:lnTo>
                <a:lnTo>
                  <a:pt x="139977" y="2324990"/>
                </a:lnTo>
                <a:cubicBezTo>
                  <a:pt x="139977" y="2327065"/>
                  <a:pt x="139977" y="2329139"/>
                  <a:pt x="136403" y="2328101"/>
                </a:cubicBezTo>
                <a:cubicBezTo>
                  <a:pt x="136403" y="2331214"/>
                  <a:pt x="136403" y="2333289"/>
                  <a:pt x="136403" y="2335362"/>
                </a:cubicBezTo>
                <a:lnTo>
                  <a:pt x="141970" y="2335783"/>
                </a:lnTo>
                <a:lnTo>
                  <a:pt x="142162" y="2337280"/>
                </a:lnTo>
                <a:cubicBezTo>
                  <a:pt x="142608" y="2340768"/>
                  <a:pt x="142608" y="2340768"/>
                  <a:pt x="142608" y="2340768"/>
                </a:cubicBezTo>
                <a:lnTo>
                  <a:pt x="146182" y="2323196"/>
                </a:lnTo>
                <a:lnTo>
                  <a:pt x="143445" y="2319236"/>
                </a:lnTo>
                <a:lnTo>
                  <a:pt x="145760" y="2317598"/>
                </a:lnTo>
                <a:cubicBezTo>
                  <a:pt x="148731" y="2317202"/>
                  <a:pt x="151858" y="2316939"/>
                  <a:pt x="152482" y="2314297"/>
                </a:cubicBezTo>
                <a:lnTo>
                  <a:pt x="140565" y="2315072"/>
                </a:lnTo>
                <a:close/>
                <a:moveTo>
                  <a:pt x="44736" y="2307606"/>
                </a:moveTo>
                <a:cubicBezTo>
                  <a:pt x="48389" y="2317051"/>
                  <a:pt x="39863" y="2316002"/>
                  <a:pt x="41081" y="2325446"/>
                </a:cubicBezTo>
                <a:cubicBezTo>
                  <a:pt x="47172" y="2328071"/>
                  <a:pt x="49913" y="2323348"/>
                  <a:pt x="50218" y="2318101"/>
                </a:cubicBezTo>
                <a:cubicBezTo>
                  <a:pt x="50522" y="2312853"/>
                  <a:pt x="48389" y="2307081"/>
                  <a:pt x="44736" y="2307606"/>
                </a:cubicBezTo>
                <a:close/>
                <a:moveTo>
                  <a:pt x="19125" y="2302339"/>
                </a:moveTo>
                <a:lnTo>
                  <a:pt x="19358" y="2302669"/>
                </a:lnTo>
                <a:lnTo>
                  <a:pt x="18966" y="2302680"/>
                </a:lnTo>
                <a:close/>
                <a:moveTo>
                  <a:pt x="141714" y="2302297"/>
                </a:moveTo>
                <a:lnTo>
                  <a:pt x="139756" y="2310017"/>
                </a:lnTo>
                <a:lnTo>
                  <a:pt x="139369" y="2311539"/>
                </a:lnTo>
                <a:cubicBezTo>
                  <a:pt x="139034" y="2312858"/>
                  <a:pt x="139034" y="2312858"/>
                  <a:pt x="139034" y="2312858"/>
                </a:cubicBezTo>
                <a:lnTo>
                  <a:pt x="139756" y="2310017"/>
                </a:lnTo>
                <a:lnTo>
                  <a:pt x="140166" y="2308402"/>
                </a:lnTo>
                <a:cubicBezTo>
                  <a:pt x="140542" y="2306917"/>
                  <a:pt x="141044" y="2304938"/>
                  <a:pt x="141714" y="2302297"/>
                </a:cubicBezTo>
                <a:close/>
                <a:moveTo>
                  <a:pt x="155117" y="2288719"/>
                </a:moveTo>
                <a:lnTo>
                  <a:pt x="155558" y="2289659"/>
                </a:lnTo>
                <a:lnTo>
                  <a:pt x="155558" y="2289197"/>
                </a:lnTo>
                <a:close/>
                <a:moveTo>
                  <a:pt x="95881" y="2286358"/>
                </a:moveTo>
                <a:lnTo>
                  <a:pt x="100210" y="2287796"/>
                </a:lnTo>
                <a:lnTo>
                  <a:pt x="100175" y="2288513"/>
                </a:lnTo>
                <a:lnTo>
                  <a:pt x="95194" y="2296915"/>
                </a:lnTo>
                <a:close/>
                <a:moveTo>
                  <a:pt x="100638" y="2279164"/>
                </a:moveTo>
                <a:lnTo>
                  <a:pt x="100429" y="2283392"/>
                </a:lnTo>
                <a:lnTo>
                  <a:pt x="99134" y="2281445"/>
                </a:lnTo>
                <a:close/>
                <a:moveTo>
                  <a:pt x="4482893" y="2273665"/>
                </a:moveTo>
                <a:cubicBezTo>
                  <a:pt x="4480964" y="2273665"/>
                  <a:pt x="4479034" y="2274722"/>
                  <a:pt x="4478071" y="2274722"/>
                </a:cubicBezTo>
                <a:cubicBezTo>
                  <a:pt x="4476139" y="2277889"/>
                  <a:pt x="4476139" y="2281057"/>
                  <a:pt x="4475176" y="2284225"/>
                </a:cubicBezTo>
                <a:cubicBezTo>
                  <a:pt x="4482893" y="2273665"/>
                  <a:pt x="4482893" y="2273665"/>
                  <a:pt x="4482893" y="2273665"/>
                </a:cubicBezTo>
                <a:close/>
                <a:moveTo>
                  <a:pt x="4519105" y="2269658"/>
                </a:moveTo>
                <a:lnTo>
                  <a:pt x="4518609" y="2272986"/>
                </a:lnTo>
                <a:lnTo>
                  <a:pt x="4516991" y="2271247"/>
                </a:lnTo>
                <a:close/>
                <a:moveTo>
                  <a:pt x="4509514" y="2266542"/>
                </a:moveTo>
                <a:cubicBezTo>
                  <a:pt x="4505628" y="2271821"/>
                  <a:pt x="4505628" y="2271821"/>
                  <a:pt x="4505628" y="2271821"/>
                </a:cubicBezTo>
                <a:cubicBezTo>
                  <a:pt x="4499802" y="2269710"/>
                  <a:pt x="4499802" y="2269710"/>
                  <a:pt x="4499802" y="2269710"/>
                </a:cubicBezTo>
                <a:cubicBezTo>
                  <a:pt x="4499802" y="2272877"/>
                  <a:pt x="4499802" y="2274990"/>
                  <a:pt x="4499802" y="2277102"/>
                </a:cubicBezTo>
                <a:cubicBezTo>
                  <a:pt x="4506601" y="2277102"/>
                  <a:pt x="4506601" y="2277102"/>
                  <a:pt x="4506601" y="2277102"/>
                </a:cubicBezTo>
                <a:cubicBezTo>
                  <a:pt x="4512427" y="2273934"/>
                  <a:pt x="4512427" y="2273934"/>
                  <a:pt x="4512427" y="2273934"/>
                </a:cubicBezTo>
                <a:cubicBezTo>
                  <a:pt x="4512427" y="2270766"/>
                  <a:pt x="4512427" y="2266542"/>
                  <a:pt x="4509514" y="2266542"/>
                </a:cubicBezTo>
                <a:close/>
                <a:moveTo>
                  <a:pt x="4510106" y="2241657"/>
                </a:moveTo>
                <a:cubicBezTo>
                  <a:pt x="4514186" y="2243731"/>
                  <a:pt x="4517246" y="2245806"/>
                  <a:pt x="4521328" y="2249954"/>
                </a:cubicBezTo>
                <a:cubicBezTo>
                  <a:pt x="4521328" y="2249954"/>
                  <a:pt x="4521328" y="2249954"/>
                  <a:pt x="4510106" y="2241657"/>
                </a:cubicBezTo>
                <a:close/>
                <a:moveTo>
                  <a:pt x="4460095" y="2231230"/>
                </a:moveTo>
                <a:cubicBezTo>
                  <a:pt x="4458996" y="2230549"/>
                  <a:pt x="4457971" y="2230872"/>
                  <a:pt x="4457006" y="2232955"/>
                </a:cubicBezTo>
                <a:cubicBezTo>
                  <a:pt x="4462790" y="2232175"/>
                  <a:pt x="4464780" y="2244854"/>
                  <a:pt x="4468262" y="2246854"/>
                </a:cubicBezTo>
                <a:cubicBezTo>
                  <a:pt x="4469423" y="2247522"/>
                  <a:pt x="4470748" y="2247002"/>
                  <a:pt x="4472434" y="2244400"/>
                </a:cubicBezTo>
                <a:cubicBezTo>
                  <a:pt x="4467372" y="2244400"/>
                  <a:pt x="4463395" y="2233279"/>
                  <a:pt x="4460095" y="2231230"/>
                </a:cubicBezTo>
                <a:close/>
                <a:moveTo>
                  <a:pt x="9290" y="2212086"/>
                </a:moveTo>
                <a:lnTo>
                  <a:pt x="9690" y="2212921"/>
                </a:lnTo>
                <a:lnTo>
                  <a:pt x="12205" y="2213483"/>
                </a:lnTo>
                <a:lnTo>
                  <a:pt x="8210" y="2221662"/>
                </a:lnTo>
                <a:close/>
                <a:moveTo>
                  <a:pt x="4471446" y="2206502"/>
                </a:moveTo>
                <a:lnTo>
                  <a:pt x="4467714" y="2210185"/>
                </a:lnTo>
                <a:cubicBezTo>
                  <a:pt x="4467714" y="2210185"/>
                  <a:pt x="4467714" y="2210185"/>
                  <a:pt x="4468766" y="2209147"/>
                </a:cubicBezTo>
                <a:close/>
                <a:moveTo>
                  <a:pt x="4516812" y="2194995"/>
                </a:moveTo>
                <a:lnTo>
                  <a:pt x="4518918" y="2198963"/>
                </a:lnTo>
                <a:lnTo>
                  <a:pt x="4519272" y="2203527"/>
                </a:lnTo>
                <a:lnTo>
                  <a:pt x="4517651" y="2202558"/>
                </a:lnTo>
                <a:lnTo>
                  <a:pt x="4516867" y="2199485"/>
                </a:lnTo>
                <a:lnTo>
                  <a:pt x="4515853" y="2195688"/>
                </a:lnTo>
                <a:close/>
                <a:moveTo>
                  <a:pt x="63094" y="2182351"/>
                </a:moveTo>
                <a:lnTo>
                  <a:pt x="57991" y="2184427"/>
                </a:lnTo>
                <a:cubicBezTo>
                  <a:pt x="55438" y="2189613"/>
                  <a:pt x="55438" y="2194800"/>
                  <a:pt x="54162" y="2198948"/>
                </a:cubicBezTo>
                <a:cubicBezTo>
                  <a:pt x="58629" y="2190650"/>
                  <a:pt x="60862" y="2186501"/>
                  <a:pt x="61978" y="2184427"/>
                </a:cubicBezTo>
                <a:lnTo>
                  <a:pt x="63094" y="2182351"/>
                </a:lnTo>
                <a:lnTo>
                  <a:pt x="66195" y="2188458"/>
                </a:lnTo>
                <a:cubicBezTo>
                  <a:pt x="68455" y="2192913"/>
                  <a:pt x="68455" y="2192913"/>
                  <a:pt x="68455" y="2192913"/>
                </a:cubicBezTo>
                <a:cubicBezTo>
                  <a:pt x="67919" y="2190802"/>
                  <a:pt x="67383" y="2188425"/>
                  <a:pt x="66579" y="2186445"/>
                </a:cubicBezTo>
                <a:close/>
                <a:moveTo>
                  <a:pt x="4488360" y="2179479"/>
                </a:moveTo>
                <a:cubicBezTo>
                  <a:pt x="4488360" y="2179479"/>
                  <a:pt x="4488360" y="2179479"/>
                  <a:pt x="4476435" y="2190039"/>
                </a:cubicBezTo>
                <a:cubicBezTo>
                  <a:pt x="4478422" y="2183703"/>
                  <a:pt x="4484385" y="2182647"/>
                  <a:pt x="4488360" y="2179479"/>
                </a:cubicBezTo>
                <a:close/>
                <a:moveTo>
                  <a:pt x="4475752" y="2174728"/>
                </a:moveTo>
                <a:cubicBezTo>
                  <a:pt x="4465142" y="2174728"/>
                  <a:pt x="4460323" y="2178823"/>
                  <a:pt x="4460323" y="2189061"/>
                </a:cubicBezTo>
                <a:cubicBezTo>
                  <a:pt x="4467072" y="2187014"/>
                  <a:pt x="4475752" y="2185989"/>
                  <a:pt x="4475752" y="2174728"/>
                </a:cubicBezTo>
                <a:close/>
                <a:moveTo>
                  <a:pt x="155117" y="2171036"/>
                </a:moveTo>
                <a:cubicBezTo>
                  <a:pt x="139931" y="2181598"/>
                  <a:pt x="139931" y="2181598"/>
                  <a:pt x="139931" y="2181598"/>
                </a:cubicBezTo>
                <a:cubicBezTo>
                  <a:pt x="144993" y="2178429"/>
                  <a:pt x="152586" y="2177374"/>
                  <a:pt x="155117" y="2171036"/>
                </a:cubicBezTo>
                <a:close/>
                <a:moveTo>
                  <a:pt x="16040" y="2161676"/>
                </a:moveTo>
                <a:lnTo>
                  <a:pt x="18939" y="2164970"/>
                </a:lnTo>
                <a:lnTo>
                  <a:pt x="18880" y="2165100"/>
                </a:lnTo>
                <a:cubicBezTo>
                  <a:pt x="18572" y="2165765"/>
                  <a:pt x="18572" y="2165765"/>
                  <a:pt x="18572" y="2165765"/>
                </a:cubicBezTo>
                <a:lnTo>
                  <a:pt x="14668" y="2164414"/>
                </a:lnTo>
                <a:lnTo>
                  <a:pt x="14940" y="2162000"/>
                </a:lnTo>
                <a:close/>
                <a:moveTo>
                  <a:pt x="66694" y="2159387"/>
                </a:moveTo>
                <a:cubicBezTo>
                  <a:pt x="84561" y="2162405"/>
                  <a:pt x="84561" y="2162405"/>
                  <a:pt x="84561" y="2162405"/>
                </a:cubicBezTo>
                <a:cubicBezTo>
                  <a:pt x="83284" y="2167651"/>
                  <a:pt x="83284" y="2174999"/>
                  <a:pt x="75627" y="2177098"/>
                </a:cubicBezTo>
                <a:cubicBezTo>
                  <a:pt x="75627" y="2180248"/>
                  <a:pt x="76903" y="2183396"/>
                  <a:pt x="79456" y="2186544"/>
                </a:cubicBezTo>
                <a:cubicBezTo>
                  <a:pt x="84561" y="2162405"/>
                  <a:pt x="84561" y="2162405"/>
                  <a:pt x="84561" y="2162405"/>
                </a:cubicBezTo>
                <a:cubicBezTo>
                  <a:pt x="79456" y="2159387"/>
                  <a:pt x="73075" y="2160393"/>
                  <a:pt x="66694" y="2159387"/>
                </a:cubicBezTo>
                <a:close/>
                <a:moveTo>
                  <a:pt x="26779" y="2156838"/>
                </a:moveTo>
                <a:lnTo>
                  <a:pt x="27348" y="2164998"/>
                </a:lnTo>
                <a:lnTo>
                  <a:pt x="27324" y="2165100"/>
                </a:lnTo>
                <a:cubicBezTo>
                  <a:pt x="27171" y="2165765"/>
                  <a:pt x="27171" y="2165765"/>
                  <a:pt x="27171" y="2165765"/>
                </a:cubicBezTo>
                <a:cubicBezTo>
                  <a:pt x="24714" y="2160450"/>
                  <a:pt x="24714" y="2160450"/>
                  <a:pt x="24714" y="2160450"/>
                </a:cubicBezTo>
                <a:cubicBezTo>
                  <a:pt x="23485" y="2160450"/>
                  <a:pt x="22257" y="2160450"/>
                  <a:pt x="21029" y="2160450"/>
                </a:cubicBezTo>
                <a:lnTo>
                  <a:pt x="19058" y="2164713"/>
                </a:lnTo>
                <a:lnTo>
                  <a:pt x="17675" y="2161195"/>
                </a:lnTo>
                <a:lnTo>
                  <a:pt x="25286" y="2158951"/>
                </a:lnTo>
                <a:close/>
                <a:moveTo>
                  <a:pt x="92809" y="2144632"/>
                </a:moveTo>
                <a:cubicBezTo>
                  <a:pt x="92809" y="2148825"/>
                  <a:pt x="88980" y="2148825"/>
                  <a:pt x="87704" y="2151967"/>
                </a:cubicBezTo>
                <a:lnTo>
                  <a:pt x="96278" y="2155552"/>
                </a:lnTo>
                <a:lnTo>
                  <a:pt x="95938" y="2155918"/>
                </a:lnTo>
                <a:cubicBezTo>
                  <a:pt x="94709" y="2157237"/>
                  <a:pt x="94709" y="2157237"/>
                  <a:pt x="94709" y="2157237"/>
                </a:cubicBezTo>
                <a:lnTo>
                  <a:pt x="98503" y="2156585"/>
                </a:lnTo>
                <a:lnTo>
                  <a:pt x="104294" y="2159302"/>
                </a:lnTo>
                <a:cubicBezTo>
                  <a:pt x="104931" y="2155634"/>
                  <a:pt x="103974" y="2153538"/>
                  <a:pt x="102858" y="2151575"/>
                </a:cubicBezTo>
                <a:lnTo>
                  <a:pt x="102754" y="2151274"/>
                </a:lnTo>
                <a:lnTo>
                  <a:pt x="104537" y="2146677"/>
                </a:lnTo>
                <a:lnTo>
                  <a:pt x="102080" y="2149318"/>
                </a:lnTo>
                <a:lnTo>
                  <a:pt x="100466" y="2144632"/>
                </a:lnTo>
                <a:cubicBezTo>
                  <a:pt x="97913" y="2144632"/>
                  <a:pt x="95360" y="2144632"/>
                  <a:pt x="92809" y="2144632"/>
                </a:cubicBezTo>
                <a:close/>
                <a:moveTo>
                  <a:pt x="118961" y="2131809"/>
                </a:moveTo>
                <a:lnTo>
                  <a:pt x="116579" y="2149160"/>
                </a:lnTo>
                <a:cubicBezTo>
                  <a:pt x="119556" y="2146990"/>
                  <a:pt x="121344" y="2144008"/>
                  <a:pt x="121790" y="2140891"/>
                </a:cubicBezTo>
                <a:cubicBezTo>
                  <a:pt x="122237" y="2137772"/>
                  <a:pt x="121344" y="2134519"/>
                  <a:pt x="118961" y="2131809"/>
                </a:cubicBezTo>
                <a:close/>
                <a:moveTo>
                  <a:pt x="4458254" y="2119438"/>
                </a:moveTo>
                <a:lnTo>
                  <a:pt x="4450778" y="2128944"/>
                </a:lnTo>
                <a:lnTo>
                  <a:pt x="4450620" y="2128944"/>
                </a:lnTo>
                <a:cubicBezTo>
                  <a:pt x="4450620" y="2124720"/>
                  <a:pt x="4450620" y="2124720"/>
                  <a:pt x="4450620" y="2124720"/>
                </a:cubicBezTo>
                <a:cubicBezTo>
                  <a:pt x="4448208" y="2124720"/>
                  <a:pt x="4447002" y="2127095"/>
                  <a:pt x="4447002" y="2129604"/>
                </a:cubicBezTo>
                <a:cubicBezTo>
                  <a:pt x="4447002" y="2132111"/>
                  <a:pt x="4448208" y="2134752"/>
                  <a:pt x="4450620" y="2135280"/>
                </a:cubicBezTo>
                <a:cubicBezTo>
                  <a:pt x="4450620" y="2133696"/>
                  <a:pt x="4450620" y="2132905"/>
                  <a:pt x="4450620" y="2132509"/>
                </a:cubicBezTo>
                <a:lnTo>
                  <a:pt x="4450620" y="2132486"/>
                </a:lnTo>
                <a:lnTo>
                  <a:pt x="4450620" y="2132112"/>
                </a:lnTo>
                <a:cubicBezTo>
                  <a:pt x="4453514" y="2132112"/>
                  <a:pt x="4453514" y="2132112"/>
                  <a:pt x="4453514" y="2132112"/>
                </a:cubicBezTo>
                <a:cubicBezTo>
                  <a:pt x="4453514" y="2131055"/>
                  <a:pt x="4453514" y="2130000"/>
                  <a:pt x="4453514" y="2128944"/>
                </a:cubicBezTo>
                <a:cubicBezTo>
                  <a:pt x="4452067" y="2128944"/>
                  <a:pt x="4451342" y="2128944"/>
                  <a:pt x="4450982" y="2128944"/>
                </a:cubicBezTo>
                <a:lnTo>
                  <a:pt x="4450778" y="2128944"/>
                </a:lnTo>
                <a:lnTo>
                  <a:pt x="4455000" y="2123576"/>
                </a:lnTo>
                <a:cubicBezTo>
                  <a:pt x="4458254" y="2119438"/>
                  <a:pt x="4458254" y="2119438"/>
                  <a:pt x="4458254" y="2119438"/>
                </a:cubicBezTo>
                <a:close/>
                <a:moveTo>
                  <a:pt x="135169" y="2111441"/>
                </a:moveTo>
                <a:cubicBezTo>
                  <a:pt x="129213" y="2118570"/>
                  <a:pt x="135169" y="2124679"/>
                  <a:pt x="136360" y="2131809"/>
                </a:cubicBezTo>
                <a:cubicBezTo>
                  <a:pt x="135169" y="2111441"/>
                  <a:pt x="135169" y="2111441"/>
                  <a:pt x="135169" y="2111441"/>
                </a:cubicBezTo>
                <a:close/>
                <a:moveTo>
                  <a:pt x="4447351" y="2109212"/>
                </a:moveTo>
                <a:cubicBezTo>
                  <a:pt x="4447351" y="2115547"/>
                  <a:pt x="4438514" y="2111323"/>
                  <a:pt x="4437532" y="2116604"/>
                </a:cubicBezTo>
                <a:cubicBezTo>
                  <a:pt x="4444406" y="2119773"/>
                  <a:pt x="4457170" y="2113436"/>
                  <a:pt x="4447351" y="2109212"/>
                </a:cubicBezTo>
                <a:close/>
                <a:moveTo>
                  <a:pt x="4457888" y="2108343"/>
                </a:moveTo>
                <a:cubicBezTo>
                  <a:pt x="4463147" y="2117018"/>
                  <a:pt x="4465780" y="2121356"/>
                  <a:pt x="4467094" y="2123525"/>
                </a:cubicBezTo>
                <a:lnTo>
                  <a:pt x="4467782" y="2124663"/>
                </a:lnTo>
                <a:lnTo>
                  <a:pt x="4463423" y="2122318"/>
                </a:lnTo>
                <a:cubicBezTo>
                  <a:pt x="4462687" y="2121922"/>
                  <a:pt x="4462687" y="2121922"/>
                  <a:pt x="4462687" y="2121922"/>
                </a:cubicBezTo>
                <a:cubicBezTo>
                  <a:pt x="4459741" y="2122979"/>
                  <a:pt x="4458760" y="2125090"/>
                  <a:pt x="4459741" y="2129314"/>
                </a:cubicBezTo>
                <a:cubicBezTo>
                  <a:pt x="4461706" y="2128259"/>
                  <a:pt x="4462687" y="2127731"/>
                  <a:pt x="4463178" y="2127466"/>
                </a:cubicBezTo>
                <a:lnTo>
                  <a:pt x="4463412" y="2127341"/>
                </a:lnTo>
                <a:lnTo>
                  <a:pt x="4463670" y="2127203"/>
                </a:lnTo>
                <a:cubicBezTo>
                  <a:pt x="4465633" y="2132483"/>
                  <a:pt x="4465633" y="2132483"/>
                  <a:pt x="4465633" y="2132483"/>
                </a:cubicBezTo>
                <a:cubicBezTo>
                  <a:pt x="4466614" y="2132483"/>
                  <a:pt x="4467598" y="2132483"/>
                  <a:pt x="4468578" y="2132483"/>
                </a:cubicBezTo>
                <a:cubicBezTo>
                  <a:pt x="4468578" y="2128787"/>
                  <a:pt x="4468578" y="2126937"/>
                  <a:pt x="4468578" y="2126014"/>
                </a:cubicBezTo>
                <a:lnTo>
                  <a:pt x="4468578" y="2125693"/>
                </a:lnTo>
                <a:lnTo>
                  <a:pt x="4470372" y="2125693"/>
                </a:lnTo>
                <a:cubicBezTo>
                  <a:pt x="4477246" y="2123525"/>
                  <a:pt x="4476266" y="2114848"/>
                  <a:pt x="4478228" y="2108343"/>
                </a:cubicBezTo>
                <a:cubicBezTo>
                  <a:pt x="4473317" y="2117018"/>
                  <a:pt x="4470864" y="2121356"/>
                  <a:pt x="4469636" y="2123525"/>
                </a:cubicBezTo>
                <a:lnTo>
                  <a:pt x="4468578" y="2125394"/>
                </a:lnTo>
                <a:lnTo>
                  <a:pt x="4468578" y="2125090"/>
                </a:lnTo>
                <a:lnTo>
                  <a:pt x="4468124" y="2124845"/>
                </a:lnTo>
                <a:lnTo>
                  <a:pt x="4464942" y="2115391"/>
                </a:lnTo>
                <a:cubicBezTo>
                  <a:pt x="4463388" y="2112138"/>
                  <a:pt x="4461236" y="2109427"/>
                  <a:pt x="4457888" y="2108343"/>
                </a:cubicBezTo>
                <a:close/>
                <a:moveTo>
                  <a:pt x="4474056" y="2100888"/>
                </a:moveTo>
                <a:lnTo>
                  <a:pt x="4474374" y="2101698"/>
                </a:lnTo>
                <a:lnTo>
                  <a:pt x="4473826" y="2101989"/>
                </a:lnTo>
                <a:close/>
                <a:moveTo>
                  <a:pt x="4445774" y="2095117"/>
                </a:moveTo>
                <a:cubicBezTo>
                  <a:pt x="4444722" y="2095928"/>
                  <a:pt x="4444078" y="2097484"/>
                  <a:pt x="4443844" y="2099169"/>
                </a:cubicBezTo>
                <a:cubicBezTo>
                  <a:pt x="4443379" y="2102539"/>
                  <a:pt x="4444547" y="2106429"/>
                  <a:pt x="4447351" y="2105911"/>
                </a:cubicBezTo>
                <a:cubicBezTo>
                  <a:pt x="4447351" y="2103836"/>
                  <a:pt x="4447351" y="2101762"/>
                  <a:pt x="4450158" y="2102800"/>
                </a:cubicBezTo>
                <a:cubicBezTo>
                  <a:pt x="4450158" y="2099687"/>
                  <a:pt x="4450158" y="2097612"/>
                  <a:pt x="4450158" y="2095539"/>
                </a:cubicBezTo>
                <a:cubicBezTo>
                  <a:pt x="4448288" y="2094242"/>
                  <a:pt x="4446827" y="2094307"/>
                  <a:pt x="4445774" y="2095117"/>
                </a:cubicBezTo>
                <a:close/>
                <a:moveTo>
                  <a:pt x="85837" y="2091560"/>
                </a:moveTo>
                <a:cubicBezTo>
                  <a:pt x="102811" y="2111173"/>
                  <a:pt x="102811" y="2111173"/>
                  <a:pt x="102811" y="2111173"/>
                </a:cubicBezTo>
                <a:cubicBezTo>
                  <a:pt x="99174" y="2102916"/>
                  <a:pt x="91899" y="2097754"/>
                  <a:pt x="85837" y="2091560"/>
                </a:cubicBezTo>
                <a:close/>
                <a:moveTo>
                  <a:pt x="44331" y="2084818"/>
                </a:moveTo>
                <a:lnTo>
                  <a:pt x="35570" y="2097077"/>
                </a:lnTo>
                <a:lnTo>
                  <a:pt x="32708" y="2096344"/>
                </a:lnTo>
                <a:lnTo>
                  <a:pt x="32708" y="2102430"/>
                </a:lnTo>
                <a:lnTo>
                  <a:pt x="28525" y="2118976"/>
                </a:lnTo>
                <a:lnTo>
                  <a:pt x="32708" y="2118860"/>
                </a:lnTo>
                <a:lnTo>
                  <a:pt x="32708" y="2120484"/>
                </a:lnTo>
                <a:lnTo>
                  <a:pt x="34454" y="2118811"/>
                </a:lnTo>
                <a:lnTo>
                  <a:pt x="47397" y="2118448"/>
                </a:lnTo>
                <a:cubicBezTo>
                  <a:pt x="52875" y="2115397"/>
                  <a:pt x="57735" y="2110655"/>
                  <a:pt x="62551" y="2107767"/>
                </a:cubicBezTo>
                <a:lnTo>
                  <a:pt x="66442" y="2106871"/>
                </a:lnTo>
                <a:lnTo>
                  <a:pt x="58659" y="2115817"/>
                </a:lnTo>
                <a:cubicBezTo>
                  <a:pt x="56528" y="2120955"/>
                  <a:pt x="55918" y="2127280"/>
                  <a:pt x="57137" y="2135184"/>
                </a:cubicBezTo>
                <a:cubicBezTo>
                  <a:pt x="52265" y="2136239"/>
                  <a:pt x="49828" y="2140455"/>
                  <a:pt x="41301" y="2139401"/>
                </a:cubicBezTo>
                <a:cubicBezTo>
                  <a:pt x="44956" y="2148887"/>
                  <a:pt x="35211" y="2147834"/>
                  <a:pt x="37647" y="2157320"/>
                </a:cubicBezTo>
                <a:cubicBezTo>
                  <a:pt x="43737" y="2155212"/>
                  <a:pt x="43737" y="2155212"/>
                  <a:pt x="43737" y="2155212"/>
                </a:cubicBezTo>
                <a:lnTo>
                  <a:pt x="48410" y="2157234"/>
                </a:lnTo>
                <a:lnTo>
                  <a:pt x="51141" y="2159538"/>
                </a:lnTo>
                <a:lnTo>
                  <a:pt x="59878" y="2167201"/>
                </a:lnTo>
                <a:lnTo>
                  <a:pt x="61068" y="2167921"/>
                </a:lnTo>
                <a:lnTo>
                  <a:pt x="65389" y="2171571"/>
                </a:lnTo>
                <a:lnTo>
                  <a:pt x="63825" y="2169590"/>
                </a:lnTo>
                <a:lnTo>
                  <a:pt x="64370" y="2169920"/>
                </a:lnTo>
                <a:cubicBezTo>
                  <a:pt x="65892" y="2169640"/>
                  <a:pt x="67492" y="2167860"/>
                  <a:pt x="69319" y="2163645"/>
                </a:cubicBezTo>
                <a:lnTo>
                  <a:pt x="64910" y="2158876"/>
                </a:lnTo>
                <a:lnTo>
                  <a:pt x="66708" y="2155926"/>
                </a:lnTo>
                <a:lnTo>
                  <a:pt x="69319" y="2153104"/>
                </a:lnTo>
                <a:lnTo>
                  <a:pt x="72807" y="2145930"/>
                </a:lnTo>
                <a:lnTo>
                  <a:pt x="73273" y="2145165"/>
                </a:lnTo>
                <a:lnTo>
                  <a:pt x="73256" y="2145007"/>
                </a:lnTo>
                <a:lnTo>
                  <a:pt x="78607" y="2133998"/>
                </a:lnTo>
                <a:cubicBezTo>
                  <a:pt x="83327" y="2128860"/>
                  <a:pt x="88200" y="2123590"/>
                  <a:pt x="88809" y="2114104"/>
                </a:cubicBezTo>
                <a:cubicBezTo>
                  <a:pt x="85763" y="2111996"/>
                  <a:pt x="84241" y="2110942"/>
                  <a:pt x="83480" y="2110416"/>
                </a:cubicBezTo>
                <a:lnTo>
                  <a:pt x="83152" y="2110189"/>
                </a:lnTo>
                <a:lnTo>
                  <a:pt x="91216" y="2106785"/>
                </a:lnTo>
                <a:lnTo>
                  <a:pt x="93708" y="2105733"/>
                </a:lnTo>
                <a:cubicBezTo>
                  <a:pt x="95271" y="2105072"/>
                  <a:pt x="95271" y="2105072"/>
                  <a:pt x="95271" y="2105072"/>
                </a:cubicBezTo>
                <a:lnTo>
                  <a:pt x="91216" y="2106785"/>
                </a:lnTo>
                <a:lnTo>
                  <a:pt x="89995" y="2107300"/>
                </a:lnTo>
                <a:lnTo>
                  <a:pt x="83152" y="2110189"/>
                </a:lnTo>
                <a:lnTo>
                  <a:pt x="82719" y="2109887"/>
                </a:lnTo>
                <a:cubicBezTo>
                  <a:pt x="85155" y="2103563"/>
                  <a:pt x="85155" y="2103563"/>
                  <a:pt x="85155" y="2103563"/>
                </a:cubicBezTo>
                <a:lnTo>
                  <a:pt x="73134" y="2103563"/>
                </a:lnTo>
                <a:lnTo>
                  <a:pt x="76275" y="2097412"/>
                </a:lnTo>
                <a:cubicBezTo>
                  <a:pt x="77200" y="2093458"/>
                  <a:pt x="76583" y="2089631"/>
                  <a:pt x="71649" y="2089120"/>
                </a:cubicBezTo>
                <a:lnTo>
                  <a:pt x="67492" y="2097338"/>
                </a:lnTo>
                <a:lnTo>
                  <a:pt x="60137" y="2084818"/>
                </a:lnTo>
                <a:cubicBezTo>
                  <a:pt x="60137" y="2088958"/>
                  <a:pt x="58922" y="2093097"/>
                  <a:pt x="52842" y="2091028"/>
                </a:cubicBezTo>
                <a:cubicBezTo>
                  <a:pt x="51626" y="2088958"/>
                  <a:pt x="52842" y="2084818"/>
                  <a:pt x="49195" y="2084818"/>
                </a:cubicBezTo>
                <a:cubicBezTo>
                  <a:pt x="46762" y="2089994"/>
                  <a:pt x="46762" y="2089994"/>
                  <a:pt x="46762" y="2089994"/>
                </a:cubicBezTo>
                <a:lnTo>
                  <a:pt x="46628" y="2089708"/>
                </a:lnTo>
                <a:lnTo>
                  <a:pt x="44635" y="2085465"/>
                </a:lnTo>
                <a:cubicBezTo>
                  <a:pt x="44331" y="2084818"/>
                  <a:pt x="44331" y="2084818"/>
                  <a:pt x="44331" y="2084818"/>
                </a:cubicBezTo>
                <a:close/>
                <a:moveTo>
                  <a:pt x="155558" y="2072501"/>
                </a:moveTo>
                <a:lnTo>
                  <a:pt x="150658" y="2073388"/>
                </a:lnTo>
                <a:lnTo>
                  <a:pt x="155558" y="2073979"/>
                </a:lnTo>
                <a:close/>
                <a:moveTo>
                  <a:pt x="4474708" y="2067657"/>
                </a:moveTo>
                <a:lnTo>
                  <a:pt x="4475540" y="2068717"/>
                </a:lnTo>
                <a:cubicBezTo>
                  <a:pt x="4476258" y="2069630"/>
                  <a:pt x="4476258" y="2069630"/>
                  <a:pt x="4476258" y="2069630"/>
                </a:cubicBezTo>
                <a:lnTo>
                  <a:pt x="4475742" y="2070472"/>
                </a:lnTo>
                <a:close/>
                <a:moveTo>
                  <a:pt x="80085" y="2065091"/>
                </a:moveTo>
                <a:lnTo>
                  <a:pt x="70407" y="2072948"/>
                </a:lnTo>
                <a:cubicBezTo>
                  <a:pt x="67876" y="2076091"/>
                  <a:pt x="66387" y="2079759"/>
                  <a:pt x="66982" y="2083950"/>
                </a:cubicBezTo>
                <a:cubicBezTo>
                  <a:pt x="73534" y="2074520"/>
                  <a:pt x="76810" y="2069805"/>
                  <a:pt x="78447" y="2067448"/>
                </a:cubicBezTo>
                <a:lnTo>
                  <a:pt x="80085" y="2065091"/>
                </a:lnTo>
                <a:lnTo>
                  <a:pt x="86338" y="2073388"/>
                </a:lnTo>
                <a:cubicBezTo>
                  <a:pt x="86338" y="2073388"/>
                  <a:pt x="86338" y="2073388"/>
                  <a:pt x="85556" y="2072350"/>
                </a:cubicBezTo>
                <a:close/>
                <a:moveTo>
                  <a:pt x="106869" y="2064972"/>
                </a:moveTo>
                <a:cubicBezTo>
                  <a:pt x="109371" y="2063915"/>
                  <a:pt x="114374" y="2066028"/>
                  <a:pt x="119377" y="2069196"/>
                </a:cubicBezTo>
                <a:cubicBezTo>
                  <a:pt x="119377" y="2069196"/>
                  <a:pt x="119377" y="2069196"/>
                  <a:pt x="106869" y="2064972"/>
                </a:cubicBezTo>
                <a:close/>
                <a:moveTo>
                  <a:pt x="97100" y="2062187"/>
                </a:moveTo>
                <a:cubicBezTo>
                  <a:pt x="95824" y="2071885"/>
                  <a:pt x="88167" y="2074041"/>
                  <a:pt x="100928" y="2077275"/>
                </a:cubicBezTo>
                <a:cubicBezTo>
                  <a:pt x="103481" y="2075119"/>
                  <a:pt x="104757" y="2071616"/>
                  <a:pt x="104279" y="2068518"/>
                </a:cubicBezTo>
                <a:cubicBezTo>
                  <a:pt x="103800" y="2065420"/>
                  <a:pt x="101567" y="2062725"/>
                  <a:pt x="97100" y="2062187"/>
                </a:cubicBezTo>
                <a:close/>
                <a:moveTo>
                  <a:pt x="100935" y="2050003"/>
                </a:moveTo>
                <a:cubicBezTo>
                  <a:pt x="99684" y="2059702"/>
                  <a:pt x="92181" y="2061858"/>
                  <a:pt x="104687" y="2065091"/>
                </a:cubicBezTo>
                <a:cubicBezTo>
                  <a:pt x="104687" y="2057547"/>
                  <a:pt x="117192" y="2062935"/>
                  <a:pt x="115942" y="2054314"/>
                </a:cubicBezTo>
                <a:cubicBezTo>
                  <a:pt x="109690" y="2054314"/>
                  <a:pt x="103437" y="2053236"/>
                  <a:pt x="100935" y="2050003"/>
                </a:cubicBezTo>
                <a:close/>
                <a:moveTo>
                  <a:pt x="48993" y="2048608"/>
                </a:moveTo>
                <a:cubicBezTo>
                  <a:pt x="48993" y="2055942"/>
                  <a:pt x="45264" y="2060134"/>
                  <a:pt x="36565" y="2059085"/>
                </a:cubicBezTo>
                <a:cubicBezTo>
                  <a:pt x="36565" y="2062229"/>
                  <a:pt x="36565" y="2066420"/>
                  <a:pt x="36565" y="2069564"/>
                </a:cubicBezTo>
                <a:cubicBezTo>
                  <a:pt x="42779" y="2068515"/>
                  <a:pt x="42779" y="2068515"/>
                  <a:pt x="42779" y="2068515"/>
                </a:cubicBezTo>
                <a:lnTo>
                  <a:pt x="40116" y="2075249"/>
                </a:lnTo>
                <a:lnTo>
                  <a:pt x="39775" y="2075265"/>
                </a:lnTo>
                <a:lnTo>
                  <a:pt x="39518" y="2076762"/>
                </a:lnTo>
                <a:lnTo>
                  <a:pt x="39050" y="2077945"/>
                </a:lnTo>
                <a:lnTo>
                  <a:pt x="39273" y="2078195"/>
                </a:lnTo>
                <a:lnTo>
                  <a:pt x="38939" y="2080151"/>
                </a:lnTo>
                <a:lnTo>
                  <a:pt x="43489" y="2082972"/>
                </a:lnTo>
                <a:lnTo>
                  <a:pt x="41570" y="2086752"/>
                </a:lnTo>
                <a:lnTo>
                  <a:pt x="40279" y="2089297"/>
                </a:lnTo>
                <a:cubicBezTo>
                  <a:pt x="40279" y="2089297"/>
                  <a:pt x="40279" y="2089297"/>
                  <a:pt x="40949" y="2087977"/>
                </a:cubicBezTo>
                <a:lnTo>
                  <a:pt x="41570" y="2086752"/>
                </a:lnTo>
                <a:lnTo>
                  <a:pt x="42540" y="2084842"/>
                </a:lnTo>
                <a:lnTo>
                  <a:pt x="43489" y="2082972"/>
                </a:lnTo>
                <a:lnTo>
                  <a:pt x="43564" y="2083019"/>
                </a:lnTo>
                <a:lnTo>
                  <a:pt x="46507" y="2086326"/>
                </a:lnTo>
                <a:lnTo>
                  <a:pt x="46173" y="2084636"/>
                </a:lnTo>
                <a:lnTo>
                  <a:pt x="48540" y="2086102"/>
                </a:lnTo>
                <a:cubicBezTo>
                  <a:pt x="50541" y="2083179"/>
                  <a:pt x="51579" y="2080821"/>
                  <a:pt x="51923" y="2078953"/>
                </a:cubicBezTo>
                <a:cubicBezTo>
                  <a:pt x="52268" y="2077084"/>
                  <a:pt x="51916" y="2075705"/>
                  <a:pt x="51137" y="2074741"/>
                </a:cubicBezTo>
                <a:lnTo>
                  <a:pt x="44279" y="2075057"/>
                </a:lnTo>
                <a:lnTo>
                  <a:pt x="44021" y="2073754"/>
                </a:lnTo>
                <a:cubicBezTo>
                  <a:pt x="55208" y="2073754"/>
                  <a:pt x="52722" y="2076898"/>
                  <a:pt x="65150" y="2073754"/>
                </a:cubicBezTo>
                <a:cubicBezTo>
                  <a:pt x="65150" y="2060134"/>
                  <a:pt x="56451" y="2054894"/>
                  <a:pt x="48993" y="2048608"/>
                </a:cubicBezTo>
                <a:close/>
                <a:moveTo>
                  <a:pt x="4489062" y="2048219"/>
                </a:moveTo>
                <a:lnTo>
                  <a:pt x="4488496" y="2051059"/>
                </a:lnTo>
                <a:lnTo>
                  <a:pt x="4488172" y="2052673"/>
                </a:lnTo>
                <a:cubicBezTo>
                  <a:pt x="4487880" y="2054160"/>
                  <a:pt x="4487485" y="2056138"/>
                  <a:pt x="4486959" y="2058778"/>
                </a:cubicBezTo>
                <a:lnTo>
                  <a:pt x="4488496" y="2051059"/>
                </a:lnTo>
                <a:lnTo>
                  <a:pt x="4488800" y="2049538"/>
                </a:lnTo>
                <a:cubicBezTo>
                  <a:pt x="4489062" y="2048219"/>
                  <a:pt x="4489062" y="2048219"/>
                  <a:pt x="4489062" y="2048219"/>
                </a:cubicBezTo>
                <a:close/>
                <a:moveTo>
                  <a:pt x="104768" y="2039442"/>
                </a:moveTo>
                <a:cubicBezTo>
                  <a:pt x="95328" y="2049061"/>
                  <a:pt x="108544" y="2050263"/>
                  <a:pt x="109370" y="2045755"/>
                </a:cubicBezTo>
                <a:cubicBezTo>
                  <a:pt x="109646" y="2044252"/>
                  <a:pt x="108544" y="2042114"/>
                  <a:pt x="104768" y="2039442"/>
                </a:cubicBezTo>
                <a:close/>
                <a:moveTo>
                  <a:pt x="126601" y="2019717"/>
                </a:moveTo>
                <a:lnTo>
                  <a:pt x="120954" y="2027192"/>
                </a:lnTo>
                <a:lnTo>
                  <a:pt x="116697" y="2023934"/>
                </a:lnTo>
                <a:lnTo>
                  <a:pt x="119031" y="2029736"/>
                </a:lnTo>
                <a:lnTo>
                  <a:pt x="115235" y="2034759"/>
                </a:lnTo>
                <a:cubicBezTo>
                  <a:pt x="113569" y="2040908"/>
                  <a:pt x="114478" y="2047448"/>
                  <a:pt x="119326" y="2052156"/>
                </a:cubicBezTo>
                <a:lnTo>
                  <a:pt x="122449" y="2038235"/>
                </a:lnTo>
                <a:lnTo>
                  <a:pt x="125993" y="2047048"/>
                </a:lnTo>
                <a:cubicBezTo>
                  <a:pt x="132777" y="2063916"/>
                  <a:pt x="132777" y="2063916"/>
                  <a:pt x="132777" y="2063916"/>
                </a:cubicBezTo>
                <a:cubicBezTo>
                  <a:pt x="130303" y="2054447"/>
                  <a:pt x="130303" y="2043924"/>
                  <a:pt x="129066" y="2033404"/>
                </a:cubicBezTo>
                <a:lnTo>
                  <a:pt x="124343" y="2029788"/>
                </a:lnTo>
                <a:lnTo>
                  <a:pt x="125692" y="2023771"/>
                </a:lnTo>
                <a:cubicBezTo>
                  <a:pt x="126601" y="2019717"/>
                  <a:pt x="126601" y="2019717"/>
                  <a:pt x="126601" y="2019717"/>
                </a:cubicBezTo>
                <a:close/>
                <a:moveTo>
                  <a:pt x="4431160" y="2014044"/>
                </a:moveTo>
                <a:lnTo>
                  <a:pt x="4431160" y="2016422"/>
                </a:lnTo>
                <a:lnTo>
                  <a:pt x="4434754" y="2024534"/>
                </a:lnTo>
                <a:cubicBezTo>
                  <a:pt x="4435505" y="2026230"/>
                  <a:pt x="4435505" y="2026230"/>
                  <a:pt x="4435505" y="2026230"/>
                </a:cubicBezTo>
                <a:cubicBezTo>
                  <a:pt x="4436506" y="2023097"/>
                  <a:pt x="4435505" y="2019965"/>
                  <a:pt x="4434501" y="2016830"/>
                </a:cubicBezTo>
                <a:close/>
                <a:moveTo>
                  <a:pt x="4491179" y="2008767"/>
                </a:moveTo>
                <a:cubicBezTo>
                  <a:pt x="4490830" y="2011407"/>
                  <a:pt x="4490784" y="2013419"/>
                  <a:pt x="4490949" y="2014917"/>
                </a:cubicBezTo>
                <a:lnTo>
                  <a:pt x="4491055" y="2015092"/>
                </a:lnTo>
                <a:lnTo>
                  <a:pt x="4488130" y="2015939"/>
                </a:lnTo>
                <a:lnTo>
                  <a:pt x="4486552" y="2023247"/>
                </a:lnTo>
                <a:lnTo>
                  <a:pt x="4486256" y="2020307"/>
                </a:lnTo>
                <a:lnTo>
                  <a:pt x="4483449" y="2037880"/>
                </a:lnTo>
                <a:cubicBezTo>
                  <a:pt x="4485320" y="2040982"/>
                  <a:pt x="4487192" y="2044082"/>
                  <a:pt x="4489060" y="2048219"/>
                </a:cubicBezTo>
                <a:cubicBezTo>
                  <a:pt x="4488360" y="2041240"/>
                  <a:pt x="4487834" y="2036006"/>
                  <a:pt x="4487440" y="2032081"/>
                </a:cubicBezTo>
                <a:lnTo>
                  <a:pt x="4486628" y="2024013"/>
                </a:lnTo>
                <a:lnTo>
                  <a:pt x="4492403" y="2017326"/>
                </a:lnTo>
                <a:lnTo>
                  <a:pt x="4493197" y="2018640"/>
                </a:lnTo>
                <a:cubicBezTo>
                  <a:pt x="4496300" y="2018817"/>
                  <a:pt x="4500386" y="2010152"/>
                  <a:pt x="4491179" y="2008767"/>
                </a:cubicBezTo>
                <a:close/>
                <a:moveTo>
                  <a:pt x="155558" y="2004773"/>
                </a:moveTo>
                <a:lnTo>
                  <a:pt x="153450" y="2005946"/>
                </a:lnTo>
                <a:cubicBezTo>
                  <a:pt x="152058" y="2010088"/>
                  <a:pt x="151748" y="2015164"/>
                  <a:pt x="148655" y="2017837"/>
                </a:cubicBezTo>
                <a:lnTo>
                  <a:pt x="155558" y="2017610"/>
                </a:lnTo>
                <a:close/>
                <a:moveTo>
                  <a:pt x="4444921" y="1999827"/>
                </a:moveTo>
                <a:cubicBezTo>
                  <a:pt x="4444921" y="1999827"/>
                  <a:pt x="4444921" y="1999827"/>
                  <a:pt x="4435102" y="2003600"/>
                </a:cubicBezTo>
                <a:cubicBezTo>
                  <a:pt x="4439032" y="2002343"/>
                  <a:pt x="4441978" y="1999827"/>
                  <a:pt x="4444921" y="1999827"/>
                </a:cubicBezTo>
                <a:close/>
                <a:moveTo>
                  <a:pt x="4459886" y="1997111"/>
                </a:moveTo>
                <a:lnTo>
                  <a:pt x="4459804" y="1997497"/>
                </a:lnTo>
                <a:lnTo>
                  <a:pt x="4455784" y="2004522"/>
                </a:lnTo>
                <a:cubicBezTo>
                  <a:pt x="4455084" y="2005749"/>
                  <a:pt x="4455084" y="2005749"/>
                  <a:pt x="4455084" y="2005749"/>
                </a:cubicBezTo>
                <a:lnTo>
                  <a:pt x="4459804" y="1997497"/>
                </a:lnTo>
                <a:lnTo>
                  <a:pt x="4457006" y="2010841"/>
                </a:lnTo>
                <a:cubicBezTo>
                  <a:pt x="4459883" y="2013745"/>
                  <a:pt x="4462464" y="2014274"/>
                  <a:pt x="4464474" y="2013448"/>
                </a:cubicBezTo>
                <a:cubicBezTo>
                  <a:pt x="4468492" y="2011798"/>
                  <a:pt x="4470232" y="2004735"/>
                  <a:pt x="4467534" y="2000445"/>
                </a:cubicBezTo>
                <a:lnTo>
                  <a:pt x="4459996" y="1997161"/>
                </a:lnTo>
                <a:close/>
                <a:moveTo>
                  <a:pt x="4479216" y="1994433"/>
                </a:moveTo>
                <a:cubicBezTo>
                  <a:pt x="4476270" y="1997451"/>
                  <a:pt x="4472344" y="1998456"/>
                  <a:pt x="4468417" y="1998456"/>
                </a:cubicBezTo>
                <a:cubicBezTo>
                  <a:pt x="4488054" y="2003486"/>
                  <a:pt x="4488054" y="2003486"/>
                  <a:pt x="4488054" y="2003486"/>
                </a:cubicBezTo>
                <a:cubicBezTo>
                  <a:pt x="4487072" y="1999463"/>
                  <a:pt x="4485108" y="1994433"/>
                  <a:pt x="4479216" y="1994433"/>
                </a:cubicBezTo>
                <a:close/>
                <a:moveTo>
                  <a:pt x="4472930" y="1981079"/>
                </a:moveTo>
                <a:cubicBezTo>
                  <a:pt x="4471524" y="1986360"/>
                  <a:pt x="4471524" y="1991641"/>
                  <a:pt x="4471524" y="1996920"/>
                </a:cubicBezTo>
                <a:cubicBezTo>
                  <a:pt x="4472930" y="1981079"/>
                  <a:pt x="4472930" y="1981079"/>
                  <a:pt x="4472930" y="1981079"/>
                </a:cubicBezTo>
                <a:close/>
                <a:moveTo>
                  <a:pt x="4440340" y="1979459"/>
                </a:moveTo>
                <a:cubicBezTo>
                  <a:pt x="4440340" y="1982401"/>
                  <a:pt x="4440340" y="1985343"/>
                  <a:pt x="4440340" y="1989266"/>
                </a:cubicBezTo>
                <a:cubicBezTo>
                  <a:pt x="4443344" y="1989266"/>
                  <a:pt x="4445348" y="1989266"/>
                  <a:pt x="4447351" y="1989266"/>
                </a:cubicBezTo>
                <a:cubicBezTo>
                  <a:pt x="4447351" y="1985343"/>
                  <a:pt x="4447351" y="1982401"/>
                  <a:pt x="4447351" y="1979459"/>
                </a:cubicBezTo>
                <a:cubicBezTo>
                  <a:pt x="4445348" y="1979459"/>
                  <a:pt x="4443344" y="1979459"/>
                  <a:pt x="4440340" y="1979459"/>
                </a:cubicBezTo>
                <a:close/>
                <a:moveTo>
                  <a:pt x="4445262" y="1975573"/>
                </a:moveTo>
                <a:cubicBezTo>
                  <a:pt x="4450084" y="1982702"/>
                  <a:pt x="4453943" y="1990850"/>
                  <a:pt x="4460694" y="1995942"/>
                </a:cubicBezTo>
                <a:cubicBezTo>
                  <a:pt x="4445262" y="1975573"/>
                  <a:pt x="4445262" y="1975573"/>
                  <a:pt x="4445262" y="1975573"/>
                </a:cubicBezTo>
                <a:close/>
                <a:moveTo>
                  <a:pt x="4470824" y="1963729"/>
                </a:moveTo>
                <a:cubicBezTo>
                  <a:pt x="4472786" y="1981080"/>
                  <a:pt x="4472786" y="1981080"/>
                  <a:pt x="4472786" y="1981080"/>
                </a:cubicBezTo>
                <a:cubicBezTo>
                  <a:pt x="4473770" y="1974954"/>
                  <a:pt x="4475734" y="1967811"/>
                  <a:pt x="4470824" y="1963729"/>
                </a:cubicBezTo>
                <a:close/>
                <a:moveTo>
                  <a:pt x="4431160" y="1954560"/>
                </a:moveTo>
                <a:lnTo>
                  <a:pt x="4431160" y="1956808"/>
                </a:lnTo>
                <a:lnTo>
                  <a:pt x="4433962" y="1958431"/>
                </a:lnTo>
                <a:cubicBezTo>
                  <a:pt x="4435102" y="1959091"/>
                  <a:pt x="4435102" y="1959091"/>
                  <a:pt x="4435102" y="1959091"/>
                </a:cubicBezTo>
                <a:cubicBezTo>
                  <a:pt x="4434192" y="1958036"/>
                  <a:pt x="4433280" y="1955923"/>
                  <a:pt x="4433280" y="1954867"/>
                </a:cubicBezTo>
                <a:close/>
                <a:moveTo>
                  <a:pt x="142680" y="1939001"/>
                </a:moveTo>
                <a:cubicBezTo>
                  <a:pt x="138970" y="1939001"/>
                  <a:pt x="134021" y="1939001"/>
                  <a:pt x="129074" y="1940065"/>
                </a:cubicBezTo>
                <a:cubicBezTo>
                  <a:pt x="126600" y="1944326"/>
                  <a:pt x="130311" y="1950716"/>
                  <a:pt x="130311" y="1957105"/>
                </a:cubicBezTo>
                <a:cubicBezTo>
                  <a:pt x="142680" y="1939001"/>
                  <a:pt x="142680" y="1939001"/>
                  <a:pt x="142680" y="1939001"/>
                </a:cubicBezTo>
                <a:close/>
                <a:moveTo>
                  <a:pt x="4435102" y="1936461"/>
                </a:moveTo>
                <a:lnTo>
                  <a:pt x="4431160" y="1937167"/>
                </a:lnTo>
                <a:lnTo>
                  <a:pt x="4434051" y="1936650"/>
                </a:lnTo>
                <a:cubicBezTo>
                  <a:pt x="4435102" y="1936461"/>
                  <a:pt x="4435102" y="1936461"/>
                  <a:pt x="4435102" y="1936461"/>
                </a:cubicBezTo>
                <a:close/>
                <a:moveTo>
                  <a:pt x="52770" y="1910282"/>
                </a:moveTo>
                <a:lnTo>
                  <a:pt x="51246" y="1912113"/>
                </a:lnTo>
                <a:lnTo>
                  <a:pt x="50977" y="1915289"/>
                </a:lnTo>
                <a:lnTo>
                  <a:pt x="50641" y="1912692"/>
                </a:lnTo>
                <a:lnTo>
                  <a:pt x="49565" y="1912282"/>
                </a:lnTo>
                <a:close/>
                <a:moveTo>
                  <a:pt x="4432050" y="1909893"/>
                </a:moveTo>
                <a:lnTo>
                  <a:pt x="4431160" y="1910187"/>
                </a:lnTo>
                <a:lnTo>
                  <a:pt x="4431160" y="1917513"/>
                </a:lnTo>
                <a:lnTo>
                  <a:pt x="4433022" y="1919078"/>
                </a:lnTo>
                <a:cubicBezTo>
                  <a:pt x="4435080" y="1921963"/>
                  <a:pt x="4437017" y="1924849"/>
                  <a:pt x="4440405" y="1925899"/>
                </a:cubicBezTo>
                <a:lnTo>
                  <a:pt x="4443154" y="1916222"/>
                </a:lnTo>
                <a:lnTo>
                  <a:pt x="4453506" y="1931066"/>
                </a:lnTo>
                <a:lnTo>
                  <a:pt x="4455084" y="1933329"/>
                </a:lnTo>
                <a:lnTo>
                  <a:pt x="4447369" y="1941628"/>
                </a:lnTo>
                <a:lnTo>
                  <a:pt x="4443700" y="1941008"/>
                </a:lnTo>
                <a:lnTo>
                  <a:pt x="4435444" y="1939615"/>
                </a:lnTo>
                <a:cubicBezTo>
                  <a:pt x="4438426" y="1940118"/>
                  <a:pt x="4440660" y="1940496"/>
                  <a:pt x="4442337" y="1940779"/>
                </a:cubicBezTo>
                <a:lnTo>
                  <a:pt x="4443700" y="1941008"/>
                </a:lnTo>
                <a:lnTo>
                  <a:pt x="4445877" y="1941376"/>
                </a:lnTo>
                <a:cubicBezTo>
                  <a:pt x="4447369" y="1941628"/>
                  <a:pt x="4447369" y="1941628"/>
                  <a:pt x="4447369" y="1941628"/>
                </a:cubicBezTo>
                <a:cubicBezTo>
                  <a:pt x="4446140" y="1947474"/>
                  <a:pt x="4445220" y="1951858"/>
                  <a:pt x="4444530" y="1955147"/>
                </a:cubicBezTo>
                <a:lnTo>
                  <a:pt x="4443371" y="1960668"/>
                </a:lnTo>
                <a:lnTo>
                  <a:pt x="4442458" y="1965012"/>
                </a:lnTo>
                <a:cubicBezTo>
                  <a:pt x="4442458" y="1965012"/>
                  <a:pt x="4442458" y="1965012"/>
                  <a:pt x="4443073" y="1962089"/>
                </a:cubicBezTo>
                <a:lnTo>
                  <a:pt x="4443371" y="1960668"/>
                </a:lnTo>
                <a:lnTo>
                  <a:pt x="4447369" y="1941628"/>
                </a:lnTo>
                <a:cubicBezTo>
                  <a:pt x="4451228" y="1937478"/>
                  <a:pt x="4453154" y="1935404"/>
                  <a:pt x="4454120" y="1934366"/>
                </a:cubicBezTo>
                <a:lnTo>
                  <a:pt x="4455084" y="1933329"/>
                </a:lnTo>
                <a:lnTo>
                  <a:pt x="4450593" y="1922280"/>
                </a:lnTo>
                <a:lnTo>
                  <a:pt x="4443245" y="1915906"/>
                </a:lnTo>
                <a:lnTo>
                  <a:pt x="4444279" y="1912254"/>
                </a:lnTo>
                <a:cubicBezTo>
                  <a:pt x="4439436" y="1914353"/>
                  <a:pt x="4435320" y="1911730"/>
                  <a:pt x="4432050" y="1909893"/>
                </a:cubicBezTo>
                <a:close/>
                <a:moveTo>
                  <a:pt x="130170" y="1892983"/>
                </a:moveTo>
                <a:lnTo>
                  <a:pt x="136423" y="1903545"/>
                </a:lnTo>
                <a:cubicBezTo>
                  <a:pt x="136423" y="1903545"/>
                  <a:pt x="136423" y="1903545"/>
                  <a:pt x="133785" y="1899089"/>
                </a:cubicBezTo>
                <a:close/>
                <a:moveTo>
                  <a:pt x="4514409" y="1888611"/>
                </a:moveTo>
                <a:cubicBezTo>
                  <a:pt x="4512478" y="1888611"/>
                  <a:pt x="4510550" y="1889668"/>
                  <a:pt x="4509584" y="1889668"/>
                </a:cubicBezTo>
                <a:cubicBezTo>
                  <a:pt x="4507656" y="1892835"/>
                  <a:pt x="4507656" y="1896003"/>
                  <a:pt x="4506692" y="1899173"/>
                </a:cubicBezTo>
                <a:cubicBezTo>
                  <a:pt x="4514409" y="1888611"/>
                  <a:pt x="4514409" y="1888611"/>
                  <a:pt x="4514409" y="1888611"/>
                </a:cubicBezTo>
                <a:close/>
                <a:moveTo>
                  <a:pt x="82264" y="1888506"/>
                </a:moveTo>
                <a:lnTo>
                  <a:pt x="81597" y="1891363"/>
                </a:lnTo>
                <a:lnTo>
                  <a:pt x="80284" y="1888825"/>
                </a:lnTo>
                <a:close/>
                <a:moveTo>
                  <a:pt x="4528008" y="1884458"/>
                </a:moveTo>
                <a:lnTo>
                  <a:pt x="4525970" y="1894321"/>
                </a:lnTo>
                <a:lnTo>
                  <a:pt x="4521092" y="1886715"/>
                </a:lnTo>
                <a:close/>
                <a:moveTo>
                  <a:pt x="4450158" y="1883928"/>
                </a:moveTo>
                <a:cubicBezTo>
                  <a:pt x="4446228" y="1883928"/>
                  <a:pt x="4441320" y="1882899"/>
                  <a:pt x="4440340" y="1887015"/>
                </a:cubicBezTo>
                <a:cubicBezTo>
                  <a:pt x="4445248" y="1888043"/>
                  <a:pt x="4446228" y="1893186"/>
                  <a:pt x="4450158" y="1894216"/>
                </a:cubicBezTo>
                <a:cubicBezTo>
                  <a:pt x="4450158" y="1890102"/>
                  <a:pt x="4450158" y="1887015"/>
                  <a:pt x="4450158" y="1883928"/>
                </a:cubicBezTo>
                <a:close/>
                <a:moveTo>
                  <a:pt x="4521414" y="1881992"/>
                </a:moveTo>
                <a:lnTo>
                  <a:pt x="4520488" y="1885770"/>
                </a:lnTo>
                <a:lnTo>
                  <a:pt x="4519550" y="1884306"/>
                </a:lnTo>
                <a:lnTo>
                  <a:pt x="4518751" y="1883151"/>
                </a:lnTo>
                <a:close/>
                <a:moveTo>
                  <a:pt x="131509" y="1877143"/>
                </a:moveTo>
                <a:lnTo>
                  <a:pt x="130169" y="1892983"/>
                </a:lnTo>
                <a:lnTo>
                  <a:pt x="120790" y="1894303"/>
                </a:lnTo>
                <a:cubicBezTo>
                  <a:pt x="119450" y="1894492"/>
                  <a:pt x="119450" y="1894492"/>
                  <a:pt x="119450" y="1894492"/>
                </a:cubicBezTo>
                <a:lnTo>
                  <a:pt x="130169" y="1892983"/>
                </a:lnTo>
                <a:lnTo>
                  <a:pt x="130337" y="1891003"/>
                </a:lnTo>
                <a:cubicBezTo>
                  <a:pt x="130504" y="1889023"/>
                  <a:pt x="130839" y="1885062"/>
                  <a:pt x="131509" y="1877143"/>
                </a:cubicBezTo>
                <a:close/>
                <a:moveTo>
                  <a:pt x="4517358" y="1865237"/>
                </a:moveTo>
                <a:lnTo>
                  <a:pt x="4519484" y="1866255"/>
                </a:lnTo>
                <a:cubicBezTo>
                  <a:pt x="4519967" y="1870451"/>
                  <a:pt x="4518518" y="1872286"/>
                  <a:pt x="4517314" y="1874384"/>
                </a:cubicBezTo>
                <a:lnTo>
                  <a:pt x="4517064" y="1877719"/>
                </a:lnTo>
                <a:lnTo>
                  <a:pt x="4516144" y="1879378"/>
                </a:lnTo>
                <a:lnTo>
                  <a:pt x="4511428" y="1872552"/>
                </a:lnTo>
                <a:lnTo>
                  <a:pt x="4515218" y="1871723"/>
                </a:lnTo>
                <a:cubicBezTo>
                  <a:pt x="4515818" y="1871592"/>
                  <a:pt x="4515818" y="1871592"/>
                  <a:pt x="4515818" y="1871592"/>
                </a:cubicBezTo>
                <a:close/>
                <a:moveTo>
                  <a:pt x="132313" y="1862055"/>
                </a:moveTo>
                <a:cubicBezTo>
                  <a:pt x="131063" y="1877143"/>
                  <a:pt x="131063" y="1877143"/>
                  <a:pt x="131063" y="1877143"/>
                </a:cubicBezTo>
                <a:cubicBezTo>
                  <a:pt x="119450" y="1871860"/>
                  <a:pt x="119450" y="1871860"/>
                  <a:pt x="119450" y="1871860"/>
                </a:cubicBezTo>
                <a:cubicBezTo>
                  <a:pt x="120611" y="1872917"/>
                  <a:pt x="121773" y="1875030"/>
                  <a:pt x="121773" y="1876086"/>
                </a:cubicBezTo>
                <a:cubicBezTo>
                  <a:pt x="124095" y="1877143"/>
                  <a:pt x="128740" y="1877143"/>
                  <a:pt x="131063" y="1877143"/>
                </a:cubicBezTo>
                <a:cubicBezTo>
                  <a:pt x="134189" y="1874987"/>
                  <a:pt x="135129" y="1872562"/>
                  <a:pt x="134972" y="1870002"/>
                </a:cubicBezTo>
                <a:cubicBezTo>
                  <a:pt x="134815" y="1867442"/>
                  <a:pt x="133565" y="1864749"/>
                  <a:pt x="132313" y="1862055"/>
                </a:cubicBezTo>
                <a:close/>
                <a:moveTo>
                  <a:pt x="4458902" y="1857363"/>
                </a:moveTo>
                <a:cubicBezTo>
                  <a:pt x="4458902" y="1857363"/>
                  <a:pt x="4458902" y="1857363"/>
                  <a:pt x="4461006" y="1867923"/>
                </a:cubicBezTo>
                <a:cubicBezTo>
                  <a:pt x="4459954" y="1865812"/>
                  <a:pt x="4459954" y="1861587"/>
                  <a:pt x="4458902" y="1857363"/>
                </a:cubicBezTo>
                <a:close/>
                <a:moveTo>
                  <a:pt x="53362" y="1846151"/>
                </a:moveTo>
                <a:lnTo>
                  <a:pt x="56592" y="1850768"/>
                </a:lnTo>
                <a:lnTo>
                  <a:pt x="55800" y="1851031"/>
                </a:lnTo>
                <a:lnTo>
                  <a:pt x="54442" y="1848314"/>
                </a:lnTo>
                <a:close/>
                <a:moveTo>
                  <a:pt x="133744" y="1843194"/>
                </a:moveTo>
                <a:cubicBezTo>
                  <a:pt x="126597" y="1848433"/>
                  <a:pt x="130170" y="1855767"/>
                  <a:pt x="132552" y="1862055"/>
                </a:cubicBezTo>
                <a:cubicBezTo>
                  <a:pt x="133744" y="1843194"/>
                  <a:pt x="133744" y="1843194"/>
                  <a:pt x="133744" y="1843194"/>
                </a:cubicBezTo>
                <a:close/>
                <a:moveTo>
                  <a:pt x="4466616" y="1843029"/>
                </a:moveTo>
                <a:cubicBezTo>
                  <a:pt x="4471524" y="1848310"/>
                  <a:pt x="4473980" y="1850950"/>
                  <a:pt x="4475208" y="1852270"/>
                </a:cubicBezTo>
                <a:lnTo>
                  <a:pt x="4476394" y="1853546"/>
                </a:lnTo>
                <a:lnTo>
                  <a:pt x="4472308" y="1852667"/>
                </a:lnTo>
                <a:cubicBezTo>
                  <a:pt x="4471694" y="1852534"/>
                  <a:pt x="4471694" y="1852534"/>
                  <a:pt x="4471694" y="1852534"/>
                </a:cubicBezTo>
                <a:cubicBezTo>
                  <a:pt x="4471694" y="1854647"/>
                  <a:pt x="4471694" y="1856758"/>
                  <a:pt x="4471694" y="1858871"/>
                </a:cubicBezTo>
                <a:cubicBezTo>
                  <a:pt x="4474149" y="1858343"/>
                  <a:pt x="4475378" y="1858080"/>
                  <a:pt x="4475990" y="1857947"/>
                </a:cubicBezTo>
                <a:lnTo>
                  <a:pt x="4476528" y="1857831"/>
                </a:lnTo>
                <a:lnTo>
                  <a:pt x="4476604" y="1857815"/>
                </a:lnTo>
                <a:cubicBezTo>
                  <a:pt x="4481512" y="1855703"/>
                  <a:pt x="4481512" y="1855703"/>
                  <a:pt x="4481512" y="1855703"/>
                </a:cubicBezTo>
                <a:cubicBezTo>
                  <a:pt x="4480531" y="1852534"/>
                  <a:pt x="4481512" y="1848310"/>
                  <a:pt x="4478569" y="1848310"/>
                </a:cubicBezTo>
                <a:cubicBezTo>
                  <a:pt x="4476604" y="1853590"/>
                  <a:pt x="4476604" y="1853590"/>
                  <a:pt x="4476604" y="1853590"/>
                </a:cubicBezTo>
                <a:lnTo>
                  <a:pt x="4476412" y="1853550"/>
                </a:lnTo>
                <a:lnTo>
                  <a:pt x="4473368" y="1847913"/>
                </a:lnTo>
                <a:cubicBezTo>
                  <a:pt x="4471770" y="1846462"/>
                  <a:pt x="4469562" y="1845142"/>
                  <a:pt x="4466616" y="1843029"/>
                </a:cubicBezTo>
                <a:close/>
                <a:moveTo>
                  <a:pt x="4440418" y="1834621"/>
                </a:moveTo>
                <a:cubicBezTo>
                  <a:pt x="4439930" y="1835665"/>
                  <a:pt x="4437980" y="1838799"/>
                  <a:pt x="4437128" y="1841802"/>
                </a:cubicBezTo>
                <a:cubicBezTo>
                  <a:pt x="4436704" y="1843304"/>
                  <a:pt x="4436552" y="1844773"/>
                  <a:pt x="4436992" y="1845931"/>
                </a:cubicBezTo>
                <a:cubicBezTo>
                  <a:pt x="4437434" y="1847089"/>
                  <a:pt x="4438468" y="1847939"/>
                  <a:pt x="4440418" y="1848199"/>
                </a:cubicBezTo>
                <a:cubicBezTo>
                  <a:pt x="4437495" y="1841932"/>
                  <a:pt x="4450158" y="1836709"/>
                  <a:pt x="4440418" y="1834621"/>
                </a:cubicBezTo>
                <a:close/>
                <a:moveTo>
                  <a:pt x="4471578" y="1828251"/>
                </a:moveTo>
                <a:cubicBezTo>
                  <a:pt x="4474470" y="1830364"/>
                  <a:pt x="4477363" y="1832476"/>
                  <a:pt x="4479292" y="1833533"/>
                </a:cubicBezTo>
                <a:cubicBezTo>
                  <a:pt x="4471578" y="1828251"/>
                  <a:pt x="4471578" y="1828251"/>
                  <a:pt x="4471578" y="1828251"/>
                </a:cubicBezTo>
                <a:close/>
                <a:moveTo>
                  <a:pt x="4455792" y="1825455"/>
                </a:moveTo>
                <a:cubicBezTo>
                  <a:pt x="4467714" y="1841296"/>
                  <a:pt x="4467714" y="1841296"/>
                  <a:pt x="4467714" y="1841296"/>
                </a:cubicBezTo>
                <a:cubicBezTo>
                  <a:pt x="4467714" y="1834958"/>
                  <a:pt x="4467714" y="1828623"/>
                  <a:pt x="4465726" y="1826510"/>
                </a:cubicBezTo>
                <a:close/>
                <a:moveTo>
                  <a:pt x="155558" y="1819882"/>
                </a:moveTo>
                <a:lnTo>
                  <a:pt x="146185" y="1827797"/>
                </a:lnTo>
                <a:lnTo>
                  <a:pt x="151906" y="1838847"/>
                </a:lnTo>
                <a:lnTo>
                  <a:pt x="155558" y="1841334"/>
                </a:lnTo>
                <a:lnTo>
                  <a:pt x="155558" y="1838349"/>
                </a:lnTo>
                <a:lnTo>
                  <a:pt x="148195" y="1830060"/>
                </a:lnTo>
                <a:lnTo>
                  <a:pt x="146185" y="1827797"/>
                </a:lnTo>
                <a:lnTo>
                  <a:pt x="147413" y="1826761"/>
                </a:lnTo>
                <a:close/>
                <a:moveTo>
                  <a:pt x="127884" y="1819280"/>
                </a:moveTo>
                <a:cubicBezTo>
                  <a:pt x="129224" y="1821354"/>
                  <a:pt x="130563" y="1824466"/>
                  <a:pt x="130563" y="1827577"/>
                </a:cubicBezTo>
                <a:cubicBezTo>
                  <a:pt x="130563" y="1827577"/>
                  <a:pt x="130563" y="1827577"/>
                  <a:pt x="127884" y="1819280"/>
                </a:cubicBezTo>
                <a:close/>
                <a:moveTo>
                  <a:pt x="4518695" y="1815494"/>
                </a:moveTo>
                <a:lnTo>
                  <a:pt x="4519122" y="1817333"/>
                </a:lnTo>
                <a:lnTo>
                  <a:pt x="4519335" y="1825094"/>
                </a:lnTo>
                <a:lnTo>
                  <a:pt x="4518624" y="1823764"/>
                </a:lnTo>
                <a:close/>
                <a:moveTo>
                  <a:pt x="4505112" y="1798519"/>
                </a:moveTo>
                <a:lnTo>
                  <a:pt x="4508750" y="1805856"/>
                </a:lnTo>
                <a:lnTo>
                  <a:pt x="4500454" y="1800186"/>
                </a:lnTo>
                <a:close/>
                <a:moveTo>
                  <a:pt x="100294" y="1793953"/>
                </a:moveTo>
                <a:lnTo>
                  <a:pt x="100763" y="1801175"/>
                </a:lnTo>
                <a:cubicBezTo>
                  <a:pt x="101990" y="1806361"/>
                  <a:pt x="101990" y="1806361"/>
                  <a:pt x="101990" y="1806361"/>
                </a:cubicBezTo>
                <a:lnTo>
                  <a:pt x="97151" y="1804317"/>
                </a:lnTo>
                <a:lnTo>
                  <a:pt x="97677" y="1802733"/>
                </a:lnTo>
                <a:lnTo>
                  <a:pt x="100249" y="1794983"/>
                </a:lnTo>
                <a:close/>
                <a:moveTo>
                  <a:pt x="106949" y="1779508"/>
                </a:moveTo>
                <a:lnTo>
                  <a:pt x="103366" y="1782534"/>
                </a:lnTo>
                <a:lnTo>
                  <a:pt x="99534" y="1782246"/>
                </a:lnTo>
                <a:lnTo>
                  <a:pt x="99961" y="1788823"/>
                </a:lnTo>
                <a:lnTo>
                  <a:pt x="98630" y="1796129"/>
                </a:lnTo>
                <a:lnTo>
                  <a:pt x="97450" y="1802603"/>
                </a:lnTo>
                <a:lnTo>
                  <a:pt x="97311" y="1803369"/>
                </a:lnTo>
                <a:lnTo>
                  <a:pt x="97139" y="1804312"/>
                </a:lnTo>
                <a:lnTo>
                  <a:pt x="97077" y="1804287"/>
                </a:lnTo>
                <a:lnTo>
                  <a:pt x="97130" y="1804361"/>
                </a:lnTo>
                <a:lnTo>
                  <a:pt x="97123" y="1804403"/>
                </a:lnTo>
                <a:lnTo>
                  <a:pt x="97134" y="1804367"/>
                </a:lnTo>
                <a:lnTo>
                  <a:pt x="106905" y="1818290"/>
                </a:lnTo>
                <a:cubicBezTo>
                  <a:pt x="112432" y="1821142"/>
                  <a:pt x="119187" y="1822958"/>
                  <a:pt x="124100" y="1826069"/>
                </a:cubicBezTo>
                <a:cubicBezTo>
                  <a:pt x="126557" y="1818808"/>
                  <a:pt x="126557" y="1818808"/>
                  <a:pt x="126557" y="1818808"/>
                </a:cubicBezTo>
                <a:lnTo>
                  <a:pt x="126557" y="1818273"/>
                </a:lnTo>
                <a:lnTo>
                  <a:pt x="126597" y="1818300"/>
                </a:lnTo>
                <a:lnTo>
                  <a:pt x="126557" y="1818228"/>
                </a:lnTo>
                <a:lnTo>
                  <a:pt x="126557" y="1816733"/>
                </a:lnTo>
                <a:cubicBezTo>
                  <a:pt x="127784" y="1818808"/>
                  <a:pt x="127784" y="1818808"/>
                  <a:pt x="127784" y="1818808"/>
                </a:cubicBezTo>
                <a:cubicBezTo>
                  <a:pt x="130855" y="1814142"/>
                  <a:pt x="131470" y="1808436"/>
                  <a:pt x="131164" y="1802731"/>
                </a:cubicBezTo>
                <a:cubicBezTo>
                  <a:pt x="130855" y="1797026"/>
                  <a:pt x="129628" y="1791321"/>
                  <a:pt x="129013" y="1786653"/>
                </a:cubicBezTo>
                <a:cubicBezTo>
                  <a:pt x="127784" y="1785615"/>
                  <a:pt x="125329" y="1784579"/>
                  <a:pt x="124100" y="1784579"/>
                </a:cubicBezTo>
                <a:cubicBezTo>
                  <a:pt x="122871" y="1784579"/>
                  <a:pt x="120415" y="1786653"/>
                  <a:pt x="117958" y="1788728"/>
                </a:cubicBezTo>
                <a:cubicBezTo>
                  <a:pt x="116731" y="1783542"/>
                  <a:pt x="116731" y="1783542"/>
                  <a:pt x="116731" y="1783542"/>
                </a:cubicBezTo>
                <a:lnTo>
                  <a:pt x="103366" y="1782534"/>
                </a:lnTo>
                <a:lnTo>
                  <a:pt x="106168" y="1780169"/>
                </a:lnTo>
                <a:cubicBezTo>
                  <a:pt x="106949" y="1779508"/>
                  <a:pt x="106949" y="1779508"/>
                  <a:pt x="106949" y="1779508"/>
                </a:cubicBezTo>
                <a:close/>
                <a:moveTo>
                  <a:pt x="4435202" y="1778797"/>
                </a:moveTo>
                <a:cubicBezTo>
                  <a:pt x="4433772" y="1786906"/>
                  <a:pt x="4432700" y="1792989"/>
                  <a:pt x="4431899" y="1797550"/>
                </a:cubicBezTo>
                <a:lnTo>
                  <a:pt x="4431160" y="1801736"/>
                </a:lnTo>
                <a:lnTo>
                  <a:pt x="4431160" y="1808416"/>
                </a:lnTo>
                <a:lnTo>
                  <a:pt x="4438412" y="1796194"/>
                </a:lnTo>
                <a:cubicBezTo>
                  <a:pt x="4439722" y="1790046"/>
                  <a:pt x="4439007" y="1783505"/>
                  <a:pt x="4435202" y="1778797"/>
                </a:cubicBezTo>
                <a:close/>
                <a:moveTo>
                  <a:pt x="108073" y="1753107"/>
                </a:moveTo>
                <a:lnTo>
                  <a:pt x="105270" y="1757858"/>
                </a:lnTo>
                <a:lnTo>
                  <a:pt x="104192" y="1757641"/>
                </a:lnTo>
                <a:lnTo>
                  <a:pt x="105010" y="1758299"/>
                </a:lnTo>
                <a:lnTo>
                  <a:pt x="102025" y="1763356"/>
                </a:lnTo>
                <a:cubicBezTo>
                  <a:pt x="101250" y="1767219"/>
                  <a:pt x="102490" y="1770679"/>
                  <a:pt x="108073" y="1771213"/>
                </a:cubicBezTo>
                <a:cubicBezTo>
                  <a:pt x="109314" y="1768550"/>
                  <a:pt x="109934" y="1767218"/>
                  <a:pt x="110244" y="1766553"/>
                </a:cubicBezTo>
                <a:lnTo>
                  <a:pt x="110499" y="1766005"/>
                </a:lnTo>
                <a:lnTo>
                  <a:pt x="106945" y="1779508"/>
                </a:lnTo>
                <a:cubicBezTo>
                  <a:pt x="108732" y="1776897"/>
                  <a:pt x="109625" y="1774287"/>
                  <a:pt x="110072" y="1771936"/>
                </a:cubicBezTo>
                <a:lnTo>
                  <a:pt x="110516" y="1765970"/>
                </a:lnTo>
                <a:lnTo>
                  <a:pt x="110555" y="1765886"/>
                </a:lnTo>
                <a:cubicBezTo>
                  <a:pt x="116759" y="1766952"/>
                  <a:pt x="116759" y="1766952"/>
                  <a:pt x="116759" y="1766952"/>
                </a:cubicBezTo>
                <a:lnTo>
                  <a:pt x="116518" y="1766381"/>
                </a:lnTo>
                <a:lnTo>
                  <a:pt x="129204" y="1762670"/>
                </a:lnTo>
                <a:lnTo>
                  <a:pt x="113645" y="1759542"/>
                </a:lnTo>
                <a:lnTo>
                  <a:pt x="113346" y="1758831"/>
                </a:lnTo>
                <a:cubicBezTo>
                  <a:pt x="110864" y="1757366"/>
                  <a:pt x="108073" y="1756302"/>
                  <a:pt x="108073" y="1753107"/>
                </a:cubicBezTo>
                <a:close/>
                <a:moveTo>
                  <a:pt x="137647" y="1752848"/>
                </a:moveTo>
                <a:lnTo>
                  <a:pt x="145109" y="1756857"/>
                </a:lnTo>
                <a:lnTo>
                  <a:pt x="145294" y="1756604"/>
                </a:lnTo>
                <a:cubicBezTo>
                  <a:pt x="146186" y="1755377"/>
                  <a:pt x="146186" y="1755377"/>
                  <a:pt x="146186" y="1755377"/>
                </a:cubicBezTo>
                <a:lnTo>
                  <a:pt x="145109" y="1756857"/>
                </a:lnTo>
                <a:lnTo>
                  <a:pt x="138876" y="1753508"/>
                </a:lnTo>
                <a:cubicBezTo>
                  <a:pt x="137647" y="1752848"/>
                  <a:pt x="137647" y="1752848"/>
                  <a:pt x="137647" y="1752848"/>
                </a:cubicBezTo>
                <a:close/>
                <a:moveTo>
                  <a:pt x="50642" y="1752027"/>
                </a:moveTo>
                <a:cubicBezTo>
                  <a:pt x="51313" y="1758062"/>
                  <a:pt x="51816" y="1762588"/>
                  <a:pt x="52192" y="1765984"/>
                </a:cubicBezTo>
                <a:lnTo>
                  <a:pt x="52677" y="1770335"/>
                </a:lnTo>
                <a:lnTo>
                  <a:pt x="53137" y="1774486"/>
                </a:lnTo>
                <a:lnTo>
                  <a:pt x="53323" y="1776166"/>
                </a:lnTo>
                <a:cubicBezTo>
                  <a:pt x="53323" y="1776166"/>
                  <a:pt x="53323" y="1776166"/>
                  <a:pt x="53282" y="1775789"/>
                </a:cubicBezTo>
                <a:lnTo>
                  <a:pt x="53137" y="1774486"/>
                </a:lnTo>
                <a:lnTo>
                  <a:pt x="52989" y="1773150"/>
                </a:lnTo>
                <a:lnTo>
                  <a:pt x="52677" y="1770335"/>
                </a:lnTo>
                <a:close/>
                <a:moveTo>
                  <a:pt x="4453144" y="1743291"/>
                </a:moveTo>
                <a:cubicBezTo>
                  <a:pt x="4440519" y="1737948"/>
                  <a:pt x="4452173" y="1759322"/>
                  <a:pt x="4443432" y="1758251"/>
                </a:cubicBezTo>
                <a:cubicBezTo>
                  <a:pt x="4441490" y="1758251"/>
                  <a:pt x="4440519" y="1758251"/>
                  <a:pt x="4440519" y="1761459"/>
                </a:cubicBezTo>
                <a:cubicBezTo>
                  <a:pt x="4452173" y="1763597"/>
                  <a:pt x="4448290" y="1748634"/>
                  <a:pt x="4453144" y="1743291"/>
                </a:cubicBezTo>
                <a:close/>
                <a:moveTo>
                  <a:pt x="81931" y="1741035"/>
                </a:moveTo>
                <a:cubicBezTo>
                  <a:pt x="75841" y="1743073"/>
                  <a:pt x="69750" y="1748165"/>
                  <a:pt x="68531" y="1754275"/>
                </a:cubicBezTo>
                <a:cubicBezTo>
                  <a:pt x="69750" y="1756312"/>
                  <a:pt x="72186" y="1758349"/>
                  <a:pt x="72186" y="1761404"/>
                </a:cubicBezTo>
                <a:cubicBezTo>
                  <a:pt x="81931" y="1741035"/>
                  <a:pt x="81931" y="1741035"/>
                  <a:pt x="81931" y="1741035"/>
                </a:cubicBezTo>
                <a:close/>
                <a:moveTo>
                  <a:pt x="153513" y="1734931"/>
                </a:moveTo>
                <a:lnTo>
                  <a:pt x="153513" y="1737761"/>
                </a:lnTo>
                <a:lnTo>
                  <a:pt x="150386" y="1737761"/>
                </a:lnTo>
                <a:cubicBezTo>
                  <a:pt x="149940" y="1737761"/>
                  <a:pt x="149940" y="1737761"/>
                  <a:pt x="149940" y="1737761"/>
                </a:cubicBezTo>
                <a:cubicBezTo>
                  <a:pt x="149940" y="1740024"/>
                  <a:pt x="149940" y="1742286"/>
                  <a:pt x="153513" y="1741155"/>
                </a:cubicBezTo>
                <a:cubicBezTo>
                  <a:pt x="153513" y="1737761"/>
                  <a:pt x="153513" y="1737761"/>
                  <a:pt x="153513" y="1737761"/>
                </a:cubicBezTo>
                <a:lnTo>
                  <a:pt x="153729" y="1737761"/>
                </a:lnTo>
                <a:lnTo>
                  <a:pt x="155558" y="1737761"/>
                </a:lnTo>
                <a:lnTo>
                  <a:pt x="155558" y="1736550"/>
                </a:lnTo>
                <a:close/>
                <a:moveTo>
                  <a:pt x="4440766" y="1722429"/>
                </a:moveTo>
                <a:cubicBezTo>
                  <a:pt x="4440274" y="1725660"/>
                  <a:pt x="4439282" y="1725392"/>
                  <a:pt x="4437672" y="1724449"/>
                </a:cubicBezTo>
                <a:lnTo>
                  <a:pt x="4431160" y="1722516"/>
                </a:lnTo>
                <a:lnTo>
                  <a:pt x="4431160" y="1723474"/>
                </a:lnTo>
                <a:lnTo>
                  <a:pt x="4434827" y="1736438"/>
                </a:lnTo>
                <a:cubicBezTo>
                  <a:pt x="4438787" y="1736438"/>
                  <a:pt x="4442746" y="1736438"/>
                  <a:pt x="4447698" y="1736438"/>
                </a:cubicBezTo>
                <a:cubicBezTo>
                  <a:pt x="4446709" y="1729973"/>
                  <a:pt x="4444726" y="1724584"/>
                  <a:pt x="4440766" y="1722429"/>
                </a:cubicBezTo>
                <a:close/>
                <a:moveTo>
                  <a:pt x="116355" y="1714347"/>
                </a:moveTo>
                <a:cubicBezTo>
                  <a:pt x="107601" y="1711180"/>
                  <a:pt x="91344" y="1717516"/>
                  <a:pt x="103849" y="1721741"/>
                </a:cubicBezTo>
                <a:cubicBezTo>
                  <a:pt x="103849" y="1718573"/>
                  <a:pt x="106663" y="1718044"/>
                  <a:pt x="109633" y="1717648"/>
                </a:cubicBezTo>
                <a:lnTo>
                  <a:pt x="112992" y="1716000"/>
                </a:lnTo>
                <a:close/>
                <a:moveTo>
                  <a:pt x="4477289" y="1710064"/>
                </a:moveTo>
                <a:cubicBezTo>
                  <a:pt x="4476237" y="1710874"/>
                  <a:pt x="4475594" y="1712429"/>
                  <a:pt x="4475360" y="1714115"/>
                </a:cubicBezTo>
                <a:cubicBezTo>
                  <a:pt x="4474892" y="1717487"/>
                  <a:pt x="4476060" y="1721377"/>
                  <a:pt x="4478868" y="1720857"/>
                </a:cubicBezTo>
                <a:cubicBezTo>
                  <a:pt x="4478868" y="1718784"/>
                  <a:pt x="4478868" y="1716708"/>
                  <a:pt x="4481674" y="1717746"/>
                </a:cubicBezTo>
                <a:cubicBezTo>
                  <a:pt x="4481674" y="1714634"/>
                  <a:pt x="4481674" y="1712560"/>
                  <a:pt x="4481674" y="1710485"/>
                </a:cubicBezTo>
                <a:cubicBezTo>
                  <a:pt x="4479803" y="1709188"/>
                  <a:pt x="4478341" y="1709253"/>
                  <a:pt x="4477289" y="1710064"/>
                </a:cubicBezTo>
                <a:close/>
                <a:moveTo>
                  <a:pt x="4506717" y="1707519"/>
                </a:moveTo>
                <a:cubicBezTo>
                  <a:pt x="4504328" y="1706208"/>
                  <a:pt x="4502593" y="1706731"/>
                  <a:pt x="4501428" y="1708241"/>
                </a:cubicBezTo>
                <a:lnTo>
                  <a:pt x="4499956" y="1713416"/>
                </a:lnTo>
                <a:lnTo>
                  <a:pt x="4498014" y="1714236"/>
                </a:lnTo>
                <a:cubicBezTo>
                  <a:pt x="4495761" y="1716325"/>
                  <a:pt x="4493864" y="1718937"/>
                  <a:pt x="4491490" y="1721024"/>
                </a:cubicBezTo>
                <a:lnTo>
                  <a:pt x="4502075" y="1723713"/>
                </a:lnTo>
                <a:lnTo>
                  <a:pt x="4503848" y="1725362"/>
                </a:lnTo>
                <a:lnTo>
                  <a:pt x="4504019" y="1723244"/>
                </a:lnTo>
                <a:lnTo>
                  <a:pt x="4506674" y="1710580"/>
                </a:lnTo>
                <a:lnTo>
                  <a:pt x="4505900" y="1710906"/>
                </a:lnTo>
                <a:close/>
                <a:moveTo>
                  <a:pt x="4465610" y="1697211"/>
                </a:moveTo>
                <a:cubicBezTo>
                  <a:pt x="4467552" y="1706681"/>
                  <a:pt x="4467552" y="1717202"/>
                  <a:pt x="4468523" y="1727724"/>
                </a:cubicBezTo>
                <a:lnTo>
                  <a:pt x="4470544" y="1729693"/>
                </a:lnTo>
                <a:lnTo>
                  <a:pt x="4470050" y="1730925"/>
                </a:lnTo>
                <a:lnTo>
                  <a:pt x="4469049" y="1731552"/>
                </a:lnTo>
                <a:lnTo>
                  <a:pt x="4469825" y="1731487"/>
                </a:lnTo>
                <a:lnTo>
                  <a:pt x="4469001" y="1733541"/>
                </a:lnTo>
                <a:cubicBezTo>
                  <a:pt x="4468275" y="1737495"/>
                  <a:pt x="4468758" y="1741322"/>
                  <a:pt x="4472634" y="1741832"/>
                </a:cubicBezTo>
                <a:lnTo>
                  <a:pt x="4475524" y="1734551"/>
                </a:lnTo>
                <a:lnTo>
                  <a:pt x="4478236" y="1737193"/>
                </a:lnTo>
                <a:lnTo>
                  <a:pt x="4476569" y="1731920"/>
                </a:lnTo>
                <a:lnTo>
                  <a:pt x="4476978" y="1730896"/>
                </a:lnTo>
                <a:lnTo>
                  <a:pt x="4480218" y="1730628"/>
                </a:lnTo>
                <a:cubicBezTo>
                  <a:pt x="4483042" y="1728911"/>
                  <a:pt x="4483778" y="1726271"/>
                  <a:pt x="4478868" y="1724158"/>
                </a:cubicBezTo>
                <a:lnTo>
                  <a:pt x="4475170" y="1727490"/>
                </a:lnTo>
                <a:lnTo>
                  <a:pt x="4470938" y="1714078"/>
                </a:lnTo>
                <a:cubicBezTo>
                  <a:pt x="4465610" y="1697211"/>
                  <a:pt x="4465610" y="1697211"/>
                  <a:pt x="4465610" y="1697211"/>
                </a:cubicBezTo>
                <a:close/>
                <a:moveTo>
                  <a:pt x="4434569" y="1697211"/>
                </a:moveTo>
                <a:lnTo>
                  <a:pt x="4431160" y="1701062"/>
                </a:lnTo>
                <a:lnTo>
                  <a:pt x="4431160" y="1714423"/>
                </a:lnTo>
                <a:lnTo>
                  <a:pt x="4438428" y="1712696"/>
                </a:lnTo>
                <a:cubicBezTo>
                  <a:pt x="4440357" y="1708567"/>
                  <a:pt x="4436498" y="1704438"/>
                  <a:pt x="4435535" y="1699276"/>
                </a:cubicBezTo>
                <a:cubicBezTo>
                  <a:pt x="4434569" y="1699276"/>
                  <a:pt x="4434569" y="1698243"/>
                  <a:pt x="4434569" y="1697211"/>
                </a:cubicBezTo>
                <a:close/>
                <a:moveTo>
                  <a:pt x="4485528" y="1686243"/>
                </a:moveTo>
                <a:cubicBezTo>
                  <a:pt x="4484254" y="1684700"/>
                  <a:pt x="4482814" y="1684375"/>
                  <a:pt x="4481614" y="1686456"/>
                </a:cubicBezTo>
                <a:cubicBezTo>
                  <a:pt x="4484494" y="1686847"/>
                  <a:pt x="4484539" y="1687821"/>
                  <a:pt x="4483722" y="1689327"/>
                </a:cubicBezTo>
                <a:lnTo>
                  <a:pt x="4481290" y="1694150"/>
                </a:lnTo>
                <a:lnTo>
                  <a:pt x="4476132" y="1691931"/>
                </a:lnTo>
                <a:cubicBezTo>
                  <a:pt x="4476132" y="1691931"/>
                  <a:pt x="4476132" y="1691931"/>
                  <a:pt x="4477358" y="1692459"/>
                </a:cubicBezTo>
                <a:lnTo>
                  <a:pt x="4481290" y="1694150"/>
                </a:lnTo>
                <a:lnTo>
                  <a:pt x="4480670" y="1695380"/>
                </a:lnTo>
                <a:cubicBezTo>
                  <a:pt x="4480294" y="1697057"/>
                  <a:pt x="4480415" y="1698942"/>
                  <a:pt x="4481614" y="1701023"/>
                </a:cubicBezTo>
                <a:cubicBezTo>
                  <a:pt x="4491692" y="1706485"/>
                  <a:pt x="4489354" y="1690877"/>
                  <a:pt x="4485528" y="1686243"/>
                </a:cubicBezTo>
                <a:close/>
                <a:moveTo>
                  <a:pt x="4498768" y="1673606"/>
                </a:moveTo>
                <a:cubicBezTo>
                  <a:pt x="4497786" y="1675785"/>
                  <a:pt x="4498032" y="1677419"/>
                  <a:pt x="4498768" y="1678918"/>
                </a:cubicBezTo>
                <a:cubicBezTo>
                  <a:pt x="4499506" y="1680416"/>
                  <a:pt x="4500732" y="1681778"/>
                  <a:pt x="4501713" y="1683413"/>
                </a:cubicBezTo>
                <a:cubicBezTo>
                  <a:pt x="4498768" y="1673606"/>
                  <a:pt x="4498768" y="1673606"/>
                  <a:pt x="4498768" y="1673606"/>
                </a:cubicBezTo>
                <a:close/>
                <a:moveTo>
                  <a:pt x="4509838" y="1654307"/>
                </a:moveTo>
                <a:cubicBezTo>
                  <a:pt x="4509838" y="1656406"/>
                  <a:pt x="4510801" y="1658505"/>
                  <a:pt x="4512730" y="1657456"/>
                </a:cubicBezTo>
                <a:lnTo>
                  <a:pt x="4512730" y="1654307"/>
                </a:lnTo>
                <a:cubicBezTo>
                  <a:pt x="4509838" y="1654307"/>
                  <a:pt x="4509838" y="1654307"/>
                  <a:pt x="4509838" y="1654307"/>
                </a:cubicBezTo>
                <a:close/>
                <a:moveTo>
                  <a:pt x="4512371" y="1650853"/>
                </a:moveTo>
                <a:cubicBezTo>
                  <a:pt x="4512371" y="1653683"/>
                  <a:pt x="4512371" y="1653683"/>
                  <a:pt x="4512371" y="1653683"/>
                </a:cubicBezTo>
                <a:cubicBezTo>
                  <a:pt x="4516578" y="1653683"/>
                  <a:pt x="4516578" y="1653683"/>
                  <a:pt x="4516578" y="1653683"/>
                </a:cubicBezTo>
                <a:cubicBezTo>
                  <a:pt x="4516578" y="1651797"/>
                  <a:pt x="4515527" y="1649910"/>
                  <a:pt x="4512371" y="1650853"/>
                </a:cubicBezTo>
                <a:close/>
                <a:moveTo>
                  <a:pt x="113125" y="1649766"/>
                </a:moveTo>
                <a:cubicBezTo>
                  <a:pt x="99725" y="1653940"/>
                  <a:pt x="100942" y="1671675"/>
                  <a:pt x="85106" y="1674805"/>
                </a:cubicBezTo>
                <a:cubicBezTo>
                  <a:pt x="72924" y="1667502"/>
                  <a:pt x="72924" y="1667502"/>
                  <a:pt x="72924" y="1667502"/>
                </a:cubicBezTo>
                <a:cubicBezTo>
                  <a:pt x="74143" y="1670632"/>
                  <a:pt x="75361" y="1675848"/>
                  <a:pt x="80233" y="1678978"/>
                </a:cubicBezTo>
                <a:cubicBezTo>
                  <a:pt x="85106" y="1680021"/>
                  <a:pt x="88761" y="1678978"/>
                  <a:pt x="92415" y="1677935"/>
                </a:cubicBezTo>
                <a:cubicBezTo>
                  <a:pt x="93633" y="1685238"/>
                  <a:pt x="93633" y="1685238"/>
                  <a:pt x="93633" y="1685238"/>
                </a:cubicBezTo>
                <a:cubicBezTo>
                  <a:pt x="94852" y="1685238"/>
                  <a:pt x="96070" y="1685238"/>
                  <a:pt x="97288" y="1685238"/>
                </a:cubicBezTo>
                <a:cubicBezTo>
                  <a:pt x="103380" y="1687324"/>
                  <a:pt x="103380" y="1687324"/>
                  <a:pt x="103380" y="1687324"/>
                </a:cubicBezTo>
                <a:cubicBezTo>
                  <a:pt x="100942" y="1692541"/>
                  <a:pt x="100942" y="1692541"/>
                  <a:pt x="100942" y="1692541"/>
                </a:cubicBezTo>
                <a:cubicBezTo>
                  <a:pt x="103380" y="1692541"/>
                  <a:pt x="105816" y="1692541"/>
                  <a:pt x="109470" y="1692541"/>
                </a:cubicBezTo>
                <a:cubicBezTo>
                  <a:pt x="113125" y="1685238"/>
                  <a:pt x="113125" y="1685238"/>
                  <a:pt x="113125" y="1685238"/>
                </a:cubicBezTo>
                <a:cubicBezTo>
                  <a:pt x="113125" y="1688367"/>
                  <a:pt x="114343" y="1693584"/>
                  <a:pt x="115561" y="1696714"/>
                </a:cubicBezTo>
                <a:lnTo>
                  <a:pt x="123812" y="1698285"/>
                </a:lnTo>
                <a:lnTo>
                  <a:pt x="125252" y="1701586"/>
                </a:lnTo>
                <a:lnTo>
                  <a:pt x="126645" y="1704777"/>
                </a:lnTo>
                <a:lnTo>
                  <a:pt x="127611" y="1706993"/>
                </a:lnTo>
                <a:lnTo>
                  <a:pt x="128600" y="1714500"/>
                </a:lnTo>
                <a:lnTo>
                  <a:pt x="129426" y="1720771"/>
                </a:lnTo>
                <a:lnTo>
                  <a:pt x="129661" y="1722563"/>
                </a:lnTo>
                <a:lnTo>
                  <a:pt x="129785" y="1723501"/>
                </a:lnTo>
                <a:lnTo>
                  <a:pt x="130051" y="1725534"/>
                </a:lnTo>
                <a:cubicBezTo>
                  <a:pt x="130107" y="1725957"/>
                  <a:pt x="130107" y="1725957"/>
                  <a:pt x="130107" y="1725957"/>
                </a:cubicBezTo>
                <a:lnTo>
                  <a:pt x="129785" y="1723501"/>
                </a:lnTo>
                <a:lnTo>
                  <a:pt x="129426" y="1720771"/>
                </a:lnTo>
                <a:lnTo>
                  <a:pt x="127613" y="1706994"/>
                </a:lnTo>
                <a:lnTo>
                  <a:pt x="126534" y="1698800"/>
                </a:lnTo>
                <a:lnTo>
                  <a:pt x="127611" y="1706993"/>
                </a:lnTo>
                <a:lnTo>
                  <a:pt x="127109" y="1705841"/>
                </a:lnTo>
                <a:lnTo>
                  <a:pt x="126645" y="1704777"/>
                </a:lnTo>
                <a:lnTo>
                  <a:pt x="124764" y="1700467"/>
                </a:lnTo>
                <a:lnTo>
                  <a:pt x="123812" y="1698285"/>
                </a:lnTo>
                <a:lnTo>
                  <a:pt x="126525" y="1698800"/>
                </a:lnTo>
                <a:lnTo>
                  <a:pt x="122115" y="1694394"/>
                </a:lnTo>
                <a:lnTo>
                  <a:pt x="120129" y="1692411"/>
                </a:lnTo>
                <a:cubicBezTo>
                  <a:pt x="119216" y="1691498"/>
                  <a:pt x="119216" y="1691498"/>
                  <a:pt x="119216" y="1691498"/>
                </a:cubicBezTo>
                <a:cubicBezTo>
                  <a:pt x="121653" y="1690455"/>
                  <a:pt x="122870" y="1687324"/>
                  <a:pt x="124089" y="1685238"/>
                </a:cubicBezTo>
                <a:cubicBezTo>
                  <a:pt x="119216" y="1683151"/>
                  <a:pt x="119216" y="1683151"/>
                  <a:pt x="119216" y="1683151"/>
                </a:cubicBezTo>
                <a:cubicBezTo>
                  <a:pt x="120434" y="1677935"/>
                  <a:pt x="120434" y="1677935"/>
                  <a:pt x="120434" y="1677935"/>
                </a:cubicBezTo>
                <a:cubicBezTo>
                  <a:pt x="122870" y="1671675"/>
                  <a:pt x="114343" y="1669589"/>
                  <a:pt x="120434" y="1667502"/>
                </a:cubicBezTo>
                <a:cubicBezTo>
                  <a:pt x="119216" y="1662285"/>
                  <a:pt x="119216" y="1662285"/>
                  <a:pt x="119216" y="1662285"/>
                </a:cubicBezTo>
                <a:lnTo>
                  <a:pt x="120412" y="1662798"/>
                </a:lnTo>
                <a:lnTo>
                  <a:pt x="121397" y="1663723"/>
                </a:lnTo>
                <a:lnTo>
                  <a:pt x="122357" y="1664623"/>
                </a:lnTo>
                <a:lnTo>
                  <a:pt x="126170" y="1668201"/>
                </a:lnTo>
                <a:cubicBezTo>
                  <a:pt x="128432" y="1670322"/>
                  <a:pt x="131447" y="1673153"/>
                  <a:pt x="135468" y="1676924"/>
                </a:cubicBezTo>
                <a:lnTo>
                  <a:pt x="122357" y="1664623"/>
                </a:lnTo>
                <a:lnTo>
                  <a:pt x="120412" y="1662798"/>
                </a:lnTo>
                <a:lnTo>
                  <a:pt x="123480" y="1664111"/>
                </a:lnTo>
                <a:cubicBezTo>
                  <a:pt x="124089" y="1664372"/>
                  <a:pt x="124089" y="1664372"/>
                  <a:pt x="124089" y="1664372"/>
                </a:cubicBezTo>
                <a:cubicBezTo>
                  <a:pt x="124089" y="1661242"/>
                  <a:pt x="124089" y="1657069"/>
                  <a:pt x="120434" y="1657069"/>
                </a:cubicBezTo>
                <a:cubicBezTo>
                  <a:pt x="113125" y="1657069"/>
                  <a:pt x="113125" y="1657069"/>
                  <a:pt x="113125" y="1657069"/>
                </a:cubicBezTo>
                <a:cubicBezTo>
                  <a:pt x="113125" y="1649766"/>
                  <a:pt x="113125" y="1649766"/>
                  <a:pt x="113125" y="1649766"/>
                </a:cubicBezTo>
                <a:close/>
                <a:moveTo>
                  <a:pt x="73851" y="1641135"/>
                </a:moveTo>
                <a:lnTo>
                  <a:pt x="73979" y="1641153"/>
                </a:lnTo>
                <a:lnTo>
                  <a:pt x="73857" y="1644156"/>
                </a:lnTo>
                <a:lnTo>
                  <a:pt x="71209" y="1644002"/>
                </a:lnTo>
                <a:close/>
                <a:moveTo>
                  <a:pt x="43500" y="1636918"/>
                </a:moveTo>
                <a:cubicBezTo>
                  <a:pt x="43500" y="1636918"/>
                  <a:pt x="43500" y="1636918"/>
                  <a:pt x="44115" y="1639017"/>
                </a:cubicBezTo>
                <a:lnTo>
                  <a:pt x="44937" y="1641824"/>
                </a:lnTo>
                <a:lnTo>
                  <a:pt x="44729" y="1642165"/>
                </a:lnTo>
                <a:cubicBezTo>
                  <a:pt x="44729" y="1642165"/>
                  <a:pt x="44729" y="1642165"/>
                  <a:pt x="43500" y="1636918"/>
                </a:cubicBezTo>
                <a:close/>
                <a:moveTo>
                  <a:pt x="4464161" y="1634722"/>
                </a:moveTo>
                <a:lnTo>
                  <a:pt x="4465132" y="1636916"/>
                </a:lnTo>
                <a:lnTo>
                  <a:pt x="4464818" y="1637317"/>
                </a:lnTo>
                <a:close/>
                <a:moveTo>
                  <a:pt x="4524390" y="1633572"/>
                </a:moveTo>
                <a:lnTo>
                  <a:pt x="4525272" y="1634372"/>
                </a:lnTo>
                <a:lnTo>
                  <a:pt x="4524342" y="1635215"/>
                </a:lnTo>
                <a:lnTo>
                  <a:pt x="4524531" y="1634483"/>
                </a:lnTo>
                <a:lnTo>
                  <a:pt x="4524549" y="1634414"/>
                </a:lnTo>
                <a:close/>
                <a:moveTo>
                  <a:pt x="4495437" y="1629097"/>
                </a:moveTo>
                <a:cubicBezTo>
                  <a:pt x="4493860" y="1631927"/>
                  <a:pt x="4492676" y="1634048"/>
                  <a:pt x="4491788" y="1635640"/>
                </a:cubicBezTo>
                <a:lnTo>
                  <a:pt x="4491662" y="1635866"/>
                </a:lnTo>
                <a:lnTo>
                  <a:pt x="4489915" y="1638999"/>
                </a:lnTo>
                <a:lnTo>
                  <a:pt x="4489126" y="1640414"/>
                </a:lnTo>
                <a:lnTo>
                  <a:pt x="4489126" y="1640413"/>
                </a:lnTo>
                <a:lnTo>
                  <a:pt x="4489124" y="1640415"/>
                </a:lnTo>
                <a:lnTo>
                  <a:pt x="4483821" y="1646024"/>
                </a:lnTo>
                <a:cubicBezTo>
                  <a:pt x="4482374" y="1648162"/>
                  <a:pt x="4481408" y="1650565"/>
                  <a:pt x="4481408" y="1653238"/>
                </a:cubicBezTo>
                <a:cubicBezTo>
                  <a:pt x="4485268" y="1646825"/>
                  <a:pt x="4487196" y="1643619"/>
                  <a:pt x="4488160" y="1642015"/>
                </a:cubicBezTo>
                <a:lnTo>
                  <a:pt x="4489124" y="1640415"/>
                </a:lnTo>
                <a:lnTo>
                  <a:pt x="4489126" y="1640414"/>
                </a:lnTo>
                <a:lnTo>
                  <a:pt x="4491662" y="1635866"/>
                </a:lnTo>
                <a:close/>
                <a:moveTo>
                  <a:pt x="128997" y="1628644"/>
                </a:moveTo>
                <a:cubicBezTo>
                  <a:pt x="128997" y="1632340"/>
                  <a:pt x="128997" y="1634189"/>
                  <a:pt x="128997" y="1635113"/>
                </a:cubicBezTo>
                <a:lnTo>
                  <a:pt x="128997" y="1635434"/>
                </a:lnTo>
                <a:lnTo>
                  <a:pt x="126712" y="1635434"/>
                </a:lnTo>
                <a:cubicBezTo>
                  <a:pt x="117957" y="1637602"/>
                  <a:pt x="119208" y="1646278"/>
                  <a:pt x="116705" y="1652784"/>
                </a:cubicBezTo>
                <a:cubicBezTo>
                  <a:pt x="122960" y="1644108"/>
                  <a:pt x="126087" y="1639771"/>
                  <a:pt x="127650" y="1637602"/>
                </a:cubicBezTo>
                <a:lnTo>
                  <a:pt x="128997" y="1635734"/>
                </a:lnTo>
                <a:lnTo>
                  <a:pt x="128997" y="1636037"/>
                </a:lnTo>
                <a:lnTo>
                  <a:pt x="129577" y="1636282"/>
                </a:lnTo>
                <a:lnTo>
                  <a:pt x="133629" y="1645736"/>
                </a:lnTo>
                <a:cubicBezTo>
                  <a:pt x="135608" y="1648989"/>
                  <a:pt x="138350" y="1651699"/>
                  <a:pt x="142613" y="1652784"/>
                </a:cubicBezTo>
                <a:cubicBezTo>
                  <a:pt x="135914" y="1644108"/>
                  <a:pt x="132562" y="1639771"/>
                  <a:pt x="130888" y="1637602"/>
                </a:cubicBezTo>
                <a:lnTo>
                  <a:pt x="130010" y="1636465"/>
                </a:lnTo>
                <a:lnTo>
                  <a:pt x="135562" y="1638810"/>
                </a:lnTo>
                <a:cubicBezTo>
                  <a:pt x="136500" y="1639204"/>
                  <a:pt x="136500" y="1639204"/>
                  <a:pt x="136500" y="1639204"/>
                </a:cubicBezTo>
                <a:cubicBezTo>
                  <a:pt x="140252" y="1638149"/>
                  <a:pt x="141503" y="1636037"/>
                  <a:pt x="140252" y="1631813"/>
                </a:cubicBezTo>
                <a:cubicBezTo>
                  <a:pt x="137751" y="1632868"/>
                  <a:pt x="136500" y="1633396"/>
                  <a:pt x="135875" y="1633660"/>
                </a:cubicBezTo>
                <a:lnTo>
                  <a:pt x="135576" y="1633787"/>
                </a:lnTo>
                <a:lnTo>
                  <a:pt x="135249" y="1633925"/>
                </a:lnTo>
                <a:cubicBezTo>
                  <a:pt x="132748" y="1628644"/>
                  <a:pt x="132748" y="1628644"/>
                  <a:pt x="132748" y="1628644"/>
                </a:cubicBezTo>
                <a:cubicBezTo>
                  <a:pt x="131498" y="1628644"/>
                  <a:pt x="130247" y="1628644"/>
                  <a:pt x="128997" y="1628644"/>
                </a:cubicBezTo>
                <a:close/>
                <a:moveTo>
                  <a:pt x="4481340" y="1628033"/>
                </a:moveTo>
                <a:lnTo>
                  <a:pt x="4481748" y="1631230"/>
                </a:lnTo>
                <a:lnTo>
                  <a:pt x="4482230" y="1635036"/>
                </a:lnTo>
                <a:cubicBezTo>
                  <a:pt x="4482526" y="1637370"/>
                  <a:pt x="4482920" y="1640481"/>
                  <a:pt x="4483446" y="1644629"/>
                </a:cubicBezTo>
                <a:lnTo>
                  <a:pt x="4481748" y="1631230"/>
                </a:lnTo>
                <a:lnTo>
                  <a:pt x="4481606" y="1630109"/>
                </a:lnTo>
                <a:cubicBezTo>
                  <a:pt x="4481340" y="1628033"/>
                  <a:pt x="4481340" y="1628033"/>
                  <a:pt x="4481340" y="1628033"/>
                </a:cubicBezTo>
                <a:close/>
                <a:moveTo>
                  <a:pt x="4445736" y="1622642"/>
                </a:moveTo>
                <a:cubicBezTo>
                  <a:pt x="4442856" y="1622642"/>
                  <a:pt x="4438056" y="1623690"/>
                  <a:pt x="4432298" y="1624738"/>
                </a:cubicBezTo>
                <a:cubicBezTo>
                  <a:pt x="4447654" y="1641501"/>
                  <a:pt x="4447654" y="1641501"/>
                  <a:pt x="4447654" y="1641501"/>
                </a:cubicBezTo>
                <a:cubicBezTo>
                  <a:pt x="4446696" y="1635215"/>
                  <a:pt x="4450534" y="1626833"/>
                  <a:pt x="4445736" y="1622642"/>
                </a:cubicBezTo>
                <a:close/>
                <a:moveTo>
                  <a:pt x="4518978" y="1620842"/>
                </a:moveTo>
                <a:lnTo>
                  <a:pt x="4522834" y="1624435"/>
                </a:lnTo>
                <a:cubicBezTo>
                  <a:pt x="4524150" y="1625660"/>
                  <a:pt x="4524150" y="1625660"/>
                  <a:pt x="4524150" y="1625660"/>
                </a:cubicBezTo>
                <a:cubicBezTo>
                  <a:pt x="4524150" y="1625660"/>
                  <a:pt x="4524150" y="1625660"/>
                  <a:pt x="4525024" y="1626413"/>
                </a:cubicBezTo>
                <a:lnTo>
                  <a:pt x="4526511" y="1627692"/>
                </a:lnTo>
                <a:lnTo>
                  <a:pt x="4525272" y="1628077"/>
                </a:lnTo>
                <a:lnTo>
                  <a:pt x="4523201" y="1627326"/>
                </a:lnTo>
                <a:lnTo>
                  <a:pt x="4522900" y="1625745"/>
                </a:lnTo>
                <a:cubicBezTo>
                  <a:pt x="4521494" y="1623814"/>
                  <a:pt x="4519170" y="1623160"/>
                  <a:pt x="4515750" y="1624731"/>
                </a:cubicBezTo>
                <a:lnTo>
                  <a:pt x="4516248" y="1621677"/>
                </a:lnTo>
                <a:lnTo>
                  <a:pt x="4519345" y="1622187"/>
                </a:lnTo>
                <a:close/>
                <a:moveTo>
                  <a:pt x="55375" y="1620332"/>
                </a:moveTo>
                <a:lnTo>
                  <a:pt x="52964" y="1633590"/>
                </a:lnTo>
                <a:cubicBezTo>
                  <a:pt x="53344" y="1638023"/>
                  <a:pt x="54907" y="1642029"/>
                  <a:pt x="57595" y="1644527"/>
                </a:cubicBezTo>
                <a:lnTo>
                  <a:pt x="64409" y="1645666"/>
                </a:lnTo>
                <a:lnTo>
                  <a:pt x="60944" y="1653139"/>
                </a:lnTo>
                <a:cubicBezTo>
                  <a:pt x="67086" y="1655238"/>
                  <a:pt x="67086" y="1655238"/>
                  <a:pt x="67086" y="1655238"/>
                </a:cubicBezTo>
                <a:cubicBezTo>
                  <a:pt x="62172" y="1657338"/>
                  <a:pt x="59715" y="1661537"/>
                  <a:pt x="54802" y="1665734"/>
                </a:cubicBezTo>
                <a:cubicBezTo>
                  <a:pt x="53574" y="1660487"/>
                  <a:pt x="53574" y="1660487"/>
                  <a:pt x="53574" y="1660487"/>
                </a:cubicBezTo>
                <a:cubicBezTo>
                  <a:pt x="51118" y="1665734"/>
                  <a:pt x="51118" y="1665734"/>
                  <a:pt x="51118" y="1665734"/>
                </a:cubicBezTo>
                <a:cubicBezTo>
                  <a:pt x="49889" y="1670982"/>
                  <a:pt x="49889" y="1670982"/>
                  <a:pt x="49889" y="1670982"/>
                </a:cubicBezTo>
                <a:lnTo>
                  <a:pt x="50549" y="1672439"/>
                </a:lnTo>
                <a:lnTo>
                  <a:pt x="49716" y="1676218"/>
                </a:lnTo>
                <a:lnTo>
                  <a:pt x="45441" y="1680812"/>
                </a:lnTo>
                <a:lnTo>
                  <a:pt x="44729" y="1673642"/>
                </a:lnTo>
                <a:cubicBezTo>
                  <a:pt x="39815" y="1675740"/>
                  <a:pt x="39815" y="1675740"/>
                  <a:pt x="39815" y="1675740"/>
                </a:cubicBezTo>
                <a:cubicBezTo>
                  <a:pt x="50873" y="1665247"/>
                  <a:pt x="50873" y="1665247"/>
                  <a:pt x="50873" y="1665247"/>
                </a:cubicBezTo>
                <a:cubicBezTo>
                  <a:pt x="50873" y="1661051"/>
                  <a:pt x="49645" y="1656855"/>
                  <a:pt x="48416" y="1653707"/>
                </a:cubicBezTo>
                <a:cubicBezTo>
                  <a:pt x="47187" y="1649508"/>
                  <a:pt x="46265" y="1646361"/>
                  <a:pt x="45574" y="1644001"/>
                </a:cubicBezTo>
                <a:lnTo>
                  <a:pt x="44937" y="1641824"/>
                </a:lnTo>
                <a:lnTo>
                  <a:pt x="50412" y="1632852"/>
                </a:lnTo>
                <a:lnTo>
                  <a:pt x="53315" y="1621244"/>
                </a:lnTo>
                <a:close/>
                <a:moveTo>
                  <a:pt x="4539743" y="1616535"/>
                </a:moveTo>
                <a:cubicBezTo>
                  <a:pt x="4538777" y="1619682"/>
                  <a:pt x="4538296" y="1621256"/>
                  <a:pt x="4538054" y="1622044"/>
                </a:cubicBezTo>
                <a:lnTo>
                  <a:pt x="4537925" y="1622465"/>
                </a:lnTo>
                <a:lnTo>
                  <a:pt x="4536468" y="1623101"/>
                </a:lnTo>
                <a:lnTo>
                  <a:pt x="4536090" y="1623267"/>
                </a:lnTo>
                <a:lnTo>
                  <a:pt x="4535870" y="1623364"/>
                </a:lnTo>
                <a:lnTo>
                  <a:pt x="4535090" y="1619111"/>
                </a:lnTo>
                <a:lnTo>
                  <a:pt x="4537138" y="1617670"/>
                </a:lnTo>
                <a:lnTo>
                  <a:pt x="4539142" y="1616798"/>
                </a:lnTo>
                <a:cubicBezTo>
                  <a:pt x="4539743" y="1616535"/>
                  <a:pt x="4539743" y="1616535"/>
                  <a:pt x="4539743" y="1616535"/>
                </a:cubicBezTo>
                <a:close/>
                <a:moveTo>
                  <a:pt x="121567" y="1611780"/>
                </a:moveTo>
                <a:cubicBezTo>
                  <a:pt x="117993" y="1621588"/>
                  <a:pt x="117993" y="1621588"/>
                  <a:pt x="117993" y="1621588"/>
                </a:cubicBezTo>
                <a:cubicBezTo>
                  <a:pt x="119185" y="1618318"/>
                  <a:pt x="120376" y="1615049"/>
                  <a:pt x="121567" y="1611780"/>
                </a:cubicBezTo>
                <a:close/>
                <a:moveTo>
                  <a:pt x="4458902" y="1609930"/>
                </a:moveTo>
                <a:cubicBezTo>
                  <a:pt x="4458902" y="1609930"/>
                  <a:pt x="4458902" y="1609930"/>
                  <a:pt x="4458846" y="1610258"/>
                </a:cubicBezTo>
                <a:lnTo>
                  <a:pt x="4458697" y="1611153"/>
                </a:lnTo>
                <a:lnTo>
                  <a:pt x="4455394" y="1631051"/>
                </a:lnTo>
                <a:cubicBezTo>
                  <a:pt x="4457147" y="1620490"/>
                  <a:pt x="4458024" y="1615209"/>
                  <a:pt x="4458464" y="1612569"/>
                </a:cubicBezTo>
                <a:lnTo>
                  <a:pt x="4458697" y="1611153"/>
                </a:lnTo>
                <a:close/>
                <a:moveTo>
                  <a:pt x="154620" y="1608763"/>
                </a:moveTo>
                <a:cubicBezTo>
                  <a:pt x="152388" y="1619325"/>
                  <a:pt x="151270" y="1624604"/>
                  <a:pt x="150711" y="1627244"/>
                </a:cubicBezTo>
                <a:lnTo>
                  <a:pt x="150413" y="1628660"/>
                </a:lnTo>
                <a:lnTo>
                  <a:pt x="150223" y="1629555"/>
                </a:lnTo>
                <a:cubicBezTo>
                  <a:pt x="150154" y="1629885"/>
                  <a:pt x="150154" y="1629885"/>
                  <a:pt x="150154" y="1629885"/>
                </a:cubicBezTo>
                <a:lnTo>
                  <a:pt x="150413" y="1628660"/>
                </a:lnTo>
                <a:close/>
                <a:moveTo>
                  <a:pt x="53036" y="1604917"/>
                </a:moveTo>
                <a:lnTo>
                  <a:pt x="54126" y="1605247"/>
                </a:lnTo>
                <a:lnTo>
                  <a:pt x="57017" y="1604924"/>
                </a:lnTo>
                <a:lnTo>
                  <a:pt x="57017" y="1613836"/>
                </a:lnTo>
                <a:lnTo>
                  <a:pt x="63416" y="1612274"/>
                </a:lnTo>
                <a:lnTo>
                  <a:pt x="56741" y="1618783"/>
                </a:lnTo>
                <a:lnTo>
                  <a:pt x="56332" y="1618924"/>
                </a:lnTo>
                <a:lnTo>
                  <a:pt x="50505" y="1622145"/>
                </a:lnTo>
                <a:lnTo>
                  <a:pt x="47955" y="1623016"/>
                </a:lnTo>
                <a:cubicBezTo>
                  <a:pt x="47187" y="1623278"/>
                  <a:pt x="47187" y="1623278"/>
                  <a:pt x="47187" y="1623278"/>
                </a:cubicBezTo>
                <a:cubicBezTo>
                  <a:pt x="49645" y="1616983"/>
                  <a:pt x="49645" y="1616983"/>
                  <a:pt x="49645" y="1616983"/>
                </a:cubicBezTo>
                <a:cubicBezTo>
                  <a:pt x="49645" y="1613836"/>
                  <a:pt x="48416" y="1609638"/>
                  <a:pt x="48723" y="1606622"/>
                </a:cubicBezTo>
                <a:close/>
                <a:moveTo>
                  <a:pt x="4487973" y="1601825"/>
                </a:moveTo>
                <a:cubicBezTo>
                  <a:pt x="4487472" y="1605493"/>
                  <a:pt x="4488223" y="1607587"/>
                  <a:pt x="4489100" y="1609553"/>
                </a:cubicBezTo>
                <a:lnTo>
                  <a:pt x="4490691" y="1615434"/>
                </a:lnTo>
                <a:lnTo>
                  <a:pt x="4490016" y="1618666"/>
                </a:lnTo>
                <a:lnTo>
                  <a:pt x="4488802" y="1618321"/>
                </a:lnTo>
                <a:cubicBezTo>
                  <a:pt x="4485960" y="1617243"/>
                  <a:pt x="4482172" y="1615088"/>
                  <a:pt x="4478387" y="1614011"/>
                </a:cubicBezTo>
                <a:lnTo>
                  <a:pt x="4477944" y="1615518"/>
                </a:lnTo>
                <a:lnTo>
                  <a:pt x="4478329" y="1611968"/>
                </a:lnTo>
                <a:lnTo>
                  <a:pt x="4477823" y="1612985"/>
                </a:lnTo>
                <a:lnTo>
                  <a:pt x="4477356" y="1611088"/>
                </a:lnTo>
                <a:lnTo>
                  <a:pt x="4476634" y="1608179"/>
                </a:lnTo>
                <a:lnTo>
                  <a:pt x="4477823" y="1612985"/>
                </a:lnTo>
                <a:lnTo>
                  <a:pt x="4474238" y="1620236"/>
                </a:lnTo>
                <a:lnTo>
                  <a:pt x="4476184" y="1628204"/>
                </a:lnTo>
                <a:lnTo>
                  <a:pt x="4471603" y="1628719"/>
                </a:lnTo>
                <a:lnTo>
                  <a:pt x="4466394" y="1635318"/>
                </a:lnTo>
                <a:lnTo>
                  <a:pt x="4466017" y="1631778"/>
                </a:lnTo>
                <a:cubicBezTo>
                  <a:pt x="4465016" y="1630732"/>
                  <a:pt x="4463010" y="1628642"/>
                  <a:pt x="4461008" y="1627599"/>
                </a:cubicBezTo>
                <a:lnTo>
                  <a:pt x="4462917" y="1631908"/>
                </a:lnTo>
                <a:lnTo>
                  <a:pt x="4463615" y="1647140"/>
                </a:lnTo>
                <a:cubicBezTo>
                  <a:pt x="4463732" y="1649686"/>
                  <a:pt x="4463732" y="1649686"/>
                  <a:pt x="4463732" y="1649686"/>
                </a:cubicBezTo>
                <a:cubicBezTo>
                  <a:pt x="4466070" y="1646121"/>
                  <a:pt x="4466070" y="1642811"/>
                  <a:pt x="4465370" y="1639501"/>
                </a:cubicBezTo>
                <a:lnTo>
                  <a:pt x="4464958" y="1637875"/>
                </a:lnTo>
                <a:lnTo>
                  <a:pt x="4465428" y="1637581"/>
                </a:lnTo>
                <a:lnTo>
                  <a:pt x="4466268" y="1639480"/>
                </a:lnTo>
                <a:cubicBezTo>
                  <a:pt x="4467021" y="1641178"/>
                  <a:pt x="4467021" y="1641178"/>
                  <a:pt x="4467021" y="1641178"/>
                </a:cubicBezTo>
                <a:lnTo>
                  <a:pt x="4466561" y="1636872"/>
                </a:lnTo>
                <a:lnTo>
                  <a:pt x="4479150" y="1628994"/>
                </a:lnTo>
                <a:cubicBezTo>
                  <a:pt x="4481343" y="1627622"/>
                  <a:pt x="4481343" y="1627622"/>
                  <a:pt x="4481343" y="1627622"/>
                </a:cubicBezTo>
                <a:lnTo>
                  <a:pt x="4476584" y="1628158"/>
                </a:lnTo>
                <a:lnTo>
                  <a:pt x="4477710" y="1617699"/>
                </a:lnTo>
                <a:lnTo>
                  <a:pt x="4482157" y="1625195"/>
                </a:lnTo>
                <a:lnTo>
                  <a:pt x="4483596" y="1627616"/>
                </a:lnTo>
                <a:cubicBezTo>
                  <a:pt x="4487381" y="1629097"/>
                  <a:pt x="4492117" y="1629097"/>
                  <a:pt x="4495430" y="1629097"/>
                </a:cubicBezTo>
                <a:lnTo>
                  <a:pt x="4495136" y="1628097"/>
                </a:lnTo>
                <a:lnTo>
                  <a:pt x="4495991" y="1628396"/>
                </a:lnTo>
                <a:cubicBezTo>
                  <a:pt x="4500009" y="1626745"/>
                  <a:pt x="4501748" y="1619682"/>
                  <a:pt x="4499048" y="1615393"/>
                </a:cubicBezTo>
                <a:lnTo>
                  <a:pt x="4497872" y="1614879"/>
                </a:lnTo>
                <a:lnTo>
                  <a:pt x="4500998" y="1609160"/>
                </a:lnTo>
                <a:cubicBezTo>
                  <a:pt x="4489978" y="1613349"/>
                  <a:pt x="4497994" y="1597634"/>
                  <a:pt x="4487973" y="1601825"/>
                </a:cubicBezTo>
                <a:close/>
                <a:moveTo>
                  <a:pt x="143903" y="1601219"/>
                </a:moveTo>
                <a:cubicBezTo>
                  <a:pt x="121569" y="1612191"/>
                  <a:pt x="121569" y="1612191"/>
                  <a:pt x="121569" y="1612191"/>
                </a:cubicBezTo>
                <a:cubicBezTo>
                  <a:pt x="127773" y="1613289"/>
                  <a:pt x="130255" y="1612191"/>
                  <a:pt x="133977" y="1611094"/>
                </a:cubicBezTo>
                <a:cubicBezTo>
                  <a:pt x="136459" y="1607803"/>
                  <a:pt x="140181" y="1604511"/>
                  <a:pt x="143903" y="1601219"/>
                </a:cubicBezTo>
                <a:close/>
                <a:moveTo>
                  <a:pt x="4541672" y="1597649"/>
                </a:moveTo>
                <a:cubicBezTo>
                  <a:pt x="4541672" y="1597649"/>
                  <a:pt x="4541672" y="1597649"/>
                  <a:pt x="4542638" y="1602895"/>
                </a:cubicBezTo>
                <a:cubicBezTo>
                  <a:pt x="4542638" y="1602895"/>
                  <a:pt x="4542638" y="1602895"/>
                  <a:pt x="4542156" y="1600798"/>
                </a:cubicBezTo>
                <a:lnTo>
                  <a:pt x="4541510" y="1597990"/>
                </a:lnTo>
                <a:close/>
                <a:moveTo>
                  <a:pt x="118891" y="1595184"/>
                </a:moveTo>
                <a:cubicBezTo>
                  <a:pt x="119562" y="1599332"/>
                  <a:pt x="120063" y="1602445"/>
                  <a:pt x="120440" y="1604779"/>
                </a:cubicBezTo>
                <a:lnTo>
                  <a:pt x="121055" y="1608583"/>
                </a:lnTo>
                <a:lnTo>
                  <a:pt x="121572" y="1611780"/>
                </a:lnTo>
                <a:cubicBezTo>
                  <a:pt x="121572" y="1611780"/>
                  <a:pt x="121572" y="1611780"/>
                  <a:pt x="121237" y="1609706"/>
                </a:cubicBezTo>
                <a:lnTo>
                  <a:pt x="121055" y="1608583"/>
                </a:lnTo>
                <a:close/>
                <a:moveTo>
                  <a:pt x="77217" y="1584098"/>
                </a:moveTo>
                <a:cubicBezTo>
                  <a:pt x="75739" y="1583431"/>
                  <a:pt x="74051" y="1583951"/>
                  <a:pt x="71900" y="1586553"/>
                </a:cubicBezTo>
                <a:cubicBezTo>
                  <a:pt x="76200" y="1586553"/>
                  <a:pt x="79886" y="1591496"/>
                  <a:pt x="83109" y="1595398"/>
                </a:cubicBezTo>
                <a:lnTo>
                  <a:pt x="86222" y="1598383"/>
                </a:lnTo>
                <a:lnTo>
                  <a:pt x="68755" y="1604554"/>
                </a:lnTo>
                <a:cubicBezTo>
                  <a:pt x="66186" y="1605463"/>
                  <a:pt x="66186" y="1605463"/>
                  <a:pt x="66186" y="1605463"/>
                </a:cubicBezTo>
                <a:lnTo>
                  <a:pt x="86222" y="1598383"/>
                </a:lnTo>
                <a:lnTo>
                  <a:pt x="87072" y="1599197"/>
                </a:lnTo>
                <a:lnTo>
                  <a:pt x="81840" y="1603061"/>
                </a:lnTo>
                <a:cubicBezTo>
                  <a:pt x="79514" y="1604525"/>
                  <a:pt x="77964" y="1606655"/>
                  <a:pt x="79825" y="1611980"/>
                </a:cubicBezTo>
                <a:cubicBezTo>
                  <a:pt x="88200" y="1615175"/>
                  <a:pt x="94480" y="1606988"/>
                  <a:pt x="92910" y="1601795"/>
                </a:cubicBezTo>
                <a:lnTo>
                  <a:pt x="89452" y="1598919"/>
                </a:lnTo>
                <a:lnTo>
                  <a:pt x="91554" y="1597998"/>
                </a:lnTo>
                <a:cubicBezTo>
                  <a:pt x="87870" y="1598389"/>
                  <a:pt x="85393" y="1595414"/>
                  <a:pt x="83284" y="1592090"/>
                </a:cubicBezTo>
                <a:lnTo>
                  <a:pt x="80146" y="1587956"/>
                </a:lnTo>
                <a:lnTo>
                  <a:pt x="82049" y="1588960"/>
                </a:lnTo>
                <a:cubicBezTo>
                  <a:pt x="82049" y="1586131"/>
                  <a:pt x="82049" y="1586131"/>
                  <a:pt x="82049" y="1586131"/>
                </a:cubicBezTo>
                <a:lnTo>
                  <a:pt x="78760" y="1586131"/>
                </a:lnTo>
                <a:close/>
                <a:moveTo>
                  <a:pt x="4456332" y="1583846"/>
                </a:moveTo>
                <a:cubicBezTo>
                  <a:pt x="4455397" y="1602705"/>
                  <a:pt x="4455397" y="1602705"/>
                  <a:pt x="4455397" y="1602705"/>
                </a:cubicBezTo>
                <a:cubicBezTo>
                  <a:pt x="4461008" y="1597466"/>
                  <a:pt x="4458202" y="1590132"/>
                  <a:pt x="4456332" y="1583846"/>
                </a:cubicBezTo>
                <a:close/>
                <a:moveTo>
                  <a:pt x="81591" y="1582358"/>
                </a:moveTo>
                <a:lnTo>
                  <a:pt x="81591" y="1585506"/>
                </a:lnTo>
                <a:cubicBezTo>
                  <a:pt x="85278" y="1585506"/>
                  <a:pt x="85278" y="1585506"/>
                  <a:pt x="85278" y="1585506"/>
                </a:cubicBezTo>
                <a:cubicBezTo>
                  <a:pt x="85278" y="1583407"/>
                  <a:pt x="84049" y="1581309"/>
                  <a:pt x="81591" y="1582358"/>
                </a:cubicBezTo>
                <a:close/>
                <a:moveTo>
                  <a:pt x="4533763" y="1574081"/>
                </a:moveTo>
                <a:lnTo>
                  <a:pt x="4533831" y="1574445"/>
                </a:lnTo>
                <a:lnTo>
                  <a:pt x="4532956" y="1574961"/>
                </a:lnTo>
                <a:close/>
                <a:moveTo>
                  <a:pt x="139513" y="1572065"/>
                </a:moveTo>
                <a:cubicBezTo>
                  <a:pt x="130916" y="1574113"/>
                  <a:pt x="119861" y="1575138"/>
                  <a:pt x="119861" y="1586399"/>
                </a:cubicBezTo>
                <a:cubicBezTo>
                  <a:pt x="133373" y="1586399"/>
                  <a:pt x="139513" y="1582304"/>
                  <a:pt x="139513" y="1572065"/>
                </a:cubicBezTo>
                <a:close/>
                <a:moveTo>
                  <a:pt x="4516918" y="1570235"/>
                </a:moveTo>
                <a:lnTo>
                  <a:pt x="4520430" y="1572811"/>
                </a:lnTo>
                <a:lnTo>
                  <a:pt x="4519813" y="1577504"/>
                </a:lnTo>
                <a:lnTo>
                  <a:pt x="4517886" y="1572668"/>
                </a:lnTo>
                <a:close/>
                <a:moveTo>
                  <a:pt x="4441412" y="1569836"/>
                </a:moveTo>
                <a:cubicBezTo>
                  <a:pt x="4443374" y="1570914"/>
                  <a:pt x="4444358" y="1574146"/>
                  <a:pt x="4446322" y="1577380"/>
                </a:cubicBezTo>
                <a:cubicBezTo>
                  <a:pt x="4446322" y="1577380"/>
                  <a:pt x="4446322" y="1577380"/>
                  <a:pt x="4441412" y="1569836"/>
                </a:cubicBezTo>
                <a:close/>
                <a:moveTo>
                  <a:pt x="4462844" y="1558266"/>
                </a:moveTo>
                <a:lnTo>
                  <a:pt x="4459776" y="1561123"/>
                </a:lnTo>
                <a:lnTo>
                  <a:pt x="4459903" y="1559862"/>
                </a:lnTo>
                <a:close/>
                <a:moveTo>
                  <a:pt x="4463694" y="1557804"/>
                </a:moveTo>
                <a:cubicBezTo>
                  <a:pt x="4462725" y="1563070"/>
                  <a:pt x="4462725" y="1563070"/>
                  <a:pt x="4462725" y="1563070"/>
                </a:cubicBezTo>
                <a:cubicBezTo>
                  <a:pt x="4468055" y="1565176"/>
                  <a:pt x="4465876" y="1565440"/>
                  <a:pt x="4463086" y="1566362"/>
                </a:cubicBezTo>
                <a:lnTo>
                  <a:pt x="4461726" y="1569370"/>
                </a:lnTo>
                <a:lnTo>
                  <a:pt x="4458998" y="1568974"/>
                </a:lnTo>
                <a:lnTo>
                  <a:pt x="4459776" y="1561124"/>
                </a:lnTo>
                <a:lnTo>
                  <a:pt x="4462844" y="1558266"/>
                </a:lnTo>
                <a:lnTo>
                  <a:pt x="4463208" y="1558068"/>
                </a:lnTo>
                <a:cubicBezTo>
                  <a:pt x="4463694" y="1557804"/>
                  <a:pt x="4463694" y="1557804"/>
                  <a:pt x="4463694" y="1557804"/>
                </a:cubicBezTo>
                <a:close/>
                <a:moveTo>
                  <a:pt x="4535963" y="1551500"/>
                </a:moveTo>
                <a:cubicBezTo>
                  <a:pt x="4536175" y="1551121"/>
                  <a:pt x="4537265" y="1551813"/>
                  <a:pt x="4538843" y="1552670"/>
                </a:cubicBezTo>
                <a:lnTo>
                  <a:pt x="4540238" y="1553189"/>
                </a:lnTo>
                <a:lnTo>
                  <a:pt x="4537829" y="1555344"/>
                </a:lnTo>
                <a:lnTo>
                  <a:pt x="4540828" y="1555344"/>
                </a:lnTo>
                <a:lnTo>
                  <a:pt x="4541672" y="1566171"/>
                </a:lnTo>
                <a:lnTo>
                  <a:pt x="4543230" y="1565323"/>
                </a:lnTo>
                <a:lnTo>
                  <a:pt x="4543455" y="1566581"/>
                </a:lnTo>
                <a:lnTo>
                  <a:pt x="4538170" y="1572968"/>
                </a:lnTo>
                <a:lnTo>
                  <a:pt x="4538102" y="1571925"/>
                </a:lnTo>
                <a:lnTo>
                  <a:pt x="4536924" y="1572620"/>
                </a:lnTo>
                <a:lnTo>
                  <a:pt x="4537622" y="1568833"/>
                </a:lnTo>
                <a:lnTo>
                  <a:pt x="4536152" y="1564697"/>
                </a:lnTo>
                <a:lnTo>
                  <a:pt x="4538014" y="1563324"/>
                </a:lnTo>
                <a:lnTo>
                  <a:pt x="4538820" y="1564536"/>
                </a:lnTo>
                <a:cubicBezTo>
                  <a:pt x="4539258" y="1565196"/>
                  <a:pt x="4539258" y="1565196"/>
                  <a:pt x="4539258" y="1565196"/>
                </a:cubicBezTo>
                <a:cubicBezTo>
                  <a:pt x="4539258" y="1563612"/>
                  <a:pt x="4538674" y="1562557"/>
                  <a:pt x="4537942" y="1561764"/>
                </a:cubicBezTo>
                <a:lnTo>
                  <a:pt x="4537141" y="1561087"/>
                </a:lnTo>
                <a:lnTo>
                  <a:pt x="4536660" y="1560305"/>
                </a:lnTo>
                <a:cubicBezTo>
                  <a:pt x="4536418" y="1559910"/>
                  <a:pt x="4536418" y="1559910"/>
                  <a:pt x="4536418" y="1559910"/>
                </a:cubicBezTo>
                <a:cubicBezTo>
                  <a:pt x="4538358" y="1556750"/>
                  <a:pt x="4538358" y="1556750"/>
                  <a:pt x="4538358" y="1556750"/>
                </a:cubicBezTo>
                <a:cubicBezTo>
                  <a:pt x="4536418" y="1553327"/>
                  <a:pt x="4535750" y="1551878"/>
                  <a:pt x="4535963" y="1551500"/>
                </a:cubicBezTo>
                <a:close/>
                <a:moveTo>
                  <a:pt x="130098" y="1550943"/>
                </a:moveTo>
                <a:cubicBezTo>
                  <a:pt x="130098" y="1550943"/>
                  <a:pt x="130098" y="1550943"/>
                  <a:pt x="119378" y="1559242"/>
                </a:cubicBezTo>
                <a:cubicBezTo>
                  <a:pt x="120569" y="1555092"/>
                  <a:pt x="126525" y="1553019"/>
                  <a:pt x="130098" y="1550943"/>
                </a:cubicBezTo>
                <a:close/>
                <a:moveTo>
                  <a:pt x="86732" y="1506168"/>
                </a:moveTo>
                <a:cubicBezTo>
                  <a:pt x="91734" y="1507111"/>
                  <a:pt x="95487" y="1508054"/>
                  <a:pt x="99238" y="1509941"/>
                </a:cubicBezTo>
                <a:cubicBezTo>
                  <a:pt x="99238" y="1509941"/>
                  <a:pt x="99238" y="1509941"/>
                  <a:pt x="86732" y="1506168"/>
                </a:cubicBezTo>
                <a:close/>
                <a:moveTo>
                  <a:pt x="72888" y="1463857"/>
                </a:moveTo>
                <a:cubicBezTo>
                  <a:pt x="72888" y="1469079"/>
                  <a:pt x="71636" y="1476391"/>
                  <a:pt x="76640" y="1477436"/>
                </a:cubicBezTo>
                <a:cubicBezTo>
                  <a:pt x="76640" y="1474825"/>
                  <a:pt x="76952" y="1471691"/>
                  <a:pt x="76640" y="1469079"/>
                </a:cubicBezTo>
                <a:cubicBezTo>
                  <a:pt x="76327" y="1466468"/>
                  <a:pt x="75388" y="1464379"/>
                  <a:pt x="72888" y="1463857"/>
                </a:cubicBezTo>
                <a:close/>
                <a:moveTo>
                  <a:pt x="153332" y="1460420"/>
                </a:moveTo>
                <a:lnTo>
                  <a:pt x="154628" y="1461981"/>
                </a:lnTo>
                <a:lnTo>
                  <a:pt x="154115" y="1461361"/>
                </a:lnTo>
                <a:cubicBezTo>
                  <a:pt x="153332" y="1460420"/>
                  <a:pt x="153332" y="1460420"/>
                  <a:pt x="153332" y="1460420"/>
                </a:cubicBezTo>
                <a:close/>
                <a:moveTo>
                  <a:pt x="146186" y="1460420"/>
                </a:moveTo>
                <a:cubicBezTo>
                  <a:pt x="142501" y="1462514"/>
                  <a:pt x="140044" y="1463563"/>
                  <a:pt x="137588" y="1465657"/>
                </a:cubicBezTo>
                <a:cubicBezTo>
                  <a:pt x="142501" y="1483469"/>
                  <a:pt x="126533" y="1493947"/>
                  <a:pt x="132675" y="1511759"/>
                </a:cubicBezTo>
                <a:cubicBezTo>
                  <a:pt x="135131" y="1512807"/>
                  <a:pt x="138817" y="1514902"/>
                  <a:pt x="142501" y="1516997"/>
                </a:cubicBezTo>
                <a:cubicBezTo>
                  <a:pt x="146186" y="1460420"/>
                  <a:pt x="146186" y="1460420"/>
                  <a:pt x="146186" y="1460420"/>
                </a:cubicBezTo>
                <a:close/>
                <a:moveTo>
                  <a:pt x="101983" y="1460198"/>
                </a:moveTo>
                <a:cubicBezTo>
                  <a:pt x="100835" y="1464558"/>
                  <a:pt x="97388" y="1467827"/>
                  <a:pt x="93943" y="1470005"/>
                </a:cubicBezTo>
                <a:cubicBezTo>
                  <a:pt x="93943" y="1470005"/>
                  <a:pt x="93943" y="1470005"/>
                  <a:pt x="85902" y="1478304"/>
                </a:cubicBezTo>
                <a:cubicBezTo>
                  <a:pt x="87242" y="1474156"/>
                  <a:pt x="91263" y="1472081"/>
                  <a:pt x="93943" y="1470005"/>
                </a:cubicBezTo>
                <a:cubicBezTo>
                  <a:pt x="93943" y="1470005"/>
                  <a:pt x="93943" y="1470005"/>
                  <a:pt x="101983" y="1460198"/>
                </a:cubicBezTo>
                <a:close/>
                <a:moveTo>
                  <a:pt x="4438251" y="1458829"/>
                </a:moveTo>
                <a:cubicBezTo>
                  <a:pt x="4448072" y="1472409"/>
                  <a:pt x="4448072" y="1472409"/>
                  <a:pt x="4448072" y="1472409"/>
                </a:cubicBezTo>
                <a:cubicBezTo>
                  <a:pt x="4446107" y="1467186"/>
                  <a:pt x="4445124" y="1459875"/>
                  <a:pt x="4438251" y="1458829"/>
                </a:cubicBezTo>
                <a:close/>
                <a:moveTo>
                  <a:pt x="72759" y="1437762"/>
                </a:moveTo>
                <a:lnTo>
                  <a:pt x="80547" y="1439077"/>
                </a:lnTo>
                <a:lnTo>
                  <a:pt x="72274" y="1452683"/>
                </a:lnTo>
                <a:lnTo>
                  <a:pt x="69133" y="1449799"/>
                </a:lnTo>
                <a:lnTo>
                  <a:pt x="61079" y="1449207"/>
                </a:lnTo>
                <a:lnTo>
                  <a:pt x="60407" y="1446527"/>
                </a:lnTo>
                <a:lnTo>
                  <a:pt x="62880" y="1443391"/>
                </a:lnTo>
                <a:lnTo>
                  <a:pt x="65618" y="1443859"/>
                </a:lnTo>
                <a:close/>
                <a:moveTo>
                  <a:pt x="70638" y="1431485"/>
                </a:moveTo>
                <a:cubicBezTo>
                  <a:pt x="74349" y="1436629"/>
                  <a:pt x="80534" y="1442800"/>
                  <a:pt x="86719" y="1438686"/>
                </a:cubicBezTo>
                <a:cubicBezTo>
                  <a:pt x="70638" y="1431485"/>
                  <a:pt x="70638" y="1431485"/>
                  <a:pt x="70638" y="1431485"/>
                </a:cubicBezTo>
                <a:close/>
                <a:moveTo>
                  <a:pt x="4457893" y="1420357"/>
                </a:moveTo>
                <a:cubicBezTo>
                  <a:pt x="4457893" y="1425525"/>
                  <a:pt x="4457893" y="1431728"/>
                  <a:pt x="4455086" y="1437930"/>
                </a:cubicBezTo>
                <a:cubicBezTo>
                  <a:pt x="4456954" y="1441033"/>
                  <a:pt x="4458826" y="1444133"/>
                  <a:pt x="4460697" y="1448268"/>
                </a:cubicBezTo>
                <a:lnTo>
                  <a:pt x="4460130" y="1451109"/>
                </a:lnTo>
                <a:lnTo>
                  <a:pt x="4458594" y="1458829"/>
                </a:lnTo>
                <a:cubicBezTo>
                  <a:pt x="4459119" y="1456189"/>
                  <a:pt x="4459514" y="1454209"/>
                  <a:pt x="4459810" y="1452724"/>
                </a:cubicBezTo>
                <a:lnTo>
                  <a:pt x="4460130" y="1451109"/>
                </a:lnTo>
                <a:lnTo>
                  <a:pt x="4460434" y="1449588"/>
                </a:lnTo>
                <a:cubicBezTo>
                  <a:pt x="4460697" y="1448268"/>
                  <a:pt x="4460697" y="1448268"/>
                  <a:pt x="4460697" y="1448268"/>
                </a:cubicBezTo>
                <a:cubicBezTo>
                  <a:pt x="4457893" y="1420357"/>
                  <a:pt x="4457893" y="1420357"/>
                  <a:pt x="4457893" y="1420357"/>
                </a:cubicBezTo>
                <a:close/>
                <a:moveTo>
                  <a:pt x="4463794" y="1397831"/>
                </a:moveTo>
                <a:lnTo>
                  <a:pt x="4465663" y="1399727"/>
                </a:lnTo>
                <a:lnTo>
                  <a:pt x="4465314" y="1401701"/>
                </a:lnTo>
                <a:lnTo>
                  <a:pt x="4464970" y="1401516"/>
                </a:lnTo>
                <a:lnTo>
                  <a:pt x="4463852" y="1398190"/>
                </a:lnTo>
                <a:close/>
                <a:moveTo>
                  <a:pt x="4463698" y="1397735"/>
                </a:moveTo>
                <a:lnTo>
                  <a:pt x="4463729" y="1397766"/>
                </a:lnTo>
                <a:lnTo>
                  <a:pt x="4463812" y="1398072"/>
                </a:lnTo>
                <a:close/>
                <a:moveTo>
                  <a:pt x="151633" y="1396297"/>
                </a:moveTo>
                <a:cubicBezTo>
                  <a:pt x="152855" y="1402585"/>
                  <a:pt x="147965" y="1410966"/>
                  <a:pt x="154078" y="1415157"/>
                </a:cubicBezTo>
                <a:lnTo>
                  <a:pt x="155558" y="1414976"/>
                </a:lnTo>
                <a:lnTo>
                  <a:pt x="155558" y="1399661"/>
                </a:lnTo>
                <a:lnTo>
                  <a:pt x="154078" y="1398392"/>
                </a:lnTo>
                <a:cubicBezTo>
                  <a:pt x="151633" y="1396297"/>
                  <a:pt x="151633" y="1396297"/>
                  <a:pt x="151633" y="1396297"/>
                </a:cubicBezTo>
                <a:close/>
                <a:moveTo>
                  <a:pt x="147090" y="1394454"/>
                </a:moveTo>
                <a:lnTo>
                  <a:pt x="140837" y="1399736"/>
                </a:lnTo>
                <a:lnTo>
                  <a:pt x="138771" y="1411075"/>
                </a:lnTo>
                <a:cubicBezTo>
                  <a:pt x="137264" y="1419349"/>
                  <a:pt x="137264" y="1419349"/>
                  <a:pt x="137264" y="1419349"/>
                </a:cubicBezTo>
                <a:cubicBezTo>
                  <a:pt x="139051" y="1416253"/>
                  <a:pt x="139943" y="1413155"/>
                  <a:pt x="140391" y="1409929"/>
                </a:cubicBezTo>
                <a:lnTo>
                  <a:pt x="140837" y="1399736"/>
                </a:lnTo>
                <a:lnTo>
                  <a:pt x="146309" y="1395115"/>
                </a:lnTo>
                <a:cubicBezTo>
                  <a:pt x="147090" y="1394454"/>
                  <a:pt x="147090" y="1394454"/>
                  <a:pt x="147090" y="1394454"/>
                </a:cubicBezTo>
                <a:close/>
                <a:moveTo>
                  <a:pt x="4444564" y="1381129"/>
                </a:moveTo>
                <a:cubicBezTo>
                  <a:pt x="4443162" y="1386410"/>
                  <a:pt x="4443162" y="1391690"/>
                  <a:pt x="4443162" y="1396971"/>
                </a:cubicBezTo>
                <a:cubicBezTo>
                  <a:pt x="4444564" y="1381129"/>
                  <a:pt x="4444564" y="1381129"/>
                  <a:pt x="4444564" y="1381129"/>
                </a:cubicBezTo>
                <a:close/>
                <a:moveTo>
                  <a:pt x="4473558" y="1380730"/>
                </a:moveTo>
                <a:lnTo>
                  <a:pt x="4477889" y="1380730"/>
                </a:lnTo>
                <a:lnTo>
                  <a:pt x="4477889" y="1386134"/>
                </a:lnTo>
                <a:lnTo>
                  <a:pt x="4476847" y="1385982"/>
                </a:lnTo>
                <a:cubicBezTo>
                  <a:pt x="4475694" y="1384798"/>
                  <a:pt x="4474824" y="1382958"/>
                  <a:pt x="4474043" y="1381381"/>
                </a:cubicBezTo>
                <a:close/>
                <a:moveTo>
                  <a:pt x="4466138" y="1378645"/>
                </a:moveTo>
                <a:cubicBezTo>
                  <a:pt x="4461228" y="1381161"/>
                  <a:pt x="4461228" y="1381161"/>
                  <a:pt x="4461228" y="1381161"/>
                </a:cubicBezTo>
                <a:cubicBezTo>
                  <a:pt x="4466138" y="1382418"/>
                  <a:pt x="4466138" y="1382418"/>
                  <a:pt x="4466138" y="1382418"/>
                </a:cubicBezTo>
                <a:cubicBezTo>
                  <a:pt x="4466138" y="1381161"/>
                  <a:pt x="4466138" y="1379903"/>
                  <a:pt x="4466138" y="1378645"/>
                </a:cubicBezTo>
                <a:close/>
                <a:moveTo>
                  <a:pt x="108580" y="1375596"/>
                </a:moveTo>
                <a:cubicBezTo>
                  <a:pt x="106088" y="1385070"/>
                  <a:pt x="97366" y="1388227"/>
                  <a:pt x="92382" y="1396649"/>
                </a:cubicBezTo>
                <a:cubicBezTo>
                  <a:pt x="98612" y="1402964"/>
                  <a:pt x="99858" y="1413490"/>
                  <a:pt x="104841" y="1420857"/>
                </a:cubicBezTo>
                <a:cubicBezTo>
                  <a:pt x="111072" y="1419805"/>
                  <a:pt x="111072" y="1419805"/>
                  <a:pt x="111072" y="1419805"/>
                </a:cubicBezTo>
                <a:lnTo>
                  <a:pt x="111395" y="1419874"/>
                </a:lnTo>
                <a:lnTo>
                  <a:pt x="112733" y="1437666"/>
                </a:lnTo>
                <a:cubicBezTo>
                  <a:pt x="113404" y="1446578"/>
                  <a:pt x="113627" y="1449548"/>
                  <a:pt x="113702" y="1450538"/>
                </a:cubicBezTo>
                <a:lnTo>
                  <a:pt x="113718" y="1450753"/>
                </a:lnTo>
                <a:lnTo>
                  <a:pt x="113465" y="1450824"/>
                </a:lnTo>
                <a:cubicBezTo>
                  <a:pt x="108462" y="1445586"/>
                  <a:pt x="108462" y="1445586"/>
                  <a:pt x="108462" y="1445586"/>
                </a:cubicBezTo>
                <a:cubicBezTo>
                  <a:pt x="102209" y="1443489"/>
                  <a:pt x="102209" y="1462349"/>
                  <a:pt x="108462" y="1459206"/>
                </a:cubicBezTo>
                <a:cubicBezTo>
                  <a:pt x="113465" y="1453967"/>
                  <a:pt x="113465" y="1453967"/>
                  <a:pt x="113465" y="1453967"/>
                </a:cubicBezTo>
                <a:cubicBezTo>
                  <a:pt x="120969" y="1456063"/>
                  <a:pt x="120969" y="1456063"/>
                  <a:pt x="120969" y="1456063"/>
                </a:cubicBezTo>
                <a:lnTo>
                  <a:pt x="120969" y="1453494"/>
                </a:lnTo>
                <a:lnTo>
                  <a:pt x="121696" y="1458948"/>
                </a:lnTo>
                <a:cubicBezTo>
                  <a:pt x="123515" y="1461589"/>
                  <a:pt x="126848" y="1462909"/>
                  <a:pt x="132303" y="1462380"/>
                </a:cubicBezTo>
                <a:cubicBezTo>
                  <a:pt x="133213" y="1459476"/>
                  <a:pt x="133289" y="1457298"/>
                  <a:pt x="132796" y="1455615"/>
                </a:cubicBezTo>
                <a:cubicBezTo>
                  <a:pt x="131318" y="1450566"/>
                  <a:pt x="124726" y="1449970"/>
                  <a:pt x="120181" y="1447595"/>
                </a:cubicBezTo>
                <a:lnTo>
                  <a:pt x="120355" y="1448898"/>
                </a:lnTo>
                <a:lnTo>
                  <a:pt x="114403" y="1450562"/>
                </a:lnTo>
                <a:lnTo>
                  <a:pt x="113815" y="1450725"/>
                </a:lnTo>
                <a:lnTo>
                  <a:pt x="117908" y="1434399"/>
                </a:lnTo>
                <a:cubicBezTo>
                  <a:pt x="118057" y="1431627"/>
                  <a:pt x="117759" y="1428920"/>
                  <a:pt x="116754" y="1426380"/>
                </a:cubicBezTo>
                <a:lnTo>
                  <a:pt x="111830" y="1419965"/>
                </a:lnTo>
                <a:lnTo>
                  <a:pt x="115432" y="1420727"/>
                </a:lnTo>
                <a:cubicBezTo>
                  <a:pt x="116054" y="1420857"/>
                  <a:pt x="116054" y="1420857"/>
                  <a:pt x="116054" y="1420857"/>
                </a:cubicBezTo>
                <a:cubicBezTo>
                  <a:pt x="117924" y="1415332"/>
                  <a:pt x="130305" y="1415728"/>
                  <a:pt x="131649" y="1412274"/>
                </a:cubicBezTo>
                <a:cubicBezTo>
                  <a:pt x="132097" y="1411122"/>
                  <a:pt x="131317" y="1409543"/>
                  <a:pt x="128514" y="1407175"/>
                </a:cubicBezTo>
                <a:cubicBezTo>
                  <a:pt x="127269" y="1404017"/>
                  <a:pt x="127269" y="1404017"/>
                  <a:pt x="127269" y="1404017"/>
                </a:cubicBezTo>
                <a:cubicBezTo>
                  <a:pt x="128514" y="1399807"/>
                  <a:pt x="128514" y="1399807"/>
                  <a:pt x="128514" y="1399807"/>
                </a:cubicBezTo>
                <a:lnTo>
                  <a:pt x="125104" y="1391504"/>
                </a:lnTo>
                <a:lnTo>
                  <a:pt x="127606" y="1386223"/>
                </a:lnTo>
                <a:lnTo>
                  <a:pt x="127849" y="1386264"/>
                </a:lnTo>
                <a:lnTo>
                  <a:pt x="131729" y="1391900"/>
                </a:lnTo>
                <a:cubicBezTo>
                  <a:pt x="133762" y="1393351"/>
                  <a:pt x="136576" y="1394673"/>
                  <a:pt x="140328" y="1396784"/>
                </a:cubicBezTo>
                <a:cubicBezTo>
                  <a:pt x="134074" y="1391504"/>
                  <a:pt x="130948" y="1388863"/>
                  <a:pt x="129384" y="1387543"/>
                </a:cubicBezTo>
                <a:lnTo>
                  <a:pt x="127874" y="1386269"/>
                </a:lnTo>
                <a:lnTo>
                  <a:pt x="133078" y="1387148"/>
                </a:lnTo>
                <a:cubicBezTo>
                  <a:pt x="133859" y="1387279"/>
                  <a:pt x="133859" y="1387279"/>
                  <a:pt x="133859" y="1387279"/>
                </a:cubicBezTo>
                <a:cubicBezTo>
                  <a:pt x="133859" y="1385166"/>
                  <a:pt x="133859" y="1383055"/>
                  <a:pt x="133859" y="1380942"/>
                </a:cubicBezTo>
                <a:cubicBezTo>
                  <a:pt x="130733" y="1381471"/>
                  <a:pt x="129169" y="1381734"/>
                  <a:pt x="128388" y="1381867"/>
                </a:cubicBezTo>
                <a:lnTo>
                  <a:pt x="127701" y="1381983"/>
                </a:lnTo>
                <a:lnTo>
                  <a:pt x="127606" y="1381999"/>
                </a:lnTo>
                <a:lnTo>
                  <a:pt x="121429" y="1384085"/>
                </a:lnTo>
                <a:lnTo>
                  <a:pt x="116054" y="1375596"/>
                </a:lnTo>
                <a:cubicBezTo>
                  <a:pt x="112317" y="1376649"/>
                  <a:pt x="112317" y="1376649"/>
                  <a:pt x="112317" y="1376649"/>
                </a:cubicBezTo>
                <a:cubicBezTo>
                  <a:pt x="108580" y="1375596"/>
                  <a:pt x="108580" y="1375596"/>
                  <a:pt x="108580" y="1375596"/>
                </a:cubicBezTo>
                <a:close/>
                <a:moveTo>
                  <a:pt x="4472680" y="1373188"/>
                </a:moveTo>
                <a:lnTo>
                  <a:pt x="4473105" y="1375514"/>
                </a:lnTo>
                <a:lnTo>
                  <a:pt x="4472166" y="1375001"/>
                </a:lnTo>
                <a:lnTo>
                  <a:pt x="4471145" y="1374443"/>
                </a:lnTo>
                <a:lnTo>
                  <a:pt x="4471474" y="1374173"/>
                </a:lnTo>
                <a:close/>
                <a:moveTo>
                  <a:pt x="148214" y="1368053"/>
                </a:moveTo>
                <a:cubicBezTo>
                  <a:pt x="143252" y="1372314"/>
                  <a:pt x="137048" y="1385093"/>
                  <a:pt x="148214" y="1386159"/>
                </a:cubicBezTo>
                <a:lnTo>
                  <a:pt x="150079" y="1382156"/>
                </a:lnTo>
                <a:lnTo>
                  <a:pt x="150385" y="1381499"/>
                </a:lnTo>
                <a:lnTo>
                  <a:pt x="150640" y="1380952"/>
                </a:lnTo>
                <a:lnTo>
                  <a:pt x="147086" y="1394454"/>
                </a:lnTo>
                <a:cubicBezTo>
                  <a:pt x="148873" y="1391843"/>
                  <a:pt x="149767" y="1389232"/>
                  <a:pt x="150213" y="1386882"/>
                </a:cubicBezTo>
                <a:lnTo>
                  <a:pt x="150657" y="1380916"/>
                </a:lnTo>
                <a:lnTo>
                  <a:pt x="150696" y="1380832"/>
                </a:lnTo>
                <a:lnTo>
                  <a:pt x="155558" y="1381667"/>
                </a:lnTo>
                <a:lnTo>
                  <a:pt x="155558" y="1378703"/>
                </a:lnTo>
                <a:lnTo>
                  <a:pt x="153488" y="1373776"/>
                </a:lnTo>
                <a:cubicBezTo>
                  <a:pt x="151007" y="1372312"/>
                  <a:pt x="148214" y="1371248"/>
                  <a:pt x="148214" y="1368053"/>
                </a:cubicBezTo>
                <a:close/>
                <a:moveTo>
                  <a:pt x="4442458" y="1363780"/>
                </a:moveTo>
                <a:cubicBezTo>
                  <a:pt x="4444423" y="1381131"/>
                  <a:pt x="4444423" y="1381131"/>
                  <a:pt x="4444423" y="1381131"/>
                </a:cubicBezTo>
                <a:cubicBezTo>
                  <a:pt x="4445404" y="1375005"/>
                  <a:pt x="4447369" y="1367862"/>
                  <a:pt x="4442458" y="1363780"/>
                </a:cubicBezTo>
                <a:close/>
                <a:moveTo>
                  <a:pt x="155558" y="1348446"/>
                </a:moveTo>
                <a:lnTo>
                  <a:pt x="146644" y="1350060"/>
                </a:lnTo>
                <a:lnTo>
                  <a:pt x="155558" y="1351134"/>
                </a:lnTo>
                <a:close/>
                <a:moveTo>
                  <a:pt x="4476614" y="1344927"/>
                </a:moveTo>
                <a:lnTo>
                  <a:pt x="4478865" y="1349124"/>
                </a:lnTo>
                <a:lnTo>
                  <a:pt x="4479168" y="1349301"/>
                </a:lnTo>
                <a:lnTo>
                  <a:pt x="4478248" y="1351647"/>
                </a:lnTo>
                <a:cubicBezTo>
                  <a:pt x="4477889" y="1352560"/>
                  <a:pt x="4477889" y="1352560"/>
                  <a:pt x="4477889" y="1352560"/>
                </a:cubicBezTo>
                <a:close/>
                <a:moveTo>
                  <a:pt x="4508786" y="1344646"/>
                </a:moveTo>
                <a:lnTo>
                  <a:pt x="4509696" y="1370517"/>
                </a:lnTo>
                <a:lnTo>
                  <a:pt x="4509450" y="1370683"/>
                </a:lnTo>
                <a:lnTo>
                  <a:pt x="4509698" y="1370614"/>
                </a:lnTo>
                <a:lnTo>
                  <a:pt x="4509976" y="1378548"/>
                </a:lnTo>
                <a:lnTo>
                  <a:pt x="4512318" y="1391696"/>
                </a:lnTo>
                <a:lnTo>
                  <a:pt x="4508722" y="1396664"/>
                </a:lnTo>
                <a:lnTo>
                  <a:pt x="4508636" y="1396649"/>
                </a:lnTo>
                <a:lnTo>
                  <a:pt x="4508876" y="1390560"/>
                </a:lnTo>
                <a:lnTo>
                  <a:pt x="4508821" y="1390416"/>
                </a:lnTo>
                <a:lnTo>
                  <a:pt x="4509096" y="1381821"/>
                </a:lnTo>
                <a:cubicBezTo>
                  <a:pt x="4509450" y="1370681"/>
                  <a:pt x="4509450" y="1370681"/>
                  <a:pt x="4509450" y="1370681"/>
                </a:cubicBezTo>
                <a:cubicBezTo>
                  <a:pt x="4508189" y="1374907"/>
                  <a:pt x="4507137" y="1379396"/>
                  <a:pt x="4506821" y="1383883"/>
                </a:cubicBezTo>
                <a:lnTo>
                  <a:pt x="4507079" y="1385785"/>
                </a:lnTo>
                <a:lnTo>
                  <a:pt x="4501562" y="1371134"/>
                </a:lnTo>
                <a:lnTo>
                  <a:pt x="4501652" y="1370643"/>
                </a:lnTo>
                <a:cubicBezTo>
                  <a:pt x="4506525" y="1371684"/>
                  <a:pt x="4506525" y="1371684"/>
                  <a:pt x="4506525" y="1371684"/>
                </a:cubicBezTo>
                <a:lnTo>
                  <a:pt x="4506975" y="1368408"/>
                </a:lnTo>
                <a:lnTo>
                  <a:pt x="4508254" y="1369384"/>
                </a:lnTo>
                <a:cubicBezTo>
                  <a:pt x="4509450" y="1370297"/>
                  <a:pt x="4509450" y="1370297"/>
                  <a:pt x="4509450" y="1370297"/>
                </a:cubicBezTo>
                <a:lnTo>
                  <a:pt x="4507306" y="1366009"/>
                </a:lnTo>
                <a:lnTo>
                  <a:pt x="4508776" y="1355352"/>
                </a:lnTo>
                <a:lnTo>
                  <a:pt x="4506684" y="1350398"/>
                </a:lnTo>
                <a:lnTo>
                  <a:pt x="4508508" y="1345806"/>
                </a:lnTo>
                <a:close/>
                <a:moveTo>
                  <a:pt x="75120" y="1343130"/>
                </a:moveTo>
                <a:lnTo>
                  <a:pt x="72100" y="1352803"/>
                </a:lnTo>
                <a:lnTo>
                  <a:pt x="67599" y="1353956"/>
                </a:lnTo>
                <a:lnTo>
                  <a:pt x="74433" y="1344119"/>
                </a:lnTo>
                <a:close/>
                <a:moveTo>
                  <a:pt x="76080" y="1341773"/>
                </a:moveTo>
                <a:lnTo>
                  <a:pt x="82324" y="1350060"/>
                </a:lnTo>
                <a:cubicBezTo>
                  <a:pt x="82324" y="1350060"/>
                  <a:pt x="82324" y="1350060"/>
                  <a:pt x="81542" y="1349022"/>
                </a:cubicBezTo>
                <a:close/>
                <a:moveTo>
                  <a:pt x="51972" y="1334851"/>
                </a:moveTo>
                <a:lnTo>
                  <a:pt x="53147" y="1334854"/>
                </a:lnTo>
                <a:lnTo>
                  <a:pt x="51918" y="1335629"/>
                </a:lnTo>
                <a:close/>
                <a:moveTo>
                  <a:pt x="4453308" y="1329831"/>
                </a:moveTo>
                <a:cubicBezTo>
                  <a:pt x="4453308" y="1331986"/>
                  <a:pt x="4453308" y="1334142"/>
                  <a:pt x="4453308" y="1337376"/>
                </a:cubicBezTo>
                <a:cubicBezTo>
                  <a:pt x="4455311" y="1337376"/>
                  <a:pt x="4457316" y="1337376"/>
                  <a:pt x="4460323" y="1337376"/>
                </a:cubicBezTo>
                <a:cubicBezTo>
                  <a:pt x="4460323" y="1334142"/>
                  <a:pt x="4460323" y="1331986"/>
                  <a:pt x="4460323" y="1329831"/>
                </a:cubicBezTo>
                <a:cubicBezTo>
                  <a:pt x="4457316" y="1329831"/>
                  <a:pt x="4455311" y="1329831"/>
                  <a:pt x="4453308" y="1329831"/>
                </a:cubicBezTo>
                <a:close/>
                <a:moveTo>
                  <a:pt x="117986" y="1329644"/>
                </a:moveTo>
                <a:cubicBezTo>
                  <a:pt x="117986" y="1329644"/>
                  <a:pt x="117986" y="1329644"/>
                  <a:pt x="118097" y="1330493"/>
                </a:cubicBezTo>
                <a:lnTo>
                  <a:pt x="118874" y="1336393"/>
                </a:lnTo>
                <a:lnTo>
                  <a:pt x="113522" y="1335478"/>
                </a:lnTo>
                <a:cubicBezTo>
                  <a:pt x="112755" y="1335348"/>
                  <a:pt x="112755" y="1335348"/>
                  <a:pt x="112755" y="1335348"/>
                </a:cubicBezTo>
                <a:cubicBezTo>
                  <a:pt x="112140" y="1343215"/>
                  <a:pt x="112140" y="1350818"/>
                  <a:pt x="113369" y="1357504"/>
                </a:cubicBezTo>
                <a:lnTo>
                  <a:pt x="115671" y="1362305"/>
                </a:lnTo>
                <a:lnTo>
                  <a:pt x="108672" y="1369221"/>
                </a:lnTo>
                <a:cubicBezTo>
                  <a:pt x="109891" y="1371258"/>
                  <a:pt x="112327" y="1373296"/>
                  <a:pt x="112327" y="1376350"/>
                </a:cubicBezTo>
                <a:lnTo>
                  <a:pt x="117362" y="1365830"/>
                </a:lnTo>
                <a:lnTo>
                  <a:pt x="121353" y="1374153"/>
                </a:lnTo>
                <a:cubicBezTo>
                  <a:pt x="125037" y="1372056"/>
                  <a:pt x="125037" y="1372056"/>
                  <a:pt x="125037" y="1372056"/>
                </a:cubicBezTo>
                <a:lnTo>
                  <a:pt x="125164" y="1371984"/>
                </a:lnTo>
                <a:lnTo>
                  <a:pt x="128261" y="1370221"/>
                </a:lnTo>
                <a:cubicBezTo>
                  <a:pt x="128723" y="1369958"/>
                  <a:pt x="128723" y="1369958"/>
                  <a:pt x="128723" y="1369958"/>
                </a:cubicBezTo>
                <a:cubicBezTo>
                  <a:pt x="136092" y="1369958"/>
                  <a:pt x="131179" y="1358420"/>
                  <a:pt x="137321" y="1356323"/>
                </a:cubicBezTo>
                <a:cubicBezTo>
                  <a:pt x="138549" y="1356323"/>
                  <a:pt x="139778" y="1356323"/>
                  <a:pt x="141005" y="1356323"/>
                </a:cubicBezTo>
                <a:cubicBezTo>
                  <a:pt x="139778" y="1354227"/>
                  <a:pt x="139778" y="1354227"/>
                  <a:pt x="139778" y="1354227"/>
                </a:cubicBezTo>
                <a:cubicBezTo>
                  <a:pt x="141005" y="1353177"/>
                  <a:pt x="141005" y="1353177"/>
                  <a:pt x="141005" y="1353177"/>
                </a:cubicBezTo>
                <a:cubicBezTo>
                  <a:pt x="139778" y="1353177"/>
                  <a:pt x="138549" y="1353177"/>
                  <a:pt x="137321" y="1353177"/>
                </a:cubicBezTo>
                <a:cubicBezTo>
                  <a:pt x="139778" y="1341641"/>
                  <a:pt x="133636" y="1339543"/>
                  <a:pt x="133636" y="1331152"/>
                </a:cubicBezTo>
                <a:cubicBezTo>
                  <a:pt x="128723" y="1333251"/>
                  <a:pt x="128723" y="1333251"/>
                  <a:pt x="128723" y="1333251"/>
                </a:cubicBezTo>
                <a:lnTo>
                  <a:pt x="125037" y="1331152"/>
                </a:lnTo>
                <a:cubicBezTo>
                  <a:pt x="123810" y="1331152"/>
                  <a:pt x="122581" y="1331152"/>
                  <a:pt x="121353" y="1331152"/>
                </a:cubicBezTo>
                <a:cubicBezTo>
                  <a:pt x="118896" y="1336396"/>
                  <a:pt x="118896" y="1336396"/>
                  <a:pt x="118896" y="1336396"/>
                </a:cubicBezTo>
                <a:lnTo>
                  <a:pt x="118874" y="1336393"/>
                </a:lnTo>
                <a:close/>
                <a:moveTo>
                  <a:pt x="96921" y="1326674"/>
                </a:moveTo>
                <a:cubicBezTo>
                  <a:pt x="95670" y="1336374"/>
                  <a:pt x="88167" y="1338529"/>
                  <a:pt x="100673" y="1341762"/>
                </a:cubicBezTo>
                <a:cubicBezTo>
                  <a:pt x="100673" y="1334218"/>
                  <a:pt x="113178" y="1339606"/>
                  <a:pt x="111928" y="1330985"/>
                </a:cubicBezTo>
                <a:cubicBezTo>
                  <a:pt x="105676" y="1330985"/>
                  <a:pt x="99423" y="1329907"/>
                  <a:pt x="96921" y="1326674"/>
                </a:cubicBezTo>
                <a:close/>
                <a:moveTo>
                  <a:pt x="4496790" y="1319270"/>
                </a:moveTo>
                <a:cubicBezTo>
                  <a:pt x="4497792" y="1324756"/>
                  <a:pt x="4496790" y="1331340"/>
                  <a:pt x="4503804" y="1330243"/>
                </a:cubicBezTo>
                <a:cubicBezTo>
                  <a:pt x="4503804" y="1323660"/>
                  <a:pt x="4500798" y="1320368"/>
                  <a:pt x="4496790" y="1319270"/>
                </a:cubicBezTo>
                <a:close/>
                <a:moveTo>
                  <a:pt x="100754" y="1316113"/>
                </a:moveTo>
                <a:cubicBezTo>
                  <a:pt x="91313" y="1325732"/>
                  <a:pt x="104530" y="1326934"/>
                  <a:pt x="105356" y="1322426"/>
                </a:cubicBezTo>
                <a:cubicBezTo>
                  <a:pt x="105632" y="1320923"/>
                  <a:pt x="104530" y="1318785"/>
                  <a:pt x="100754" y="1316113"/>
                </a:cubicBezTo>
                <a:close/>
                <a:moveTo>
                  <a:pt x="4464556" y="1311840"/>
                </a:moveTo>
                <a:cubicBezTo>
                  <a:pt x="4464556" y="1311840"/>
                  <a:pt x="4464556" y="1311840"/>
                  <a:pt x="4464598" y="1312265"/>
                </a:cubicBezTo>
                <a:lnTo>
                  <a:pt x="4464808" y="1314297"/>
                </a:lnTo>
                <a:lnTo>
                  <a:pt x="4464904" y="1315236"/>
                </a:lnTo>
                <a:lnTo>
                  <a:pt x="4465089" y="1317026"/>
                </a:lnTo>
                <a:lnTo>
                  <a:pt x="4467360" y="1338997"/>
                </a:lnTo>
                <a:cubicBezTo>
                  <a:pt x="4466660" y="1332208"/>
                  <a:pt x="4466134" y="1327116"/>
                  <a:pt x="4465739" y="1323298"/>
                </a:cubicBezTo>
                <a:lnTo>
                  <a:pt x="4465089" y="1317026"/>
                </a:lnTo>
                <a:lnTo>
                  <a:pt x="4464808" y="1314297"/>
                </a:lnTo>
                <a:close/>
                <a:moveTo>
                  <a:pt x="111231" y="1298648"/>
                </a:moveTo>
                <a:cubicBezTo>
                  <a:pt x="111007" y="1301289"/>
                  <a:pt x="110840" y="1303268"/>
                  <a:pt x="110714" y="1304755"/>
                </a:cubicBezTo>
                <a:lnTo>
                  <a:pt x="110609" y="1306003"/>
                </a:lnTo>
                <a:lnTo>
                  <a:pt x="110337" y="1309210"/>
                </a:lnTo>
                <a:cubicBezTo>
                  <a:pt x="110337" y="1309210"/>
                  <a:pt x="110337" y="1309210"/>
                  <a:pt x="110450" y="1307889"/>
                </a:cubicBezTo>
                <a:lnTo>
                  <a:pt x="110609" y="1306003"/>
                </a:lnTo>
                <a:close/>
                <a:moveTo>
                  <a:pt x="93312" y="1297206"/>
                </a:moveTo>
                <a:cubicBezTo>
                  <a:pt x="93312" y="1298283"/>
                  <a:pt x="93312" y="1299361"/>
                  <a:pt x="92121" y="1301517"/>
                </a:cubicBezTo>
                <a:cubicBezTo>
                  <a:pt x="94503" y="1303673"/>
                  <a:pt x="99268" y="1303673"/>
                  <a:pt x="102841" y="1304750"/>
                </a:cubicBezTo>
                <a:cubicBezTo>
                  <a:pt x="93312" y="1297206"/>
                  <a:pt x="93312" y="1297206"/>
                  <a:pt x="93312" y="1297206"/>
                </a:cubicBezTo>
                <a:close/>
                <a:moveTo>
                  <a:pt x="119818" y="1295966"/>
                </a:moveTo>
                <a:lnTo>
                  <a:pt x="116520" y="1302486"/>
                </a:lnTo>
                <a:lnTo>
                  <a:pt x="112217" y="1302486"/>
                </a:lnTo>
                <a:cubicBezTo>
                  <a:pt x="112217" y="1305720"/>
                  <a:pt x="112217" y="1307875"/>
                  <a:pt x="112217" y="1310031"/>
                </a:cubicBezTo>
                <a:lnTo>
                  <a:pt x="113316" y="1310031"/>
                </a:lnTo>
                <a:lnTo>
                  <a:pt x="113227" y="1310318"/>
                </a:lnTo>
                <a:cubicBezTo>
                  <a:pt x="113882" y="1311338"/>
                  <a:pt x="115809" y="1312295"/>
                  <a:pt x="119818" y="1313315"/>
                </a:cubicBezTo>
                <a:cubicBezTo>
                  <a:pt x="121053" y="1312295"/>
                  <a:pt x="123520" y="1308213"/>
                  <a:pt x="124444" y="1304258"/>
                </a:cubicBezTo>
                <a:cubicBezTo>
                  <a:pt x="125370" y="1300303"/>
                  <a:pt x="124753" y="1296476"/>
                  <a:pt x="119818" y="1295966"/>
                </a:cubicBezTo>
                <a:close/>
                <a:moveTo>
                  <a:pt x="84290" y="1286100"/>
                </a:moveTo>
                <a:lnTo>
                  <a:pt x="86518" y="1287064"/>
                </a:lnTo>
                <a:lnTo>
                  <a:pt x="85594" y="1289368"/>
                </a:lnTo>
                <a:lnTo>
                  <a:pt x="79999" y="1286821"/>
                </a:lnTo>
                <a:close/>
                <a:moveTo>
                  <a:pt x="81654" y="1274361"/>
                </a:moveTo>
                <a:lnTo>
                  <a:pt x="81654" y="1281759"/>
                </a:lnTo>
                <a:lnTo>
                  <a:pt x="70740" y="1283793"/>
                </a:lnTo>
                <a:lnTo>
                  <a:pt x="70813" y="1283516"/>
                </a:lnTo>
                <a:lnTo>
                  <a:pt x="77912" y="1277521"/>
                </a:lnTo>
                <a:close/>
                <a:moveTo>
                  <a:pt x="4476066" y="1271105"/>
                </a:moveTo>
                <a:cubicBezTo>
                  <a:pt x="4473120" y="1274122"/>
                  <a:pt x="4469193" y="1275128"/>
                  <a:pt x="4465264" y="1275128"/>
                </a:cubicBezTo>
                <a:cubicBezTo>
                  <a:pt x="4484903" y="1280157"/>
                  <a:pt x="4484903" y="1280157"/>
                  <a:pt x="4484903" y="1280157"/>
                </a:cubicBezTo>
                <a:cubicBezTo>
                  <a:pt x="4483920" y="1276134"/>
                  <a:pt x="4481958" y="1271105"/>
                  <a:pt x="4476066" y="1271105"/>
                </a:cubicBezTo>
                <a:close/>
                <a:moveTo>
                  <a:pt x="4453149" y="1265710"/>
                </a:moveTo>
                <a:lnTo>
                  <a:pt x="4452608" y="1266100"/>
                </a:lnTo>
                <a:lnTo>
                  <a:pt x="4450256" y="1267807"/>
                </a:lnTo>
                <a:lnTo>
                  <a:pt x="4450158" y="1267879"/>
                </a:lnTo>
                <a:lnTo>
                  <a:pt x="4447726" y="1269642"/>
                </a:lnTo>
                <a:cubicBezTo>
                  <a:pt x="4447364" y="1269905"/>
                  <a:pt x="4447364" y="1269905"/>
                  <a:pt x="4447364" y="1269905"/>
                </a:cubicBezTo>
                <a:cubicBezTo>
                  <a:pt x="4441576" y="1269905"/>
                  <a:pt x="4445434" y="1281441"/>
                  <a:pt x="4440612" y="1283539"/>
                </a:cubicBezTo>
                <a:cubicBezTo>
                  <a:pt x="4439649" y="1283539"/>
                  <a:pt x="4438683" y="1283539"/>
                  <a:pt x="4437720" y="1283539"/>
                </a:cubicBezTo>
                <a:cubicBezTo>
                  <a:pt x="4438683" y="1285635"/>
                  <a:pt x="4438683" y="1285635"/>
                  <a:pt x="4438683" y="1285635"/>
                </a:cubicBezTo>
                <a:cubicBezTo>
                  <a:pt x="4437720" y="1286686"/>
                  <a:pt x="4437720" y="1286686"/>
                  <a:pt x="4437720" y="1286686"/>
                </a:cubicBezTo>
                <a:cubicBezTo>
                  <a:pt x="4438683" y="1286686"/>
                  <a:pt x="4439649" y="1286686"/>
                  <a:pt x="4440612" y="1286686"/>
                </a:cubicBezTo>
                <a:cubicBezTo>
                  <a:pt x="4438683" y="1298221"/>
                  <a:pt x="4443505" y="1300320"/>
                  <a:pt x="4443505" y="1308710"/>
                </a:cubicBezTo>
                <a:cubicBezTo>
                  <a:pt x="4447364" y="1306611"/>
                  <a:pt x="4447364" y="1306611"/>
                  <a:pt x="4447364" y="1306611"/>
                </a:cubicBezTo>
                <a:lnTo>
                  <a:pt x="4450256" y="1308710"/>
                </a:lnTo>
                <a:cubicBezTo>
                  <a:pt x="4451220" y="1308710"/>
                  <a:pt x="4452186" y="1308710"/>
                  <a:pt x="4453149" y="1308710"/>
                </a:cubicBezTo>
                <a:cubicBezTo>
                  <a:pt x="4455078" y="1303465"/>
                  <a:pt x="4455078" y="1303465"/>
                  <a:pt x="4455078" y="1303465"/>
                </a:cubicBezTo>
                <a:lnTo>
                  <a:pt x="4455096" y="1303469"/>
                </a:lnTo>
                <a:lnTo>
                  <a:pt x="4455792" y="1310218"/>
                </a:lnTo>
                <a:cubicBezTo>
                  <a:pt x="4455792" y="1310218"/>
                  <a:pt x="4455792" y="1310218"/>
                  <a:pt x="4455706" y="1309368"/>
                </a:cubicBezTo>
                <a:lnTo>
                  <a:pt x="4455096" y="1303469"/>
                </a:lnTo>
                <a:lnTo>
                  <a:pt x="4459296" y="1304383"/>
                </a:lnTo>
                <a:cubicBezTo>
                  <a:pt x="4459900" y="1304513"/>
                  <a:pt x="4459900" y="1304513"/>
                  <a:pt x="4459900" y="1304513"/>
                </a:cubicBezTo>
                <a:cubicBezTo>
                  <a:pt x="4460384" y="1296648"/>
                  <a:pt x="4460384" y="1289045"/>
                  <a:pt x="4459418" y="1282358"/>
                </a:cubicBezTo>
                <a:lnTo>
                  <a:pt x="4456462" y="1274504"/>
                </a:lnTo>
                <a:lnTo>
                  <a:pt x="4453976" y="1267903"/>
                </a:lnTo>
                <a:close/>
                <a:moveTo>
                  <a:pt x="4463860" y="1260209"/>
                </a:moveTo>
                <a:cubicBezTo>
                  <a:pt x="4465790" y="1261826"/>
                  <a:pt x="4468442" y="1263711"/>
                  <a:pt x="4471216" y="1264655"/>
                </a:cubicBezTo>
                <a:cubicBezTo>
                  <a:pt x="4473988" y="1265597"/>
                  <a:pt x="4476880" y="1265597"/>
                  <a:pt x="4479292" y="1263442"/>
                </a:cubicBezTo>
                <a:close/>
                <a:moveTo>
                  <a:pt x="155558" y="1251600"/>
                </a:moveTo>
                <a:lnTo>
                  <a:pt x="133316" y="1264617"/>
                </a:lnTo>
                <a:lnTo>
                  <a:pt x="132781" y="1260902"/>
                </a:lnTo>
                <a:cubicBezTo>
                  <a:pt x="132467" y="1258732"/>
                  <a:pt x="132467" y="1258732"/>
                  <a:pt x="132467" y="1258732"/>
                </a:cubicBezTo>
                <a:lnTo>
                  <a:pt x="131298" y="1265798"/>
                </a:lnTo>
                <a:lnTo>
                  <a:pt x="125607" y="1269128"/>
                </a:lnTo>
                <a:cubicBezTo>
                  <a:pt x="118933" y="1273033"/>
                  <a:pt x="116264" y="1274597"/>
                  <a:pt x="115196" y="1275221"/>
                </a:cubicBezTo>
                <a:lnTo>
                  <a:pt x="114602" y="1275569"/>
                </a:lnTo>
                <a:lnTo>
                  <a:pt x="114612" y="1275377"/>
                </a:lnTo>
                <a:lnTo>
                  <a:pt x="114564" y="1275592"/>
                </a:lnTo>
                <a:lnTo>
                  <a:pt x="114484" y="1275637"/>
                </a:lnTo>
                <a:lnTo>
                  <a:pt x="114550" y="1275653"/>
                </a:lnTo>
                <a:lnTo>
                  <a:pt x="110923" y="1291949"/>
                </a:lnTo>
                <a:cubicBezTo>
                  <a:pt x="108231" y="1304043"/>
                  <a:pt x="108231" y="1304043"/>
                  <a:pt x="108231" y="1304043"/>
                </a:cubicBezTo>
                <a:cubicBezTo>
                  <a:pt x="110145" y="1299796"/>
                  <a:pt x="112379" y="1295283"/>
                  <a:pt x="113814" y="1290506"/>
                </a:cubicBezTo>
                <a:lnTo>
                  <a:pt x="114597" y="1275665"/>
                </a:lnTo>
                <a:lnTo>
                  <a:pt x="124335" y="1278037"/>
                </a:lnTo>
                <a:cubicBezTo>
                  <a:pt x="127721" y="1278837"/>
                  <a:pt x="131107" y="1279370"/>
                  <a:pt x="134187" y="1278837"/>
                </a:cubicBezTo>
                <a:lnTo>
                  <a:pt x="155558" y="1254157"/>
                </a:lnTo>
                <a:close/>
                <a:moveTo>
                  <a:pt x="4438251" y="1243079"/>
                </a:moveTo>
                <a:cubicBezTo>
                  <a:pt x="4443162" y="1248360"/>
                  <a:pt x="4445616" y="1251000"/>
                  <a:pt x="4446843" y="1252320"/>
                </a:cubicBezTo>
                <a:lnTo>
                  <a:pt x="4448029" y="1253594"/>
                </a:lnTo>
                <a:lnTo>
                  <a:pt x="4443942" y="1252717"/>
                </a:lnTo>
                <a:cubicBezTo>
                  <a:pt x="4443330" y="1252584"/>
                  <a:pt x="4443330" y="1252584"/>
                  <a:pt x="4443330" y="1252584"/>
                </a:cubicBezTo>
                <a:lnTo>
                  <a:pt x="4443330" y="1253852"/>
                </a:lnTo>
                <a:lnTo>
                  <a:pt x="4443330" y="1258921"/>
                </a:lnTo>
                <a:lnTo>
                  <a:pt x="4446630" y="1258210"/>
                </a:lnTo>
                <a:lnTo>
                  <a:pt x="4447627" y="1257996"/>
                </a:lnTo>
                <a:lnTo>
                  <a:pt x="4448166" y="1257880"/>
                </a:lnTo>
                <a:lnTo>
                  <a:pt x="4448238" y="1257864"/>
                </a:lnTo>
                <a:cubicBezTo>
                  <a:pt x="4453149" y="1255752"/>
                  <a:pt x="4453149" y="1255752"/>
                  <a:pt x="4453149" y="1255752"/>
                </a:cubicBezTo>
                <a:cubicBezTo>
                  <a:pt x="4452168" y="1252584"/>
                  <a:pt x="4453149" y="1248360"/>
                  <a:pt x="4450204" y="1248360"/>
                </a:cubicBezTo>
                <a:cubicBezTo>
                  <a:pt x="4448238" y="1253640"/>
                  <a:pt x="4448238" y="1253640"/>
                  <a:pt x="4448238" y="1253640"/>
                </a:cubicBezTo>
                <a:lnTo>
                  <a:pt x="4448049" y="1253599"/>
                </a:lnTo>
                <a:lnTo>
                  <a:pt x="4445002" y="1247963"/>
                </a:lnTo>
                <a:cubicBezTo>
                  <a:pt x="4443406" y="1246512"/>
                  <a:pt x="4441196" y="1245190"/>
                  <a:pt x="4438251" y="1243079"/>
                </a:cubicBezTo>
                <a:close/>
                <a:moveTo>
                  <a:pt x="134074" y="1242892"/>
                </a:moveTo>
                <a:cubicBezTo>
                  <a:pt x="134074" y="1248173"/>
                  <a:pt x="134074" y="1253453"/>
                  <a:pt x="132287" y="1258733"/>
                </a:cubicBezTo>
                <a:cubicBezTo>
                  <a:pt x="132287" y="1258733"/>
                  <a:pt x="132287" y="1258733"/>
                  <a:pt x="134074" y="1242892"/>
                </a:cubicBezTo>
                <a:close/>
                <a:moveTo>
                  <a:pt x="121632" y="1229360"/>
                </a:moveTo>
                <a:lnTo>
                  <a:pt x="118116" y="1236784"/>
                </a:lnTo>
                <a:lnTo>
                  <a:pt x="117960" y="1236811"/>
                </a:lnTo>
                <a:cubicBezTo>
                  <a:pt x="116731" y="1231623"/>
                  <a:pt x="116731" y="1231623"/>
                  <a:pt x="116731" y="1231623"/>
                </a:cubicBezTo>
                <a:cubicBezTo>
                  <a:pt x="111203" y="1232143"/>
                  <a:pt x="109668" y="1235513"/>
                  <a:pt x="108748" y="1239275"/>
                </a:cubicBezTo>
                <a:lnTo>
                  <a:pt x="107620" y="1241893"/>
                </a:lnTo>
                <a:lnTo>
                  <a:pt x="104519" y="1239423"/>
                </a:lnTo>
                <a:cubicBezTo>
                  <a:pt x="103754" y="1237715"/>
                  <a:pt x="103143" y="1235874"/>
                  <a:pt x="101310" y="1235348"/>
                </a:cubicBezTo>
                <a:cubicBezTo>
                  <a:pt x="98865" y="1243760"/>
                  <a:pt x="87864" y="1244811"/>
                  <a:pt x="85419" y="1253224"/>
                </a:cubicBezTo>
                <a:cubicBezTo>
                  <a:pt x="95197" y="1249017"/>
                  <a:pt x="95197" y="1270049"/>
                  <a:pt x="101310" y="1257430"/>
                </a:cubicBezTo>
                <a:cubicBezTo>
                  <a:pt x="96421" y="1255853"/>
                  <a:pt x="97948" y="1252962"/>
                  <a:pt x="100851" y="1250069"/>
                </a:cubicBezTo>
                <a:lnTo>
                  <a:pt x="106324" y="1244901"/>
                </a:lnTo>
                <a:lnTo>
                  <a:pt x="104448" y="1249258"/>
                </a:lnTo>
                <a:cubicBezTo>
                  <a:pt x="105676" y="1250294"/>
                  <a:pt x="119187" y="1256517"/>
                  <a:pt x="124100" y="1249258"/>
                </a:cubicBezTo>
                <a:cubicBezTo>
                  <a:pt x="117960" y="1246145"/>
                  <a:pt x="117960" y="1246145"/>
                  <a:pt x="117960" y="1246145"/>
                </a:cubicBezTo>
                <a:lnTo>
                  <a:pt x="118190" y="1245989"/>
                </a:lnTo>
                <a:lnTo>
                  <a:pt x="125875" y="1247938"/>
                </a:lnTo>
                <a:cubicBezTo>
                  <a:pt x="126992" y="1248220"/>
                  <a:pt x="126992" y="1248220"/>
                  <a:pt x="126992" y="1248220"/>
                </a:cubicBezTo>
                <a:lnTo>
                  <a:pt x="118190" y="1245989"/>
                </a:lnTo>
                <a:lnTo>
                  <a:pt x="123333" y="1242515"/>
                </a:lnTo>
                <a:cubicBezTo>
                  <a:pt x="124100" y="1241997"/>
                  <a:pt x="124100" y="1241997"/>
                  <a:pt x="124100" y="1241997"/>
                </a:cubicBezTo>
                <a:cubicBezTo>
                  <a:pt x="124100" y="1239921"/>
                  <a:pt x="124100" y="1237847"/>
                  <a:pt x="124100" y="1235773"/>
                </a:cubicBezTo>
                <a:cubicBezTo>
                  <a:pt x="121031" y="1236291"/>
                  <a:pt x="119495" y="1236550"/>
                  <a:pt x="118727" y="1236680"/>
                </a:cubicBezTo>
                <a:lnTo>
                  <a:pt x="118116" y="1236784"/>
                </a:lnTo>
                <a:lnTo>
                  <a:pt x="118506" y="1235961"/>
                </a:lnTo>
                <a:cubicBezTo>
                  <a:pt x="118952" y="1235018"/>
                  <a:pt x="119845" y="1233133"/>
                  <a:pt x="121632" y="1229360"/>
                </a:cubicBezTo>
                <a:close/>
                <a:moveTo>
                  <a:pt x="92541" y="1221758"/>
                </a:moveTo>
                <a:lnTo>
                  <a:pt x="94101" y="1226590"/>
                </a:lnTo>
                <a:cubicBezTo>
                  <a:pt x="94436" y="1227627"/>
                  <a:pt x="94436" y="1227627"/>
                  <a:pt x="94436" y="1227627"/>
                </a:cubicBezTo>
                <a:close/>
                <a:moveTo>
                  <a:pt x="4432294" y="1216286"/>
                </a:moveTo>
                <a:lnTo>
                  <a:pt x="4440547" y="1217679"/>
                </a:lnTo>
                <a:lnTo>
                  <a:pt x="4444216" y="1218299"/>
                </a:lnTo>
                <a:cubicBezTo>
                  <a:pt x="4444216" y="1218299"/>
                  <a:pt x="4444216" y="1218299"/>
                  <a:pt x="4442726" y="1218046"/>
                </a:cubicBezTo>
                <a:lnTo>
                  <a:pt x="4440547" y="1217679"/>
                </a:lnTo>
                <a:lnTo>
                  <a:pt x="4439186" y="1217449"/>
                </a:lnTo>
                <a:cubicBezTo>
                  <a:pt x="4437510" y="1217167"/>
                  <a:pt x="4435274" y="1216789"/>
                  <a:pt x="4432294" y="1216286"/>
                </a:cubicBezTo>
                <a:close/>
                <a:moveTo>
                  <a:pt x="4439308" y="1191895"/>
                </a:moveTo>
                <a:cubicBezTo>
                  <a:pt x="4445619" y="1200948"/>
                  <a:pt x="4448775" y="1205474"/>
                  <a:pt x="4450352" y="1207737"/>
                </a:cubicBezTo>
                <a:lnTo>
                  <a:pt x="4451933" y="1210000"/>
                </a:lnTo>
                <a:lnTo>
                  <a:pt x="4450967" y="1211037"/>
                </a:lnTo>
                <a:cubicBezTo>
                  <a:pt x="4450004" y="1212075"/>
                  <a:pt x="4448074" y="1214148"/>
                  <a:pt x="4444218" y="1218299"/>
                </a:cubicBezTo>
                <a:lnTo>
                  <a:pt x="4451933" y="1210000"/>
                </a:lnTo>
                <a:lnTo>
                  <a:pt x="4447440" y="1198950"/>
                </a:lnTo>
                <a:cubicBezTo>
                  <a:pt x="4445134" y="1195889"/>
                  <a:pt x="4442220" y="1193493"/>
                  <a:pt x="4439308" y="1191895"/>
                </a:cubicBezTo>
                <a:close/>
                <a:moveTo>
                  <a:pt x="111739" y="1191595"/>
                </a:moveTo>
                <a:cubicBezTo>
                  <a:pt x="115312" y="1219506"/>
                  <a:pt x="115312" y="1219506"/>
                  <a:pt x="115312" y="1219506"/>
                </a:cubicBezTo>
                <a:lnTo>
                  <a:pt x="118886" y="1201933"/>
                </a:lnTo>
                <a:cubicBezTo>
                  <a:pt x="116504" y="1198830"/>
                  <a:pt x="114121" y="1195730"/>
                  <a:pt x="111739" y="1191595"/>
                </a:cubicBezTo>
                <a:close/>
                <a:moveTo>
                  <a:pt x="4472926" y="1184783"/>
                </a:moveTo>
                <a:cubicBezTo>
                  <a:pt x="4474890" y="1185858"/>
                  <a:pt x="4475871" y="1189091"/>
                  <a:pt x="4477836" y="1192325"/>
                </a:cubicBezTo>
                <a:cubicBezTo>
                  <a:pt x="4477836" y="1192325"/>
                  <a:pt x="4477836" y="1192325"/>
                  <a:pt x="4472926" y="1184783"/>
                </a:cubicBezTo>
                <a:close/>
                <a:moveTo>
                  <a:pt x="114418" y="1181034"/>
                </a:moveTo>
                <a:lnTo>
                  <a:pt x="112460" y="1188754"/>
                </a:lnTo>
                <a:lnTo>
                  <a:pt x="112073" y="1190275"/>
                </a:lnTo>
                <a:cubicBezTo>
                  <a:pt x="111738" y="1191595"/>
                  <a:pt x="111738" y="1191595"/>
                  <a:pt x="111738" y="1191595"/>
                </a:cubicBezTo>
                <a:lnTo>
                  <a:pt x="112460" y="1188754"/>
                </a:lnTo>
                <a:lnTo>
                  <a:pt x="112870" y="1187139"/>
                </a:lnTo>
                <a:cubicBezTo>
                  <a:pt x="113246" y="1185654"/>
                  <a:pt x="113748" y="1183674"/>
                  <a:pt x="114418" y="1181034"/>
                </a:cubicBezTo>
                <a:close/>
                <a:moveTo>
                  <a:pt x="127821" y="1167454"/>
                </a:moveTo>
                <a:cubicBezTo>
                  <a:pt x="130322" y="1172677"/>
                  <a:pt x="131574" y="1179988"/>
                  <a:pt x="140329" y="1181034"/>
                </a:cubicBezTo>
                <a:cubicBezTo>
                  <a:pt x="127821" y="1167454"/>
                  <a:pt x="127821" y="1167454"/>
                  <a:pt x="127821" y="1167454"/>
                </a:cubicBezTo>
                <a:close/>
                <a:moveTo>
                  <a:pt x="64432" y="1157607"/>
                </a:moveTo>
                <a:lnTo>
                  <a:pt x="67629" y="1160272"/>
                </a:lnTo>
                <a:cubicBezTo>
                  <a:pt x="69636" y="1162642"/>
                  <a:pt x="71489" y="1163694"/>
                  <a:pt x="73342" y="1157900"/>
                </a:cubicBezTo>
                <a:cubicBezTo>
                  <a:pt x="81987" y="1161061"/>
                  <a:pt x="65932" y="1172648"/>
                  <a:pt x="65932" y="1178968"/>
                </a:cubicBezTo>
                <a:lnTo>
                  <a:pt x="67767" y="1182623"/>
                </a:lnTo>
                <a:lnTo>
                  <a:pt x="63407" y="1182294"/>
                </a:lnTo>
                <a:cubicBezTo>
                  <a:pt x="61872" y="1185148"/>
                  <a:pt x="63407" y="1191369"/>
                  <a:pt x="64636" y="1201223"/>
                </a:cubicBezTo>
                <a:lnTo>
                  <a:pt x="64799" y="1201912"/>
                </a:lnTo>
                <a:lnTo>
                  <a:pt x="61120" y="1203553"/>
                </a:lnTo>
                <a:lnTo>
                  <a:pt x="61188" y="1202572"/>
                </a:lnTo>
                <a:lnTo>
                  <a:pt x="64226" y="1158952"/>
                </a:lnTo>
                <a:close/>
                <a:moveTo>
                  <a:pt x="4502115" y="1154471"/>
                </a:moveTo>
                <a:lnTo>
                  <a:pt x="4502305" y="1159918"/>
                </a:lnTo>
                <a:lnTo>
                  <a:pt x="4496666" y="1169118"/>
                </a:lnTo>
                <a:lnTo>
                  <a:pt x="4492815" y="1174680"/>
                </a:lnTo>
                <a:lnTo>
                  <a:pt x="4493321" y="1169263"/>
                </a:lnTo>
                <a:cubicBezTo>
                  <a:pt x="4493321" y="1169263"/>
                  <a:pt x="4493321" y="1169263"/>
                  <a:pt x="4493232" y="1170208"/>
                </a:cubicBezTo>
                <a:lnTo>
                  <a:pt x="4492815" y="1174680"/>
                </a:lnTo>
                <a:lnTo>
                  <a:pt x="4491200" y="1177019"/>
                </a:lnTo>
                <a:lnTo>
                  <a:pt x="4492142" y="1167517"/>
                </a:lnTo>
                <a:lnTo>
                  <a:pt x="4493460" y="1169263"/>
                </a:lnTo>
                <a:lnTo>
                  <a:pt x="4498297" y="1155748"/>
                </a:lnTo>
                <a:close/>
                <a:moveTo>
                  <a:pt x="148446" y="1143582"/>
                </a:moveTo>
                <a:cubicBezTo>
                  <a:pt x="148446" y="1147697"/>
                  <a:pt x="148446" y="1150783"/>
                  <a:pt x="148446" y="1153869"/>
                </a:cubicBezTo>
                <a:lnTo>
                  <a:pt x="155561" y="1152113"/>
                </a:lnTo>
                <a:lnTo>
                  <a:pt x="155561" y="1147678"/>
                </a:lnTo>
                <a:close/>
                <a:moveTo>
                  <a:pt x="4452638" y="1102124"/>
                </a:moveTo>
                <a:cubicBezTo>
                  <a:pt x="4464563" y="1117967"/>
                  <a:pt x="4464563" y="1117967"/>
                  <a:pt x="4464563" y="1117967"/>
                </a:cubicBezTo>
                <a:cubicBezTo>
                  <a:pt x="4464563" y="1111629"/>
                  <a:pt x="4464563" y="1105294"/>
                  <a:pt x="4462576" y="1103181"/>
                </a:cubicBezTo>
                <a:close/>
                <a:moveTo>
                  <a:pt x="4480976" y="1084207"/>
                </a:moveTo>
                <a:lnTo>
                  <a:pt x="4481328" y="1085058"/>
                </a:lnTo>
                <a:lnTo>
                  <a:pt x="4481472" y="1085834"/>
                </a:lnTo>
                <a:lnTo>
                  <a:pt x="4480580" y="1084933"/>
                </a:lnTo>
                <a:close/>
                <a:moveTo>
                  <a:pt x="76861" y="1076266"/>
                </a:moveTo>
                <a:lnTo>
                  <a:pt x="76893" y="1076528"/>
                </a:lnTo>
                <a:cubicBezTo>
                  <a:pt x="77047" y="1077845"/>
                  <a:pt x="77047" y="1077845"/>
                  <a:pt x="77047" y="1077845"/>
                </a:cubicBezTo>
                <a:lnTo>
                  <a:pt x="76638" y="1077729"/>
                </a:lnTo>
                <a:close/>
                <a:moveTo>
                  <a:pt x="4431160" y="1069976"/>
                </a:moveTo>
                <a:lnTo>
                  <a:pt x="4432296" y="1071196"/>
                </a:lnTo>
                <a:cubicBezTo>
                  <a:pt x="4432296" y="1071196"/>
                  <a:pt x="4432296" y="1071196"/>
                  <a:pt x="4431330" y="1070158"/>
                </a:cubicBezTo>
                <a:close/>
                <a:moveTo>
                  <a:pt x="4481472" y="1054357"/>
                </a:moveTo>
                <a:cubicBezTo>
                  <a:pt x="4481472" y="1056456"/>
                  <a:pt x="4482438" y="1058554"/>
                  <a:pt x="4484367" y="1057505"/>
                </a:cubicBezTo>
                <a:lnTo>
                  <a:pt x="4484367" y="1054357"/>
                </a:lnTo>
                <a:cubicBezTo>
                  <a:pt x="4481472" y="1054357"/>
                  <a:pt x="4481472" y="1054357"/>
                  <a:pt x="4481472" y="1054357"/>
                </a:cubicBezTo>
                <a:close/>
                <a:moveTo>
                  <a:pt x="127821" y="1049773"/>
                </a:moveTo>
                <a:cubicBezTo>
                  <a:pt x="112634" y="1060335"/>
                  <a:pt x="112634" y="1060335"/>
                  <a:pt x="112634" y="1060335"/>
                </a:cubicBezTo>
                <a:cubicBezTo>
                  <a:pt x="117697" y="1057165"/>
                  <a:pt x="125290" y="1056109"/>
                  <a:pt x="127821" y="1049773"/>
                </a:cubicBezTo>
                <a:close/>
                <a:moveTo>
                  <a:pt x="152018" y="1048532"/>
                </a:moveTo>
                <a:cubicBezTo>
                  <a:pt x="152018" y="1052454"/>
                  <a:pt x="152018" y="1055396"/>
                  <a:pt x="152018" y="1058338"/>
                </a:cubicBezTo>
                <a:lnTo>
                  <a:pt x="155561" y="1058338"/>
                </a:lnTo>
                <a:lnTo>
                  <a:pt x="155561" y="1048532"/>
                </a:lnTo>
                <a:close/>
                <a:moveTo>
                  <a:pt x="4496909" y="1035471"/>
                </a:moveTo>
                <a:lnTo>
                  <a:pt x="4497966" y="1036238"/>
                </a:lnTo>
                <a:lnTo>
                  <a:pt x="4498128" y="1040854"/>
                </a:lnTo>
                <a:lnTo>
                  <a:pt x="4496909" y="1040394"/>
                </a:lnTo>
                <a:lnTo>
                  <a:pt x="4496909" y="1036519"/>
                </a:lnTo>
                <a:cubicBezTo>
                  <a:pt x="4496909" y="1035471"/>
                  <a:pt x="4496909" y="1035471"/>
                  <a:pt x="4496909" y="1035471"/>
                </a:cubicBezTo>
                <a:close/>
                <a:moveTo>
                  <a:pt x="4496462" y="1034400"/>
                </a:moveTo>
                <a:cubicBezTo>
                  <a:pt x="4496462" y="1034400"/>
                  <a:pt x="4496462" y="1034400"/>
                  <a:pt x="4480329" y="1041662"/>
                </a:cubicBezTo>
                <a:cubicBezTo>
                  <a:pt x="4484127" y="1037513"/>
                  <a:pt x="4489818" y="1033363"/>
                  <a:pt x="4496462" y="1034400"/>
                </a:cubicBezTo>
                <a:close/>
                <a:moveTo>
                  <a:pt x="4452978" y="1028082"/>
                </a:moveTo>
                <a:cubicBezTo>
                  <a:pt x="4452978" y="1028082"/>
                  <a:pt x="4452978" y="1028082"/>
                  <a:pt x="4453240" y="1030157"/>
                </a:cubicBezTo>
                <a:lnTo>
                  <a:pt x="4453384" y="1031280"/>
                </a:lnTo>
                <a:lnTo>
                  <a:pt x="4453865" y="1035084"/>
                </a:lnTo>
                <a:cubicBezTo>
                  <a:pt x="4454160" y="1037418"/>
                  <a:pt x="4454555" y="1040531"/>
                  <a:pt x="4455081" y="1044679"/>
                </a:cubicBezTo>
                <a:lnTo>
                  <a:pt x="4453384" y="1031280"/>
                </a:lnTo>
                <a:close/>
                <a:moveTo>
                  <a:pt x="130211" y="1024349"/>
                </a:moveTo>
                <a:cubicBezTo>
                  <a:pt x="122533" y="1026824"/>
                  <a:pt x="121387" y="1041479"/>
                  <a:pt x="136055" y="1040686"/>
                </a:cubicBezTo>
                <a:cubicBezTo>
                  <a:pt x="136055" y="1035406"/>
                  <a:pt x="137278" y="1030124"/>
                  <a:pt x="139723" y="1026956"/>
                </a:cubicBezTo>
                <a:cubicBezTo>
                  <a:pt x="136055" y="1024052"/>
                  <a:pt x="132771" y="1023523"/>
                  <a:pt x="130211" y="1024349"/>
                </a:cubicBezTo>
                <a:close/>
                <a:moveTo>
                  <a:pt x="4449994" y="1019962"/>
                </a:moveTo>
                <a:cubicBezTo>
                  <a:pt x="4443680" y="1017289"/>
                  <a:pt x="4443437" y="1021297"/>
                  <a:pt x="4443680" y="1025840"/>
                </a:cubicBezTo>
                <a:lnTo>
                  <a:pt x="4443692" y="1028718"/>
                </a:lnTo>
                <a:lnTo>
                  <a:pt x="4443237" y="1028769"/>
                </a:lnTo>
                <a:cubicBezTo>
                  <a:pt x="4441290" y="1032060"/>
                  <a:pt x="4438367" y="1035352"/>
                  <a:pt x="4435444" y="1038644"/>
                </a:cubicBezTo>
                <a:lnTo>
                  <a:pt x="4438820" y="1036533"/>
                </a:lnTo>
                <a:lnTo>
                  <a:pt x="4437368" y="1038130"/>
                </a:lnTo>
                <a:lnTo>
                  <a:pt x="4445690" y="1032232"/>
                </a:lnTo>
                <a:lnTo>
                  <a:pt x="4450788" y="1029043"/>
                </a:lnTo>
                <a:cubicBezTo>
                  <a:pt x="4452980" y="1027672"/>
                  <a:pt x="4452980" y="1027672"/>
                  <a:pt x="4452980" y="1027672"/>
                </a:cubicBezTo>
                <a:lnTo>
                  <a:pt x="4447351" y="1028306"/>
                </a:lnTo>
                <a:close/>
                <a:moveTo>
                  <a:pt x="4455786" y="1018275"/>
                </a:moveTo>
                <a:cubicBezTo>
                  <a:pt x="4455786" y="1018275"/>
                  <a:pt x="4455786" y="1018275"/>
                  <a:pt x="4452982" y="1028082"/>
                </a:cubicBezTo>
                <a:cubicBezTo>
                  <a:pt x="4453916" y="1024814"/>
                  <a:pt x="4454851" y="1021545"/>
                  <a:pt x="4455786" y="1018275"/>
                </a:cubicBezTo>
                <a:close/>
                <a:moveTo>
                  <a:pt x="4496942" y="1017311"/>
                </a:moveTo>
                <a:lnTo>
                  <a:pt x="4497696" y="1017311"/>
                </a:lnTo>
                <a:lnTo>
                  <a:pt x="4497372" y="1019255"/>
                </a:lnTo>
                <a:lnTo>
                  <a:pt x="4497526" y="1023713"/>
                </a:lnTo>
                <a:lnTo>
                  <a:pt x="4496942" y="1024042"/>
                </a:lnTo>
                <a:lnTo>
                  <a:pt x="4496942" y="1017632"/>
                </a:lnTo>
                <a:close/>
                <a:moveTo>
                  <a:pt x="4493214" y="1011442"/>
                </a:moveTo>
                <a:lnTo>
                  <a:pt x="4495458" y="1015142"/>
                </a:lnTo>
                <a:lnTo>
                  <a:pt x="4496148" y="1016280"/>
                </a:lnTo>
                <a:lnTo>
                  <a:pt x="4491788" y="1013935"/>
                </a:lnTo>
                <a:cubicBezTo>
                  <a:pt x="4491052" y="1013539"/>
                  <a:pt x="4491052" y="1013539"/>
                  <a:pt x="4491052" y="1013539"/>
                </a:cubicBezTo>
                <a:lnTo>
                  <a:pt x="4489602" y="1017180"/>
                </a:lnTo>
                <a:lnTo>
                  <a:pt x="4489248" y="1015882"/>
                </a:lnTo>
                <a:cubicBezTo>
                  <a:pt x="4489000" y="1014976"/>
                  <a:pt x="4489000" y="1014976"/>
                  <a:pt x="4489000" y="1014976"/>
                </a:cubicBezTo>
                <a:close/>
                <a:moveTo>
                  <a:pt x="91665" y="1010544"/>
                </a:moveTo>
                <a:lnTo>
                  <a:pt x="89283" y="1027895"/>
                </a:lnTo>
                <a:cubicBezTo>
                  <a:pt x="92260" y="1025726"/>
                  <a:pt x="94048" y="1022745"/>
                  <a:pt x="94494" y="1019627"/>
                </a:cubicBezTo>
                <a:cubicBezTo>
                  <a:pt x="94941" y="1016509"/>
                  <a:pt x="94048" y="1013256"/>
                  <a:pt x="91665" y="1010544"/>
                </a:cubicBezTo>
                <a:close/>
                <a:moveTo>
                  <a:pt x="4437616" y="999099"/>
                </a:moveTo>
                <a:cubicBezTo>
                  <a:pt x="4437120" y="1002331"/>
                  <a:pt x="4436130" y="1002062"/>
                  <a:pt x="4434521" y="1001120"/>
                </a:cubicBezTo>
                <a:lnTo>
                  <a:pt x="4431160" y="1000121"/>
                </a:lnTo>
                <a:lnTo>
                  <a:pt x="4431160" y="1011293"/>
                </a:lnTo>
                <a:lnTo>
                  <a:pt x="4431674" y="1013108"/>
                </a:lnTo>
                <a:cubicBezTo>
                  <a:pt x="4435636" y="1013108"/>
                  <a:pt x="4439596" y="1013108"/>
                  <a:pt x="4444547" y="1013108"/>
                </a:cubicBezTo>
                <a:cubicBezTo>
                  <a:pt x="4443556" y="1006644"/>
                  <a:pt x="4441576" y="1001255"/>
                  <a:pt x="4437616" y="999099"/>
                </a:cubicBezTo>
                <a:close/>
                <a:moveTo>
                  <a:pt x="107873" y="990178"/>
                </a:moveTo>
                <a:cubicBezTo>
                  <a:pt x="101917" y="997307"/>
                  <a:pt x="107873" y="1003416"/>
                  <a:pt x="109064" y="1010545"/>
                </a:cubicBezTo>
                <a:cubicBezTo>
                  <a:pt x="107873" y="990178"/>
                  <a:pt x="107873" y="990178"/>
                  <a:pt x="107873" y="990178"/>
                </a:cubicBezTo>
                <a:close/>
                <a:moveTo>
                  <a:pt x="114057" y="982900"/>
                </a:moveTo>
                <a:cubicBezTo>
                  <a:pt x="115307" y="989188"/>
                  <a:pt x="116559" y="992331"/>
                  <a:pt x="116559" y="996522"/>
                </a:cubicBezTo>
                <a:cubicBezTo>
                  <a:pt x="121562" y="1001760"/>
                  <a:pt x="139071" y="997569"/>
                  <a:pt x="135318" y="990235"/>
                </a:cubicBezTo>
                <a:cubicBezTo>
                  <a:pt x="114057" y="982900"/>
                  <a:pt x="114057" y="982900"/>
                  <a:pt x="114057" y="982900"/>
                </a:cubicBezTo>
                <a:close/>
                <a:moveTo>
                  <a:pt x="151047" y="982634"/>
                </a:moveTo>
                <a:cubicBezTo>
                  <a:pt x="150154" y="999229"/>
                  <a:pt x="150154" y="999229"/>
                  <a:pt x="150154" y="999229"/>
                </a:cubicBezTo>
                <a:cubicBezTo>
                  <a:pt x="151047" y="995081"/>
                  <a:pt x="151047" y="987820"/>
                  <a:pt x="151047" y="982634"/>
                </a:cubicBezTo>
                <a:close/>
                <a:moveTo>
                  <a:pt x="4431418" y="973882"/>
                </a:moveTo>
                <a:lnTo>
                  <a:pt x="4431160" y="974171"/>
                </a:lnTo>
                <a:lnTo>
                  <a:pt x="4431160" y="990345"/>
                </a:lnTo>
                <a:lnTo>
                  <a:pt x="4435274" y="989367"/>
                </a:lnTo>
                <a:cubicBezTo>
                  <a:pt x="4437206" y="985238"/>
                  <a:pt x="4433348" y="981108"/>
                  <a:pt x="4432384" y="975947"/>
                </a:cubicBezTo>
                <a:cubicBezTo>
                  <a:pt x="4431418" y="975947"/>
                  <a:pt x="4431418" y="974914"/>
                  <a:pt x="4431418" y="973882"/>
                </a:cubicBezTo>
                <a:close/>
                <a:moveTo>
                  <a:pt x="4472981" y="968601"/>
                </a:moveTo>
                <a:cubicBezTo>
                  <a:pt x="4472981" y="968601"/>
                  <a:pt x="4472981" y="968601"/>
                  <a:pt x="4482800" y="972827"/>
                </a:cubicBezTo>
                <a:cubicBezTo>
                  <a:pt x="4480834" y="973882"/>
                  <a:pt x="4476908" y="971770"/>
                  <a:pt x="4472981" y="968601"/>
                </a:cubicBezTo>
                <a:close/>
                <a:moveTo>
                  <a:pt x="120229" y="928585"/>
                </a:moveTo>
                <a:cubicBezTo>
                  <a:pt x="119020" y="932764"/>
                  <a:pt x="115394" y="934854"/>
                  <a:pt x="116603" y="942165"/>
                </a:cubicBezTo>
                <a:cubicBezTo>
                  <a:pt x="126272" y="942165"/>
                  <a:pt x="129897" y="935898"/>
                  <a:pt x="135940" y="931721"/>
                </a:cubicBezTo>
                <a:cubicBezTo>
                  <a:pt x="129897" y="931721"/>
                  <a:pt x="123855" y="930675"/>
                  <a:pt x="120229" y="928585"/>
                </a:cubicBezTo>
                <a:close/>
                <a:moveTo>
                  <a:pt x="4496072" y="926787"/>
                </a:moveTo>
                <a:cubicBezTo>
                  <a:pt x="4496072" y="926787"/>
                  <a:pt x="4496072" y="926787"/>
                  <a:pt x="4496115" y="927211"/>
                </a:cubicBezTo>
                <a:lnTo>
                  <a:pt x="4496325" y="929244"/>
                </a:lnTo>
                <a:lnTo>
                  <a:pt x="4496421" y="930182"/>
                </a:lnTo>
                <a:lnTo>
                  <a:pt x="4496606" y="931974"/>
                </a:lnTo>
                <a:lnTo>
                  <a:pt x="4496325" y="929244"/>
                </a:lnTo>
                <a:close/>
                <a:moveTo>
                  <a:pt x="155561" y="921774"/>
                </a:moveTo>
                <a:lnTo>
                  <a:pt x="150300" y="922117"/>
                </a:lnTo>
                <a:lnTo>
                  <a:pt x="151097" y="925115"/>
                </a:lnTo>
                <a:lnTo>
                  <a:pt x="140104" y="927167"/>
                </a:lnTo>
                <a:cubicBezTo>
                  <a:pt x="137646" y="931296"/>
                  <a:pt x="142560" y="935425"/>
                  <a:pt x="143788" y="940587"/>
                </a:cubicBezTo>
                <a:cubicBezTo>
                  <a:pt x="145017" y="940587"/>
                  <a:pt x="145017" y="941620"/>
                  <a:pt x="145017" y="942652"/>
                </a:cubicBezTo>
                <a:lnTo>
                  <a:pt x="148446" y="939610"/>
                </a:lnTo>
                <a:lnTo>
                  <a:pt x="148446" y="942260"/>
                </a:lnTo>
                <a:lnTo>
                  <a:pt x="155561" y="939047"/>
                </a:lnTo>
                <a:lnTo>
                  <a:pt x="155561" y="937233"/>
                </a:lnTo>
                <a:lnTo>
                  <a:pt x="153919" y="934754"/>
                </a:lnTo>
                <a:lnTo>
                  <a:pt x="155561" y="933299"/>
                </a:lnTo>
                <a:close/>
                <a:moveTo>
                  <a:pt x="4459645" y="905989"/>
                </a:moveTo>
                <a:cubicBezTo>
                  <a:pt x="4460580" y="926356"/>
                  <a:pt x="4460580" y="926356"/>
                  <a:pt x="4460580" y="926356"/>
                </a:cubicBezTo>
                <a:cubicBezTo>
                  <a:pt x="4465256" y="919227"/>
                  <a:pt x="4460580" y="913118"/>
                  <a:pt x="4459645" y="905989"/>
                </a:cubicBezTo>
                <a:close/>
                <a:moveTo>
                  <a:pt x="128296" y="903425"/>
                </a:moveTo>
                <a:cubicBezTo>
                  <a:pt x="129557" y="909890"/>
                  <a:pt x="132079" y="915279"/>
                  <a:pt x="137124" y="917435"/>
                </a:cubicBezTo>
                <a:cubicBezTo>
                  <a:pt x="138384" y="910969"/>
                  <a:pt x="142168" y="918511"/>
                  <a:pt x="149735" y="917435"/>
                </a:cubicBezTo>
                <a:cubicBezTo>
                  <a:pt x="149735" y="910969"/>
                  <a:pt x="144691" y="909890"/>
                  <a:pt x="144691" y="903425"/>
                </a:cubicBezTo>
                <a:cubicBezTo>
                  <a:pt x="139646" y="903425"/>
                  <a:pt x="134602" y="903425"/>
                  <a:pt x="128296" y="903425"/>
                </a:cubicBezTo>
                <a:close/>
                <a:moveTo>
                  <a:pt x="154615" y="883810"/>
                </a:moveTo>
                <a:cubicBezTo>
                  <a:pt x="154615" y="884888"/>
                  <a:pt x="154615" y="884888"/>
                  <a:pt x="154615" y="885966"/>
                </a:cubicBezTo>
                <a:lnTo>
                  <a:pt x="155561" y="886915"/>
                </a:lnTo>
                <a:lnTo>
                  <a:pt x="155561" y="885139"/>
                </a:lnTo>
                <a:lnTo>
                  <a:pt x="155285" y="884754"/>
                </a:lnTo>
                <a:cubicBezTo>
                  <a:pt x="154615" y="883810"/>
                  <a:pt x="154615" y="883810"/>
                  <a:pt x="154615" y="883810"/>
                </a:cubicBezTo>
                <a:close/>
                <a:moveTo>
                  <a:pt x="4520331" y="881672"/>
                </a:moveTo>
                <a:lnTo>
                  <a:pt x="4519689" y="885518"/>
                </a:lnTo>
                <a:lnTo>
                  <a:pt x="4516202" y="884381"/>
                </a:lnTo>
                <a:lnTo>
                  <a:pt x="4515138" y="885770"/>
                </a:lnTo>
                <a:lnTo>
                  <a:pt x="4515426" y="883997"/>
                </a:lnTo>
                <a:lnTo>
                  <a:pt x="4516056" y="883997"/>
                </a:lnTo>
                <a:close/>
                <a:moveTo>
                  <a:pt x="4484822" y="878497"/>
                </a:moveTo>
                <a:lnTo>
                  <a:pt x="4485450" y="882794"/>
                </a:lnTo>
                <a:lnTo>
                  <a:pt x="4485950" y="886224"/>
                </a:lnTo>
                <a:lnTo>
                  <a:pt x="4487194" y="890820"/>
                </a:lnTo>
                <a:lnTo>
                  <a:pt x="4484147" y="896140"/>
                </a:lnTo>
                <a:cubicBezTo>
                  <a:pt x="4483446" y="897366"/>
                  <a:pt x="4483446" y="897366"/>
                  <a:pt x="4483446" y="897366"/>
                </a:cubicBezTo>
                <a:lnTo>
                  <a:pt x="4487194" y="890820"/>
                </a:lnTo>
                <a:lnTo>
                  <a:pt x="4487826" y="893165"/>
                </a:lnTo>
                <a:cubicBezTo>
                  <a:pt x="4489832" y="893165"/>
                  <a:pt x="4491836" y="893165"/>
                  <a:pt x="4493839" y="893165"/>
                </a:cubicBezTo>
                <a:cubicBezTo>
                  <a:pt x="4493839" y="888974"/>
                  <a:pt x="4496846" y="888974"/>
                  <a:pt x="4497847" y="885831"/>
                </a:cubicBezTo>
                <a:cubicBezTo>
                  <a:pt x="4486825" y="890021"/>
                  <a:pt x="4494840" y="874304"/>
                  <a:pt x="4484822" y="878497"/>
                </a:cubicBezTo>
                <a:close/>
                <a:moveTo>
                  <a:pt x="137440" y="878404"/>
                </a:moveTo>
                <a:cubicBezTo>
                  <a:pt x="122597" y="876266"/>
                  <a:pt x="127544" y="891229"/>
                  <a:pt x="121359" y="896572"/>
                </a:cubicBezTo>
                <a:cubicBezTo>
                  <a:pt x="137440" y="901915"/>
                  <a:pt x="122597" y="880541"/>
                  <a:pt x="133729" y="881612"/>
                </a:cubicBezTo>
                <a:cubicBezTo>
                  <a:pt x="136203" y="881612"/>
                  <a:pt x="137440" y="881612"/>
                  <a:pt x="137440" y="878404"/>
                </a:cubicBezTo>
                <a:close/>
                <a:moveTo>
                  <a:pt x="100322" y="872008"/>
                </a:moveTo>
                <a:cubicBezTo>
                  <a:pt x="101550" y="879320"/>
                  <a:pt x="100322" y="885587"/>
                  <a:pt x="96637" y="888721"/>
                </a:cubicBezTo>
                <a:cubicBezTo>
                  <a:pt x="108919" y="886632"/>
                  <a:pt x="104007" y="899165"/>
                  <a:pt x="116290" y="896032"/>
                </a:cubicBezTo>
                <a:cubicBezTo>
                  <a:pt x="115061" y="884542"/>
                  <a:pt x="106462" y="878275"/>
                  <a:pt x="100322" y="872008"/>
                </a:cubicBezTo>
                <a:close/>
                <a:moveTo>
                  <a:pt x="4456844" y="856199"/>
                </a:moveTo>
                <a:cubicBezTo>
                  <a:pt x="4456844" y="856199"/>
                  <a:pt x="4456844" y="856199"/>
                  <a:pt x="4444918" y="866761"/>
                </a:cubicBezTo>
                <a:cubicBezTo>
                  <a:pt x="4446906" y="860425"/>
                  <a:pt x="4452868" y="859368"/>
                  <a:pt x="4456844" y="856199"/>
                </a:cubicBezTo>
                <a:close/>
                <a:moveTo>
                  <a:pt x="143900" y="845338"/>
                </a:moveTo>
                <a:cubicBezTo>
                  <a:pt x="143900" y="845338"/>
                  <a:pt x="143900" y="845338"/>
                  <a:pt x="153726" y="853637"/>
                </a:cubicBezTo>
                <a:cubicBezTo>
                  <a:pt x="150042" y="851562"/>
                  <a:pt x="146357" y="850524"/>
                  <a:pt x="143900" y="845338"/>
                </a:cubicBezTo>
                <a:close/>
                <a:moveTo>
                  <a:pt x="57341" y="837659"/>
                </a:moveTo>
                <a:lnTo>
                  <a:pt x="61102" y="839678"/>
                </a:lnTo>
                <a:lnTo>
                  <a:pt x="58323" y="840459"/>
                </a:lnTo>
                <a:close/>
                <a:moveTo>
                  <a:pt x="102801" y="798567"/>
                </a:moveTo>
                <a:lnTo>
                  <a:pt x="103966" y="805375"/>
                </a:lnTo>
                <a:lnTo>
                  <a:pt x="96666" y="800343"/>
                </a:lnTo>
                <a:cubicBezTo>
                  <a:pt x="96666" y="805624"/>
                  <a:pt x="89163" y="803511"/>
                  <a:pt x="87913" y="807735"/>
                </a:cubicBezTo>
                <a:cubicBezTo>
                  <a:pt x="90415" y="808792"/>
                  <a:pt x="96668" y="810904"/>
                  <a:pt x="102295" y="812092"/>
                </a:cubicBezTo>
                <a:lnTo>
                  <a:pt x="105064" y="811784"/>
                </a:lnTo>
                <a:lnTo>
                  <a:pt x="105332" y="813353"/>
                </a:lnTo>
                <a:lnTo>
                  <a:pt x="117989" y="814408"/>
                </a:lnTo>
                <a:cubicBezTo>
                  <a:pt x="102801" y="798567"/>
                  <a:pt x="102801" y="798567"/>
                  <a:pt x="102801" y="798567"/>
                </a:cubicBezTo>
                <a:close/>
                <a:moveTo>
                  <a:pt x="125386" y="790942"/>
                </a:moveTo>
                <a:cubicBezTo>
                  <a:pt x="123908" y="790276"/>
                  <a:pt x="122219" y="790796"/>
                  <a:pt x="120070" y="793398"/>
                </a:cubicBezTo>
                <a:cubicBezTo>
                  <a:pt x="128668" y="793398"/>
                  <a:pt x="134810" y="813168"/>
                  <a:pt x="139723" y="804843"/>
                </a:cubicBezTo>
                <a:cubicBezTo>
                  <a:pt x="132354" y="805624"/>
                  <a:pt x="129820" y="792943"/>
                  <a:pt x="125386" y="790942"/>
                </a:cubicBezTo>
                <a:close/>
                <a:moveTo>
                  <a:pt x="116579" y="753572"/>
                </a:moveTo>
                <a:lnTo>
                  <a:pt x="111599" y="758925"/>
                </a:lnTo>
                <a:lnTo>
                  <a:pt x="114552" y="758798"/>
                </a:lnTo>
                <a:close/>
                <a:moveTo>
                  <a:pt x="123024" y="747846"/>
                </a:moveTo>
                <a:cubicBezTo>
                  <a:pt x="119272" y="748979"/>
                  <a:pt x="115520" y="750110"/>
                  <a:pt x="110517" y="750110"/>
                </a:cubicBezTo>
                <a:lnTo>
                  <a:pt x="118548" y="751079"/>
                </a:lnTo>
                <a:lnTo>
                  <a:pt x="129278" y="752373"/>
                </a:lnTo>
                <a:cubicBezTo>
                  <a:pt x="126777" y="750110"/>
                  <a:pt x="124275" y="748979"/>
                  <a:pt x="123024" y="747846"/>
                </a:cubicBezTo>
                <a:close/>
                <a:moveTo>
                  <a:pt x="65995" y="747269"/>
                </a:moveTo>
                <a:lnTo>
                  <a:pt x="63437" y="752883"/>
                </a:lnTo>
                <a:lnTo>
                  <a:pt x="69343" y="756428"/>
                </a:lnTo>
                <a:lnTo>
                  <a:pt x="74024" y="756912"/>
                </a:lnTo>
                <a:lnTo>
                  <a:pt x="73946" y="755539"/>
                </a:lnTo>
                <a:cubicBezTo>
                  <a:pt x="72110" y="752257"/>
                  <a:pt x="69053" y="749369"/>
                  <a:pt x="65995" y="747269"/>
                </a:cubicBezTo>
                <a:close/>
                <a:moveTo>
                  <a:pt x="68874" y="740528"/>
                </a:moveTo>
                <a:cubicBezTo>
                  <a:pt x="68874" y="745750"/>
                  <a:pt x="67622" y="753061"/>
                  <a:pt x="72626" y="754107"/>
                </a:cubicBezTo>
                <a:cubicBezTo>
                  <a:pt x="72626" y="751496"/>
                  <a:pt x="72938" y="748360"/>
                  <a:pt x="72626" y="745750"/>
                </a:cubicBezTo>
                <a:cubicBezTo>
                  <a:pt x="72312" y="743139"/>
                  <a:pt x="71374" y="741050"/>
                  <a:pt x="68874" y="740528"/>
                </a:cubicBezTo>
                <a:close/>
                <a:moveTo>
                  <a:pt x="4435100" y="735500"/>
                </a:moveTo>
                <a:cubicBezTo>
                  <a:pt x="4444918" y="749080"/>
                  <a:pt x="4444918" y="749080"/>
                  <a:pt x="4444918" y="749080"/>
                </a:cubicBezTo>
                <a:cubicBezTo>
                  <a:pt x="4442956" y="743857"/>
                  <a:pt x="4441973" y="736546"/>
                  <a:pt x="4435100" y="735500"/>
                </a:cubicBezTo>
                <a:close/>
                <a:moveTo>
                  <a:pt x="4460075" y="731615"/>
                </a:moveTo>
                <a:cubicBezTo>
                  <a:pt x="4457662" y="731615"/>
                  <a:pt x="4456456" y="733992"/>
                  <a:pt x="4456456" y="736499"/>
                </a:cubicBezTo>
                <a:cubicBezTo>
                  <a:pt x="4456456" y="739007"/>
                  <a:pt x="4457662" y="741648"/>
                  <a:pt x="4460075" y="742176"/>
                </a:cubicBezTo>
                <a:cubicBezTo>
                  <a:pt x="4460075" y="740593"/>
                  <a:pt x="4460075" y="739800"/>
                  <a:pt x="4460075" y="739404"/>
                </a:cubicBezTo>
                <a:lnTo>
                  <a:pt x="4460075" y="739381"/>
                </a:lnTo>
                <a:lnTo>
                  <a:pt x="4460075" y="739007"/>
                </a:lnTo>
                <a:cubicBezTo>
                  <a:pt x="4462968" y="739007"/>
                  <a:pt x="4462968" y="739007"/>
                  <a:pt x="4462968" y="739007"/>
                </a:cubicBezTo>
                <a:cubicBezTo>
                  <a:pt x="4462968" y="737952"/>
                  <a:pt x="4462968" y="736896"/>
                  <a:pt x="4462968" y="735839"/>
                </a:cubicBezTo>
                <a:cubicBezTo>
                  <a:pt x="4461522" y="735839"/>
                  <a:pt x="4460798" y="735839"/>
                  <a:pt x="4460436" y="735839"/>
                </a:cubicBezTo>
                <a:lnTo>
                  <a:pt x="4460232" y="735839"/>
                </a:lnTo>
                <a:lnTo>
                  <a:pt x="4460075" y="735839"/>
                </a:lnTo>
                <a:cubicBezTo>
                  <a:pt x="4460075" y="731615"/>
                  <a:pt x="4460075" y="731615"/>
                  <a:pt x="4460075" y="731615"/>
                </a:cubicBezTo>
                <a:close/>
                <a:moveTo>
                  <a:pt x="46676" y="726720"/>
                </a:moveTo>
                <a:lnTo>
                  <a:pt x="48560" y="726981"/>
                </a:lnTo>
                <a:lnTo>
                  <a:pt x="46631" y="727645"/>
                </a:lnTo>
                <a:lnTo>
                  <a:pt x="46494" y="727597"/>
                </a:lnTo>
                <a:close/>
                <a:moveTo>
                  <a:pt x="43715" y="726309"/>
                </a:moveTo>
                <a:lnTo>
                  <a:pt x="45258" y="726522"/>
                </a:lnTo>
                <a:lnTo>
                  <a:pt x="45334" y="726761"/>
                </a:lnTo>
                <a:lnTo>
                  <a:pt x="45772" y="726594"/>
                </a:lnTo>
                <a:lnTo>
                  <a:pt x="46616" y="726711"/>
                </a:lnTo>
                <a:lnTo>
                  <a:pt x="46535" y="727267"/>
                </a:lnTo>
                <a:lnTo>
                  <a:pt x="46487" y="727596"/>
                </a:lnTo>
                <a:lnTo>
                  <a:pt x="43653" y="726618"/>
                </a:lnTo>
                <a:close/>
                <a:moveTo>
                  <a:pt x="59519" y="724628"/>
                </a:moveTo>
                <a:lnTo>
                  <a:pt x="61527" y="726206"/>
                </a:lnTo>
                <a:lnTo>
                  <a:pt x="57150" y="725884"/>
                </a:lnTo>
                <a:close/>
                <a:moveTo>
                  <a:pt x="61915" y="721066"/>
                </a:moveTo>
                <a:cubicBezTo>
                  <a:pt x="64382" y="722942"/>
                  <a:pt x="64382" y="722942"/>
                  <a:pt x="64382" y="722942"/>
                </a:cubicBezTo>
                <a:cubicBezTo>
                  <a:pt x="66849" y="724818"/>
                  <a:pt x="69317" y="724818"/>
                  <a:pt x="69317" y="724818"/>
                </a:cubicBezTo>
                <a:cubicBezTo>
                  <a:pt x="71785" y="726696"/>
                  <a:pt x="71785" y="726696"/>
                  <a:pt x="71785" y="726696"/>
                </a:cubicBezTo>
                <a:cubicBezTo>
                  <a:pt x="71785" y="728572"/>
                  <a:pt x="69317" y="728572"/>
                  <a:pt x="69317" y="728572"/>
                </a:cubicBezTo>
                <a:cubicBezTo>
                  <a:pt x="66849" y="726696"/>
                  <a:pt x="66849" y="726696"/>
                  <a:pt x="64382" y="724818"/>
                </a:cubicBezTo>
                <a:cubicBezTo>
                  <a:pt x="64382" y="724818"/>
                  <a:pt x="61915" y="724818"/>
                  <a:pt x="61915" y="724818"/>
                </a:cubicBezTo>
                <a:cubicBezTo>
                  <a:pt x="61915" y="722942"/>
                  <a:pt x="61915" y="722942"/>
                  <a:pt x="61915" y="722942"/>
                </a:cubicBezTo>
                <a:cubicBezTo>
                  <a:pt x="61915" y="721066"/>
                  <a:pt x="61915" y="721066"/>
                  <a:pt x="61915" y="721066"/>
                </a:cubicBezTo>
                <a:close/>
                <a:moveTo>
                  <a:pt x="125119" y="717930"/>
                </a:moveTo>
                <a:lnTo>
                  <a:pt x="131043" y="721963"/>
                </a:lnTo>
                <a:lnTo>
                  <a:pt x="131255" y="720843"/>
                </a:lnTo>
                <a:close/>
                <a:moveTo>
                  <a:pt x="108049" y="705421"/>
                </a:moveTo>
                <a:lnTo>
                  <a:pt x="108719" y="714337"/>
                </a:lnTo>
                <a:cubicBezTo>
                  <a:pt x="109390" y="723249"/>
                  <a:pt x="109613" y="726219"/>
                  <a:pt x="109687" y="727208"/>
                </a:cubicBezTo>
                <a:lnTo>
                  <a:pt x="109704" y="727424"/>
                </a:lnTo>
                <a:lnTo>
                  <a:pt x="109451" y="727495"/>
                </a:lnTo>
                <a:cubicBezTo>
                  <a:pt x="104448" y="722255"/>
                  <a:pt x="104448" y="722255"/>
                  <a:pt x="104448" y="722255"/>
                </a:cubicBezTo>
                <a:cubicBezTo>
                  <a:pt x="98195" y="720160"/>
                  <a:pt x="98195" y="739020"/>
                  <a:pt x="104448" y="735876"/>
                </a:cubicBezTo>
                <a:cubicBezTo>
                  <a:pt x="109451" y="730638"/>
                  <a:pt x="109451" y="730638"/>
                  <a:pt x="109451" y="730638"/>
                </a:cubicBezTo>
                <a:cubicBezTo>
                  <a:pt x="116955" y="732733"/>
                  <a:pt x="116955" y="732733"/>
                  <a:pt x="116955" y="732733"/>
                </a:cubicBezTo>
                <a:cubicBezTo>
                  <a:pt x="116955" y="730638"/>
                  <a:pt x="116955" y="728541"/>
                  <a:pt x="116955" y="725398"/>
                </a:cubicBezTo>
                <a:cubicBezTo>
                  <a:pt x="113202" y="726447"/>
                  <a:pt x="111326" y="726970"/>
                  <a:pt x="110389" y="727233"/>
                </a:cubicBezTo>
                <a:lnTo>
                  <a:pt x="109801" y="727396"/>
                </a:lnTo>
                <a:lnTo>
                  <a:pt x="113894" y="711070"/>
                </a:lnTo>
                <a:lnTo>
                  <a:pt x="113849" y="710757"/>
                </a:lnTo>
                <a:close/>
                <a:moveTo>
                  <a:pt x="4487766" y="697781"/>
                </a:moveTo>
                <a:lnTo>
                  <a:pt x="4485694" y="707605"/>
                </a:lnTo>
                <a:lnTo>
                  <a:pt x="4481401" y="709879"/>
                </a:lnTo>
                <a:cubicBezTo>
                  <a:pt x="4479803" y="711152"/>
                  <a:pt x="4478086" y="713132"/>
                  <a:pt x="4476122" y="716527"/>
                </a:cubicBezTo>
                <a:cubicBezTo>
                  <a:pt x="4481032" y="712001"/>
                  <a:pt x="4483487" y="709739"/>
                  <a:pt x="4484714" y="708607"/>
                </a:cubicBezTo>
                <a:lnTo>
                  <a:pt x="4485670" y="707725"/>
                </a:lnTo>
                <a:lnTo>
                  <a:pt x="4485498" y="708544"/>
                </a:lnTo>
                <a:lnTo>
                  <a:pt x="4484934" y="717154"/>
                </a:lnTo>
                <a:lnTo>
                  <a:pt x="4484154" y="717072"/>
                </a:lnTo>
                <a:lnTo>
                  <a:pt x="4484876" y="718030"/>
                </a:lnTo>
                <a:lnTo>
                  <a:pt x="4484742" y="720105"/>
                </a:lnTo>
                <a:lnTo>
                  <a:pt x="4485930" y="719430"/>
                </a:lnTo>
                <a:lnTo>
                  <a:pt x="4494588" y="730933"/>
                </a:lnTo>
                <a:cubicBezTo>
                  <a:pt x="4496080" y="732913"/>
                  <a:pt x="4496080" y="732913"/>
                  <a:pt x="4496080" y="732913"/>
                </a:cubicBezTo>
                <a:cubicBezTo>
                  <a:pt x="4496080" y="726577"/>
                  <a:pt x="4496080" y="720240"/>
                  <a:pt x="4494092" y="718127"/>
                </a:cubicBezTo>
                <a:lnTo>
                  <a:pt x="4489148" y="717602"/>
                </a:lnTo>
                <a:lnTo>
                  <a:pt x="4497847" y="712663"/>
                </a:lnTo>
                <a:cubicBezTo>
                  <a:pt x="4488774" y="713726"/>
                  <a:pt x="4494823" y="698845"/>
                  <a:pt x="4487766" y="697781"/>
                </a:cubicBezTo>
                <a:close/>
                <a:moveTo>
                  <a:pt x="4454740" y="697028"/>
                </a:moveTo>
                <a:cubicBezTo>
                  <a:pt x="4454740" y="702196"/>
                  <a:pt x="4454740" y="708399"/>
                  <a:pt x="4451933" y="714601"/>
                </a:cubicBezTo>
                <a:cubicBezTo>
                  <a:pt x="4453804" y="717704"/>
                  <a:pt x="4455676" y="720804"/>
                  <a:pt x="4457546" y="724939"/>
                </a:cubicBezTo>
                <a:lnTo>
                  <a:pt x="4456980" y="727780"/>
                </a:lnTo>
                <a:lnTo>
                  <a:pt x="4455442" y="735500"/>
                </a:lnTo>
                <a:cubicBezTo>
                  <a:pt x="4455968" y="732860"/>
                  <a:pt x="4456363" y="730880"/>
                  <a:pt x="4456659" y="729395"/>
                </a:cubicBezTo>
                <a:lnTo>
                  <a:pt x="4456980" y="727780"/>
                </a:lnTo>
                <a:lnTo>
                  <a:pt x="4457284" y="726259"/>
                </a:lnTo>
                <a:cubicBezTo>
                  <a:pt x="4457546" y="724939"/>
                  <a:pt x="4457546" y="724939"/>
                  <a:pt x="4457546" y="724939"/>
                </a:cubicBezTo>
                <a:cubicBezTo>
                  <a:pt x="4454740" y="697028"/>
                  <a:pt x="4454740" y="697028"/>
                  <a:pt x="4454740" y="697028"/>
                </a:cubicBezTo>
                <a:close/>
                <a:moveTo>
                  <a:pt x="44576" y="690878"/>
                </a:moveTo>
                <a:cubicBezTo>
                  <a:pt x="42100" y="692751"/>
                  <a:pt x="44576" y="692751"/>
                  <a:pt x="44576" y="692751"/>
                </a:cubicBezTo>
                <a:lnTo>
                  <a:pt x="38897" y="693108"/>
                </a:lnTo>
                <a:lnTo>
                  <a:pt x="38068" y="694197"/>
                </a:lnTo>
                <a:cubicBezTo>
                  <a:pt x="37030" y="697222"/>
                  <a:pt x="37184" y="700183"/>
                  <a:pt x="37953" y="703340"/>
                </a:cubicBezTo>
                <a:lnTo>
                  <a:pt x="40562" y="711621"/>
                </a:lnTo>
                <a:lnTo>
                  <a:pt x="40055" y="712886"/>
                </a:lnTo>
                <a:cubicBezTo>
                  <a:pt x="37927" y="722353"/>
                  <a:pt x="37624" y="732346"/>
                  <a:pt x="40663" y="741813"/>
                </a:cubicBezTo>
                <a:lnTo>
                  <a:pt x="41478" y="737680"/>
                </a:lnTo>
                <a:lnTo>
                  <a:pt x="41479" y="737699"/>
                </a:lnTo>
                <a:lnTo>
                  <a:pt x="43598" y="745305"/>
                </a:lnTo>
                <a:lnTo>
                  <a:pt x="49840" y="744722"/>
                </a:lnTo>
                <a:lnTo>
                  <a:pt x="51846" y="745927"/>
                </a:lnTo>
                <a:lnTo>
                  <a:pt x="62694" y="743704"/>
                </a:lnTo>
                <a:lnTo>
                  <a:pt x="64416" y="741718"/>
                </a:lnTo>
                <a:lnTo>
                  <a:pt x="64546" y="741813"/>
                </a:lnTo>
                <a:lnTo>
                  <a:pt x="67063" y="739754"/>
                </a:lnTo>
                <a:lnTo>
                  <a:pt x="66174" y="747269"/>
                </a:lnTo>
                <a:cubicBezTo>
                  <a:pt x="66174" y="747269"/>
                  <a:pt x="66174" y="747269"/>
                  <a:pt x="66286" y="746326"/>
                </a:cubicBezTo>
                <a:lnTo>
                  <a:pt x="67063" y="739754"/>
                </a:lnTo>
                <a:lnTo>
                  <a:pt x="67109" y="739718"/>
                </a:lnTo>
                <a:lnTo>
                  <a:pt x="82254" y="736709"/>
                </a:lnTo>
                <a:cubicBezTo>
                  <a:pt x="82254" y="736709"/>
                  <a:pt x="82254" y="736709"/>
                  <a:pt x="80355" y="737086"/>
                </a:cubicBezTo>
                <a:lnTo>
                  <a:pt x="67109" y="739718"/>
                </a:lnTo>
                <a:lnTo>
                  <a:pt x="70642" y="736828"/>
                </a:lnTo>
                <a:cubicBezTo>
                  <a:pt x="73612" y="736154"/>
                  <a:pt x="76426" y="735346"/>
                  <a:pt x="75801" y="731036"/>
                </a:cubicBezTo>
                <a:lnTo>
                  <a:pt x="69091" y="729108"/>
                </a:lnTo>
                <a:lnTo>
                  <a:pt x="69475" y="728999"/>
                </a:lnTo>
                <a:lnTo>
                  <a:pt x="69617" y="728957"/>
                </a:lnTo>
                <a:lnTo>
                  <a:pt x="69937" y="728868"/>
                </a:lnTo>
                <a:cubicBezTo>
                  <a:pt x="73626" y="726761"/>
                  <a:pt x="73626" y="726761"/>
                  <a:pt x="73626" y="726761"/>
                </a:cubicBezTo>
                <a:cubicBezTo>
                  <a:pt x="81314" y="724919"/>
                  <a:pt x="84313" y="722157"/>
                  <a:pt x="84641" y="718900"/>
                </a:cubicBezTo>
                <a:lnTo>
                  <a:pt x="81238" y="713130"/>
                </a:lnTo>
                <a:lnTo>
                  <a:pt x="84340" y="712415"/>
                </a:lnTo>
                <a:lnTo>
                  <a:pt x="78663" y="702750"/>
                </a:lnTo>
                <a:lnTo>
                  <a:pt x="64389" y="702114"/>
                </a:lnTo>
                <a:cubicBezTo>
                  <a:pt x="56960" y="702114"/>
                  <a:pt x="69343" y="709606"/>
                  <a:pt x="61912" y="707734"/>
                </a:cubicBezTo>
                <a:cubicBezTo>
                  <a:pt x="54482" y="703988"/>
                  <a:pt x="59436" y="698369"/>
                  <a:pt x="54482" y="692751"/>
                </a:cubicBezTo>
                <a:cubicBezTo>
                  <a:pt x="49530" y="694623"/>
                  <a:pt x="47053" y="692751"/>
                  <a:pt x="44576" y="690878"/>
                </a:cubicBezTo>
                <a:close/>
                <a:moveTo>
                  <a:pt x="4535002" y="684564"/>
                </a:moveTo>
                <a:lnTo>
                  <a:pt x="4541493" y="693307"/>
                </a:lnTo>
                <a:lnTo>
                  <a:pt x="4541493" y="700464"/>
                </a:lnTo>
                <a:lnTo>
                  <a:pt x="4528817" y="691804"/>
                </a:lnTo>
                <a:cubicBezTo>
                  <a:pt x="4534220" y="691804"/>
                  <a:pt x="4535164" y="690031"/>
                  <a:pt x="4535048" y="687372"/>
                </a:cubicBezTo>
                <a:close/>
                <a:moveTo>
                  <a:pt x="4534990" y="683687"/>
                </a:moveTo>
                <a:lnTo>
                  <a:pt x="4535002" y="684564"/>
                </a:lnTo>
                <a:lnTo>
                  <a:pt x="4534818" y="684314"/>
                </a:lnTo>
                <a:close/>
                <a:moveTo>
                  <a:pt x="4505142" y="678299"/>
                </a:moveTo>
                <a:lnTo>
                  <a:pt x="4504810" y="679202"/>
                </a:lnTo>
                <a:lnTo>
                  <a:pt x="4504656" y="679160"/>
                </a:lnTo>
                <a:close/>
                <a:moveTo>
                  <a:pt x="4456095" y="677843"/>
                </a:moveTo>
                <a:cubicBezTo>
                  <a:pt x="4463810" y="686142"/>
                  <a:pt x="4463810" y="686142"/>
                  <a:pt x="4463810" y="686142"/>
                </a:cubicBezTo>
                <a:cubicBezTo>
                  <a:pt x="4461883" y="680956"/>
                  <a:pt x="4458988" y="679919"/>
                  <a:pt x="4456095" y="677843"/>
                </a:cubicBezTo>
                <a:close/>
                <a:moveTo>
                  <a:pt x="4537371" y="674987"/>
                </a:moveTo>
                <a:lnTo>
                  <a:pt x="4534990" y="683687"/>
                </a:lnTo>
                <a:lnTo>
                  <a:pt x="4534896" y="677627"/>
                </a:lnTo>
                <a:close/>
                <a:moveTo>
                  <a:pt x="4539126" y="673117"/>
                </a:moveTo>
                <a:lnTo>
                  <a:pt x="4541493" y="673600"/>
                </a:lnTo>
                <a:lnTo>
                  <a:pt x="4541493" y="675410"/>
                </a:lnTo>
                <a:lnTo>
                  <a:pt x="4538314" y="674018"/>
                </a:lnTo>
                <a:lnTo>
                  <a:pt x="4538292" y="674008"/>
                </a:lnTo>
                <a:close/>
                <a:moveTo>
                  <a:pt x="4441414" y="657799"/>
                </a:moveTo>
                <a:cubicBezTo>
                  <a:pt x="4441414" y="657799"/>
                  <a:pt x="4441414" y="657799"/>
                  <a:pt x="4440010" y="673642"/>
                </a:cubicBezTo>
                <a:cubicBezTo>
                  <a:pt x="4440010" y="668361"/>
                  <a:pt x="4440010" y="663082"/>
                  <a:pt x="4441414" y="657799"/>
                </a:cubicBezTo>
                <a:close/>
                <a:moveTo>
                  <a:pt x="58468" y="657668"/>
                </a:moveTo>
                <a:lnTo>
                  <a:pt x="53128" y="662169"/>
                </a:lnTo>
                <a:lnTo>
                  <a:pt x="64389" y="662784"/>
                </a:lnTo>
                <a:close/>
                <a:moveTo>
                  <a:pt x="4468626" y="655028"/>
                </a:moveTo>
                <a:cubicBezTo>
                  <a:pt x="4467832" y="654896"/>
                  <a:pt x="4466932" y="655948"/>
                  <a:pt x="4465734" y="659103"/>
                </a:cubicBezTo>
                <a:cubicBezTo>
                  <a:pt x="4473410" y="662258"/>
                  <a:pt x="4460934" y="670671"/>
                  <a:pt x="4459976" y="673825"/>
                </a:cubicBezTo>
                <a:cubicBezTo>
                  <a:pt x="4463815" y="673825"/>
                  <a:pt x="4462854" y="680134"/>
                  <a:pt x="4465734" y="681186"/>
                </a:cubicBezTo>
                <a:cubicBezTo>
                  <a:pt x="4467653" y="672774"/>
                  <a:pt x="4476291" y="671722"/>
                  <a:pt x="4478210" y="663309"/>
                </a:cubicBezTo>
                <a:cubicBezTo>
                  <a:pt x="4472452" y="666465"/>
                  <a:pt x="4471014" y="655422"/>
                  <a:pt x="4468626" y="655028"/>
                </a:cubicBezTo>
                <a:close/>
                <a:moveTo>
                  <a:pt x="4498502" y="647315"/>
                </a:moveTo>
                <a:lnTo>
                  <a:pt x="4501868" y="648034"/>
                </a:lnTo>
                <a:lnTo>
                  <a:pt x="4501298" y="655472"/>
                </a:lnTo>
                <a:lnTo>
                  <a:pt x="4498411" y="647805"/>
                </a:lnTo>
                <a:close/>
                <a:moveTo>
                  <a:pt x="4439308" y="640449"/>
                </a:moveTo>
                <a:cubicBezTo>
                  <a:pt x="4441272" y="657801"/>
                  <a:pt x="4441272" y="657801"/>
                  <a:pt x="4441272" y="657801"/>
                </a:cubicBezTo>
                <a:cubicBezTo>
                  <a:pt x="4442254" y="651676"/>
                  <a:pt x="4444218" y="644532"/>
                  <a:pt x="4439308" y="640449"/>
                </a:cubicBezTo>
                <a:close/>
                <a:moveTo>
                  <a:pt x="4451190" y="640126"/>
                </a:moveTo>
                <a:cubicBezTo>
                  <a:pt x="4455397" y="647670"/>
                  <a:pt x="4455397" y="647670"/>
                  <a:pt x="4455397" y="647670"/>
                </a:cubicBezTo>
                <a:cubicBezTo>
                  <a:pt x="4455397" y="646593"/>
                  <a:pt x="4455397" y="646593"/>
                  <a:pt x="4455397" y="645514"/>
                </a:cubicBezTo>
                <a:cubicBezTo>
                  <a:pt x="4455397" y="644436"/>
                  <a:pt x="4455397" y="642281"/>
                  <a:pt x="4451190" y="640126"/>
                </a:cubicBezTo>
                <a:close/>
                <a:moveTo>
                  <a:pt x="4525198" y="635918"/>
                </a:moveTo>
                <a:lnTo>
                  <a:pt x="4525198" y="638186"/>
                </a:lnTo>
                <a:lnTo>
                  <a:pt x="4523588" y="638186"/>
                </a:lnTo>
                <a:close/>
                <a:moveTo>
                  <a:pt x="4481508" y="634908"/>
                </a:moveTo>
                <a:cubicBezTo>
                  <a:pt x="4468882" y="629565"/>
                  <a:pt x="4480536" y="650938"/>
                  <a:pt x="4471798" y="649868"/>
                </a:cubicBezTo>
                <a:cubicBezTo>
                  <a:pt x="4469853" y="649868"/>
                  <a:pt x="4468882" y="649868"/>
                  <a:pt x="4468882" y="653076"/>
                </a:cubicBezTo>
                <a:cubicBezTo>
                  <a:pt x="4480536" y="655213"/>
                  <a:pt x="4476652" y="640251"/>
                  <a:pt x="4481508" y="634908"/>
                </a:cubicBezTo>
                <a:close/>
                <a:moveTo>
                  <a:pt x="4472248" y="619328"/>
                </a:moveTo>
                <a:cubicBezTo>
                  <a:pt x="4472248" y="621968"/>
                  <a:pt x="4473682" y="624081"/>
                  <a:pt x="4475714" y="625796"/>
                </a:cubicBezTo>
                <a:lnTo>
                  <a:pt x="4476208" y="626082"/>
                </a:lnTo>
                <a:lnTo>
                  <a:pt x="4477654" y="625530"/>
                </a:lnTo>
                <a:lnTo>
                  <a:pt x="4478191" y="625294"/>
                </a:lnTo>
                <a:lnTo>
                  <a:pt x="4476686" y="623784"/>
                </a:lnTo>
                <a:cubicBezTo>
                  <a:pt x="4472248" y="619328"/>
                  <a:pt x="4472248" y="619328"/>
                  <a:pt x="4472248" y="619328"/>
                </a:cubicBezTo>
                <a:close/>
                <a:moveTo>
                  <a:pt x="4464530" y="611784"/>
                </a:moveTo>
                <a:lnTo>
                  <a:pt x="4467701" y="614979"/>
                </a:lnTo>
                <a:lnTo>
                  <a:pt x="4466038" y="616066"/>
                </a:lnTo>
                <a:cubicBezTo>
                  <a:pt x="4464429" y="615123"/>
                  <a:pt x="4462199" y="613506"/>
                  <a:pt x="4459230" y="614046"/>
                </a:cubicBezTo>
                <a:cubicBezTo>
                  <a:pt x="4459230" y="620512"/>
                  <a:pt x="4463190" y="621590"/>
                  <a:pt x="4463190" y="628056"/>
                </a:cubicBezTo>
                <a:lnTo>
                  <a:pt x="4471053" y="628056"/>
                </a:lnTo>
                <a:lnTo>
                  <a:pt x="4475264" y="626444"/>
                </a:lnTo>
                <a:lnTo>
                  <a:pt x="4471476" y="618787"/>
                </a:lnTo>
                <a:lnTo>
                  <a:pt x="4472012" y="619328"/>
                </a:lnTo>
                <a:cubicBezTo>
                  <a:pt x="4472012" y="618251"/>
                  <a:pt x="4472012" y="617173"/>
                  <a:pt x="4472948" y="615017"/>
                </a:cubicBezTo>
                <a:cubicBezTo>
                  <a:pt x="4471077" y="612861"/>
                  <a:pt x="4467337" y="612861"/>
                  <a:pt x="4464530" y="611784"/>
                </a:cubicBezTo>
                <a:close/>
                <a:moveTo>
                  <a:pt x="32113" y="609950"/>
                </a:moveTo>
                <a:lnTo>
                  <a:pt x="43229" y="622097"/>
                </a:lnTo>
                <a:lnTo>
                  <a:pt x="43827" y="624117"/>
                </a:lnTo>
                <a:lnTo>
                  <a:pt x="43962" y="624575"/>
                </a:lnTo>
                <a:lnTo>
                  <a:pt x="33094" y="624575"/>
                </a:lnTo>
                <a:lnTo>
                  <a:pt x="32113" y="627905"/>
                </a:lnTo>
                <a:close/>
                <a:moveTo>
                  <a:pt x="4462935" y="588828"/>
                </a:moveTo>
                <a:cubicBezTo>
                  <a:pt x="4445576" y="608441"/>
                  <a:pt x="4445576" y="608441"/>
                  <a:pt x="4445576" y="608441"/>
                </a:cubicBezTo>
                <a:lnTo>
                  <a:pt x="4450158" y="606834"/>
                </a:lnTo>
                <a:lnTo>
                  <a:pt x="4450158" y="614047"/>
                </a:lnTo>
                <a:cubicBezTo>
                  <a:pt x="4452160" y="614047"/>
                  <a:pt x="4454166" y="614047"/>
                  <a:pt x="4457170" y="614047"/>
                </a:cubicBezTo>
                <a:cubicBezTo>
                  <a:pt x="4457170" y="610814"/>
                  <a:pt x="4457170" y="608659"/>
                  <a:pt x="4457170" y="606503"/>
                </a:cubicBezTo>
                <a:lnTo>
                  <a:pt x="4451098" y="606503"/>
                </a:lnTo>
                <a:lnTo>
                  <a:pt x="4452929" y="605861"/>
                </a:lnTo>
                <a:cubicBezTo>
                  <a:pt x="4454978" y="605861"/>
                  <a:pt x="4456666" y="606377"/>
                  <a:pt x="4458113" y="606377"/>
                </a:cubicBezTo>
                <a:cubicBezTo>
                  <a:pt x="4460042" y="605345"/>
                  <a:pt x="4463898" y="605345"/>
                  <a:pt x="4466791" y="604313"/>
                </a:cubicBezTo>
                <a:cubicBezTo>
                  <a:pt x="4468720" y="600184"/>
                  <a:pt x="4464864" y="596055"/>
                  <a:pt x="4463898" y="590893"/>
                </a:cubicBezTo>
                <a:cubicBezTo>
                  <a:pt x="4462935" y="590893"/>
                  <a:pt x="4462935" y="589860"/>
                  <a:pt x="4462935" y="588828"/>
                </a:cubicBezTo>
                <a:close/>
                <a:moveTo>
                  <a:pt x="4498876" y="587754"/>
                </a:moveTo>
                <a:lnTo>
                  <a:pt x="4498876" y="587790"/>
                </a:lnTo>
                <a:lnTo>
                  <a:pt x="4494752" y="588679"/>
                </a:lnTo>
                <a:cubicBezTo>
                  <a:pt x="4494138" y="588811"/>
                  <a:pt x="4494138" y="588811"/>
                  <a:pt x="4494138" y="588811"/>
                </a:cubicBezTo>
                <a:cubicBezTo>
                  <a:pt x="4494138" y="590923"/>
                  <a:pt x="4495118" y="593036"/>
                  <a:pt x="4497084" y="593036"/>
                </a:cubicBezTo>
                <a:cubicBezTo>
                  <a:pt x="4498064" y="590395"/>
                  <a:pt x="4498555" y="589075"/>
                  <a:pt x="4498800" y="588414"/>
                </a:cubicBezTo>
                <a:lnTo>
                  <a:pt x="4498894" y="588165"/>
                </a:lnTo>
                <a:lnTo>
                  <a:pt x="4499228" y="596023"/>
                </a:lnTo>
                <a:cubicBezTo>
                  <a:pt x="4499576" y="599141"/>
                  <a:pt x="4500280" y="602394"/>
                  <a:pt x="4501683" y="605105"/>
                </a:cubicBezTo>
                <a:lnTo>
                  <a:pt x="4498929" y="588074"/>
                </a:lnTo>
                <a:lnTo>
                  <a:pt x="4499046" y="587754"/>
                </a:lnTo>
                <a:lnTo>
                  <a:pt x="4498881" y="587789"/>
                </a:lnTo>
                <a:close/>
                <a:moveTo>
                  <a:pt x="106788" y="580380"/>
                </a:moveTo>
                <a:lnTo>
                  <a:pt x="106700" y="581427"/>
                </a:lnTo>
                <a:lnTo>
                  <a:pt x="106595" y="582675"/>
                </a:lnTo>
                <a:lnTo>
                  <a:pt x="106323" y="585881"/>
                </a:lnTo>
                <a:cubicBezTo>
                  <a:pt x="106323" y="585881"/>
                  <a:pt x="106323" y="585881"/>
                  <a:pt x="106436" y="584561"/>
                </a:cubicBezTo>
                <a:lnTo>
                  <a:pt x="106595" y="582675"/>
                </a:lnTo>
                <a:lnTo>
                  <a:pt x="106790" y="580380"/>
                </a:lnTo>
                <a:close/>
                <a:moveTo>
                  <a:pt x="99612" y="580380"/>
                </a:moveTo>
                <a:lnTo>
                  <a:pt x="101304" y="593236"/>
                </a:lnTo>
                <a:lnTo>
                  <a:pt x="101949" y="598132"/>
                </a:lnTo>
                <a:close/>
                <a:moveTo>
                  <a:pt x="4515944" y="574451"/>
                </a:moveTo>
                <a:cubicBezTo>
                  <a:pt x="4516910" y="580221"/>
                  <a:pt x="4514980" y="582845"/>
                  <a:pt x="4512207" y="584550"/>
                </a:cubicBezTo>
                <a:lnTo>
                  <a:pt x="4509774" y="585818"/>
                </a:lnTo>
                <a:lnTo>
                  <a:pt x="4505718" y="584073"/>
                </a:lnTo>
                <a:lnTo>
                  <a:pt x="4505610" y="584027"/>
                </a:lnTo>
                <a:lnTo>
                  <a:pt x="4512652" y="578275"/>
                </a:lnTo>
                <a:lnTo>
                  <a:pt x="4513767" y="575349"/>
                </a:lnTo>
                <a:close/>
                <a:moveTo>
                  <a:pt x="4485606" y="574065"/>
                </a:moveTo>
                <a:cubicBezTo>
                  <a:pt x="4484906" y="581609"/>
                  <a:pt x="4484906" y="581609"/>
                  <a:pt x="4484906" y="581609"/>
                </a:cubicBezTo>
                <a:cubicBezTo>
                  <a:pt x="4485606" y="579454"/>
                  <a:pt x="4485606" y="577298"/>
                  <a:pt x="4485606" y="574065"/>
                </a:cubicBezTo>
                <a:close/>
                <a:moveTo>
                  <a:pt x="86677" y="559779"/>
                </a:moveTo>
                <a:lnTo>
                  <a:pt x="66322" y="563883"/>
                </a:lnTo>
                <a:lnTo>
                  <a:pt x="66337" y="563974"/>
                </a:lnTo>
                <a:cubicBezTo>
                  <a:pt x="67556" y="563974"/>
                  <a:pt x="68774" y="563974"/>
                  <a:pt x="69992" y="563974"/>
                </a:cubicBezTo>
                <a:cubicBezTo>
                  <a:pt x="76084" y="566060"/>
                  <a:pt x="76084" y="566060"/>
                  <a:pt x="76084" y="566060"/>
                </a:cubicBezTo>
                <a:cubicBezTo>
                  <a:pt x="73646" y="571276"/>
                  <a:pt x="73646" y="571276"/>
                  <a:pt x="73646" y="571276"/>
                </a:cubicBezTo>
                <a:cubicBezTo>
                  <a:pt x="76084" y="571276"/>
                  <a:pt x="78520" y="571276"/>
                  <a:pt x="82174" y="571276"/>
                </a:cubicBezTo>
                <a:cubicBezTo>
                  <a:pt x="85829" y="563974"/>
                  <a:pt x="85829" y="563974"/>
                  <a:pt x="85829" y="563974"/>
                </a:cubicBezTo>
                <a:cubicBezTo>
                  <a:pt x="85829" y="567103"/>
                  <a:pt x="87046" y="572321"/>
                  <a:pt x="88265" y="575450"/>
                </a:cubicBezTo>
                <a:lnTo>
                  <a:pt x="89631" y="575709"/>
                </a:lnTo>
                <a:lnTo>
                  <a:pt x="89154" y="571016"/>
                </a:lnTo>
                <a:lnTo>
                  <a:pt x="92378" y="570691"/>
                </a:lnTo>
                <a:lnTo>
                  <a:pt x="91920" y="570233"/>
                </a:lnTo>
                <a:lnTo>
                  <a:pt x="93268" y="568501"/>
                </a:lnTo>
                <a:close/>
                <a:moveTo>
                  <a:pt x="4442898" y="548695"/>
                </a:moveTo>
                <a:lnTo>
                  <a:pt x="4440474" y="552608"/>
                </a:lnTo>
                <a:lnTo>
                  <a:pt x="4438897" y="556586"/>
                </a:lnTo>
                <a:lnTo>
                  <a:pt x="4442898" y="552140"/>
                </a:lnTo>
                <a:close/>
                <a:moveTo>
                  <a:pt x="4449998" y="542381"/>
                </a:moveTo>
                <a:cubicBezTo>
                  <a:pt x="4447106" y="544480"/>
                  <a:pt x="4447106" y="544480"/>
                  <a:pt x="4447106" y="544480"/>
                </a:cubicBezTo>
                <a:lnTo>
                  <a:pt x="4447005" y="544552"/>
                </a:lnTo>
                <a:lnTo>
                  <a:pt x="4444575" y="546314"/>
                </a:lnTo>
                <a:cubicBezTo>
                  <a:pt x="4444210" y="546577"/>
                  <a:pt x="4444210" y="546577"/>
                  <a:pt x="4444210" y="546577"/>
                </a:cubicBezTo>
                <a:lnTo>
                  <a:pt x="4443016" y="548505"/>
                </a:lnTo>
                <a:lnTo>
                  <a:pt x="4445410" y="550279"/>
                </a:lnTo>
                <a:cubicBezTo>
                  <a:pt x="4447922" y="557723"/>
                  <a:pt x="4442898" y="559584"/>
                  <a:pt x="4440386" y="561446"/>
                </a:cubicBezTo>
                <a:cubicBezTo>
                  <a:pt x="4440386" y="563306"/>
                  <a:pt x="4440386" y="563306"/>
                  <a:pt x="4442898" y="563306"/>
                </a:cubicBezTo>
                <a:lnTo>
                  <a:pt x="4437546" y="564794"/>
                </a:lnTo>
                <a:lnTo>
                  <a:pt x="4438185" y="575548"/>
                </a:lnTo>
                <a:cubicBezTo>
                  <a:pt x="4439150" y="578564"/>
                  <a:pt x="4440354" y="581186"/>
                  <a:pt x="4440354" y="585381"/>
                </a:cubicBezTo>
                <a:cubicBezTo>
                  <a:pt x="4444210" y="583283"/>
                  <a:pt x="4444210" y="583283"/>
                  <a:pt x="4444210" y="583283"/>
                </a:cubicBezTo>
                <a:lnTo>
                  <a:pt x="4447106" y="585381"/>
                </a:lnTo>
                <a:cubicBezTo>
                  <a:pt x="4448070" y="585381"/>
                  <a:pt x="4449032" y="585381"/>
                  <a:pt x="4449998" y="585381"/>
                </a:cubicBezTo>
                <a:cubicBezTo>
                  <a:pt x="4451926" y="580138"/>
                  <a:pt x="4451926" y="580138"/>
                  <a:pt x="4451926" y="580138"/>
                </a:cubicBezTo>
                <a:lnTo>
                  <a:pt x="4451943" y="580141"/>
                </a:lnTo>
                <a:lnTo>
                  <a:pt x="4452552" y="586041"/>
                </a:lnTo>
                <a:cubicBezTo>
                  <a:pt x="4452641" y="586889"/>
                  <a:pt x="4452641" y="586889"/>
                  <a:pt x="4452641" y="586889"/>
                </a:cubicBezTo>
                <a:lnTo>
                  <a:pt x="4451943" y="580141"/>
                </a:lnTo>
                <a:lnTo>
                  <a:pt x="4456146" y="581056"/>
                </a:lnTo>
                <a:cubicBezTo>
                  <a:pt x="4456748" y="581186"/>
                  <a:pt x="4456748" y="581186"/>
                  <a:pt x="4456748" y="581186"/>
                </a:cubicBezTo>
                <a:cubicBezTo>
                  <a:pt x="4457714" y="565454"/>
                  <a:pt x="4456748" y="550771"/>
                  <a:pt x="4449998" y="542381"/>
                </a:cubicBezTo>
                <a:close/>
                <a:moveTo>
                  <a:pt x="44305" y="541050"/>
                </a:moveTo>
                <a:lnTo>
                  <a:pt x="44512" y="541112"/>
                </a:lnTo>
                <a:lnTo>
                  <a:pt x="44576" y="541050"/>
                </a:lnTo>
                <a:close/>
                <a:moveTo>
                  <a:pt x="34458" y="537303"/>
                </a:moveTo>
                <a:lnTo>
                  <a:pt x="35114" y="538316"/>
                </a:lnTo>
                <a:lnTo>
                  <a:pt x="38928" y="539450"/>
                </a:lnTo>
                <a:lnTo>
                  <a:pt x="34671" y="537303"/>
                </a:lnTo>
                <a:close/>
                <a:moveTo>
                  <a:pt x="4458902" y="532251"/>
                </a:moveTo>
                <a:cubicBezTo>
                  <a:pt x="4458902" y="532251"/>
                  <a:pt x="4458902" y="532251"/>
                  <a:pt x="4458199" y="548846"/>
                </a:cubicBezTo>
                <a:cubicBezTo>
                  <a:pt x="4458199" y="543660"/>
                  <a:pt x="4458199" y="536400"/>
                  <a:pt x="4458902" y="532251"/>
                </a:cubicBezTo>
                <a:close/>
                <a:moveTo>
                  <a:pt x="4468702" y="530155"/>
                </a:moveTo>
                <a:lnTo>
                  <a:pt x="4469372" y="531141"/>
                </a:lnTo>
                <a:cubicBezTo>
                  <a:pt x="4471039" y="533593"/>
                  <a:pt x="4474370" y="538497"/>
                  <a:pt x="4481034" y="548303"/>
                </a:cubicBezTo>
                <a:close/>
                <a:moveTo>
                  <a:pt x="32113" y="525728"/>
                </a:moveTo>
                <a:lnTo>
                  <a:pt x="35114" y="526740"/>
                </a:lnTo>
                <a:lnTo>
                  <a:pt x="32113" y="527754"/>
                </a:lnTo>
                <a:close/>
                <a:moveTo>
                  <a:pt x="4436528" y="520783"/>
                </a:moveTo>
                <a:lnTo>
                  <a:pt x="4436206" y="520941"/>
                </a:lnTo>
                <a:lnTo>
                  <a:pt x="4443692" y="528992"/>
                </a:lnTo>
                <a:lnTo>
                  <a:pt x="4444878" y="530266"/>
                </a:lnTo>
                <a:lnTo>
                  <a:pt x="4440792" y="529388"/>
                </a:lnTo>
                <a:cubicBezTo>
                  <a:pt x="4440178" y="529255"/>
                  <a:pt x="4440178" y="529255"/>
                  <a:pt x="4440178" y="529255"/>
                </a:cubicBezTo>
                <a:cubicBezTo>
                  <a:pt x="4440178" y="531368"/>
                  <a:pt x="4440178" y="533480"/>
                  <a:pt x="4440178" y="535593"/>
                </a:cubicBezTo>
                <a:cubicBezTo>
                  <a:pt x="4442633" y="535064"/>
                  <a:pt x="4443862" y="534800"/>
                  <a:pt x="4444474" y="534669"/>
                </a:cubicBezTo>
                <a:lnTo>
                  <a:pt x="4445015" y="534551"/>
                </a:lnTo>
                <a:lnTo>
                  <a:pt x="4445088" y="534536"/>
                </a:lnTo>
                <a:cubicBezTo>
                  <a:pt x="4449998" y="532425"/>
                  <a:pt x="4449998" y="532425"/>
                  <a:pt x="4449998" y="532425"/>
                </a:cubicBezTo>
                <a:cubicBezTo>
                  <a:pt x="4449015" y="529255"/>
                  <a:pt x="4449998" y="525031"/>
                  <a:pt x="4447053" y="525031"/>
                </a:cubicBezTo>
                <a:cubicBezTo>
                  <a:pt x="4445088" y="530311"/>
                  <a:pt x="4445088" y="530311"/>
                  <a:pt x="4445088" y="530311"/>
                </a:cubicBezTo>
                <a:lnTo>
                  <a:pt x="4444898" y="530270"/>
                </a:lnTo>
                <a:lnTo>
                  <a:pt x="4441852" y="524635"/>
                </a:lnTo>
                <a:close/>
                <a:moveTo>
                  <a:pt x="4488360" y="471147"/>
                </a:moveTo>
                <a:cubicBezTo>
                  <a:pt x="4488360" y="471147"/>
                  <a:pt x="4488360" y="471147"/>
                  <a:pt x="4486868" y="472466"/>
                </a:cubicBezTo>
                <a:lnTo>
                  <a:pt x="4480718" y="477912"/>
                </a:lnTo>
                <a:lnTo>
                  <a:pt x="4477188" y="477849"/>
                </a:lnTo>
                <a:lnTo>
                  <a:pt x="4479380" y="479098"/>
                </a:lnTo>
                <a:lnTo>
                  <a:pt x="4488236" y="484149"/>
                </a:lnTo>
                <a:cubicBezTo>
                  <a:pt x="4489814" y="485049"/>
                  <a:pt x="4489814" y="485049"/>
                  <a:pt x="4489814" y="485049"/>
                </a:cubicBezTo>
                <a:cubicBezTo>
                  <a:pt x="4488357" y="482477"/>
                  <a:pt x="4486415" y="479648"/>
                  <a:pt x="4484230" y="477977"/>
                </a:cubicBezTo>
                <a:lnTo>
                  <a:pt x="4480718" y="477912"/>
                </a:lnTo>
                <a:close/>
                <a:moveTo>
                  <a:pt x="102802" y="429678"/>
                </a:moveTo>
                <a:cubicBezTo>
                  <a:pt x="102802" y="429678"/>
                  <a:pt x="102802" y="429678"/>
                  <a:pt x="101462" y="430715"/>
                </a:cubicBezTo>
                <a:lnTo>
                  <a:pt x="93631" y="436778"/>
                </a:lnTo>
                <a:lnTo>
                  <a:pt x="76734" y="437220"/>
                </a:lnTo>
                <a:cubicBezTo>
                  <a:pt x="71690" y="439579"/>
                  <a:pt x="67412" y="443509"/>
                  <a:pt x="61300" y="447180"/>
                </a:cubicBezTo>
                <a:cubicBezTo>
                  <a:pt x="66189" y="449275"/>
                  <a:pt x="68635" y="451372"/>
                  <a:pt x="68635" y="457662"/>
                </a:cubicBezTo>
                <a:cubicBezTo>
                  <a:pt x="58855" y="456614"/>
                  <a:pt x="55188" y="462905"/>
                  <a:pt x="56410" y="472339"/>
                </a:cubicBezTo>
                <a:cubicBezTo>
                  <a:pt x="62522" y="476533"/>
                  <a:pt x="62522" y="476533"/>
                  <a:pt x="62522" y="476533"/>
                </a:cubicBezTo>
                <a:cubicBezTo>
                  <a:pt x="55188" y="478628"/>
                  <a:pt x="55188" y="487015"/>
                  <a:pt x="53965" y="492257"/>
                </a:cubicBezTo>
                <a:lnTo>
                  <a:pt x="64065" y="494363"/>
                </a:lnTo>
                <a:lnTo>
                  <a:pt x="65317" y="487908"/>
                </a:lnTo>
                <a:cubicBezTo>
                  <a:pt x="65627" y="481587"/>
                  <a:pt x="65627" y="474564"/>
                  <a:pt x="66865" y="466137"/>
                </a:cubicBezTo>
                <a:cubicBezTo>
                  <a:pt x="73056" y="461454"/>
                  <a:pt x="81104" y="458644"/>
                  <a:pt x="88225" y="454664"/>
                </a:cubicBezTo>
                <a:lnTo>
                  <a:pt x="98215" y="442961"/>
                </a:lnTo>
                <a:lnTo>
                  <a:pt x="96750" y="436696"/>
                </a:lnTo>
                <a:lnTo>
                  <a:pt x="93631" y="436778"/>
                </a:lnTo>
                <a:close/>
                <a:moveTo>
                  <a:pt x="4467360" y="406593"/>
                </a:moveTo>
                <a:cubicBezTo>
                  <a:pt x="4467360" y="406593"/>
                  <a:pt x="4467360" y="406593"/>
                  <a:pt x="4477178" y="410366"/>
                </a:cubicBezTo>
                <a:cubicBezTo>
                  <a:pt x="4473252" y="409423"/>
                  <a:pt x="4470306" y="408480"/>
                  <a:pt x="4467360" y="406593"/>
                </a:cubicBezTo>
                <a:close/>
                <a:moveTo>
                  <a:pt x="97940" y="402788"/>
                </a:moveTo>
                <a:cubicBezTo>
                  <a:pt x="103137" y="406937"/>
                  <a:pt x="107035" y="409012"/>
                  <a:pt x="112232" y="411087"/>
                </a:cubicBezTo>
                <a:cubicBezTo>
                  <a:pt x="97940" y="402788"/>
                  <a:pt x="97940" y="402788"/>
                  <a:pt x="97940" y="402788"/>
                </a:cubicBezTo>
                <a:close/>
                <a:moveTo>
                  <a:pt x="109172" y="378272"/>
                </a:moveTo>
                <a:cubicBezTo>
                  <a:pt x="113958" y="376453"/>
                  <a:pt x="113958" y="380093"/>
                  <a:pt x="113958" y="385552"/>
                </a:cubicBezTo>
                <a:cubicBezTo>
                  <a:pt x="109172" y="387371"/>
                  <a:pt x="106780" y="380093"/>
                  <a:pt x="109172" y="378272"/>
                </a:cubicBezTo>
                <a:close/>
                <a:moveTo>
                  <a:pt x="4558172" y="366767"/>
                </a:moveTo>
                <a:cubicBezTo>
                  <a:pt x="4561179" y="366500"/>
                  <a:pt x="4562104" y="375030"/>
                  <a:pt x="4554702" y="370766"/>
                </a:cubicBezTo>
                <a:cubicBezTo>
                  <a:pt x="4555936" y="367923"/>
                  <a:pt x="4557170" y="366857"/>
                  <a:pt x="4558172" y="366767"/>
                </a:cubicBezTo>
                <a:close/>
                <a:moveTo>
                  <a:pt x="32113" y="365797"/>
                </a:moveTo>
                <a:lnTo>
                  <a:pt x="38019" y="365797"/>
                </a:lnTo>
                <a:lnTo>
                  <a:pt x="32113" y="375923"/>
                </a:lnTo>
                <a:close/>
                <a:moveTo>
                  <a:pt x="4495180" y="344380"/>
                </a:moveTo>
                <a:cubicBezTo>
                  <a:pt x="4495180" y="344380"/>
                  <a:pt x="4497574" y="344380"/>
                  <a:pt x="4497574" y="344380"/>
                </a:cubicBezTo>
                <a:cubicBezTo>
                  <a:pt x="4499967" y="347793"/>
                  <a:pt x="4495180" y="347793"/>
                  <a:pt x="4492788" y="347793"/>
                </a:cubicBezTo>
                <a:cubicBezTo>
                  <a:pt x="4492788" y="346086"/>
                  <a:pt x="4495180" y="346086"/>
                  <a:pt x="4495180" y="344380"/>
                </a:cubicBezTo>
                <a:close/>
                <a:moveTo>
                  <a:pt x="328833" y="327252"/>
                </a:moveTo>
                <a:lnTo>
                  <a:pt x="4262866" y="327252"/>
                </a:lnTo>
                <a:lnTo>
                  <a:pt x="4262866" y="4794145"/>
                </a:lnTo>
                <a:lnTo>
                  <a:pt x="328833" y="4794145"/>
                </a:lnTo>
                <a:close/>
                <a:moveTo>
                  <a:pt x="320074" y="317306"/>
                </a:moveTo>
                <a:lnTo>
                  <a:pt x="320074" y="4804090"/>
                </a:lnTo>
                <a:lnTo>
                  <a:pt x="4271625" y="4804090"/>
                </a:lnTo>
                <a:lnTo>
                  <a:pt x="4271625" y="317306"/>
                </a:lnTo>
                <a:close/>
                <a:moveTo>
                  <a:pt x="4277897" y="314427"/>
                </a:moveTo>
                <a:lnTo>
                  <a:pt x="4276396" y="315374"/>
                </a:lnTo>
                <a:lnTo>
                  <a:pt x="4277120" y="315792"/>
                </a:lnTo>
                <a:close/>
                <a:moveTo>
                  <a:pt x="4332300" y="307406"/>
                </a:moveTo>
                <a:lnTo>
                  <a:pt x="4331322" y="309510"/>
                </a:lnTo>
                <a:lnTo>
                  <a:pt x="4334039" y="308283"/>
                </a:lnTo>
                <a:close/>
                <a:moveTo>
                  <a:pt x="4372576" y="302775"/>
                </a:moveTo>
                <a:lnTo>
                  <a:pt x="4371294" y="303265"/>
                </a:lnTo>
                <a:cubicBezTo>
                  <a:pt x="4368841" y="303265"/>
                  <a:pt x="4368841" y="303265"/>
                  <a:pt x="4366388" y="303265"/>
                </a:cubicBezTo>
                <a:lnTo>
                  <a:pt x="4365888" y="304415"/>
                </a:lnTo>
                <a:lnTo>
                  <a:pt x="4372722" y="303153"/>
                </a:lnTo>
                <a:close/>
                <a:moveTo>
                  <a:pt x="191323" y="300877"/>
                </a:moveTo>
                <a:cubicBezTo>
                  <a:pt x="191323" y="300877"/>
                  <a:pt x="191323" y="300877"/>
                  <a:pt x="199346" y="312946"/>
                </a:cubicBezTo>
                <a:cubicBezTo>
                  <a:pt x="197339" y="308557"/>
                  <a:pt x="195333" y="305266"/>
                  <a:pt x="191323" y="300877"/>
                </a:cubicBezTo>
                <a:close/>
                <a:moveTo>
                  <a:pt x="4329317" y="295659"/>
                </a:moveTo>
                <a:cubicBezTo>
                  <a:pt x="4329317" y="295659"/>
                  <a:pt x="4329317" y="295659"/>
                  <a:pt x="4328040" y="297263"/>
                </a:cubicBezTo>
                <a:lnTo>
                  <a:pt x="4325990" y="299838"/>
                </a:lnTo>
                <a:close/>
                <a:moveTo>
                  <a:pt x="4315875" y="294093"/>
                </a:moveTo>
                <a:cubicBezTo>
                  <a:pt x="4315875" y="294093"/>
                  <a:pt x="4315875" y="294093"/>
                  <a:pt x="4316745" y="295791"/>
                </a:cubicBezTo>
                <a:lnTo>
                  <a:pt x="4318947" y="300083"/>
                </a:lnTo>
                <a:lnTo>
                  <a:pt x="4322224" y="299671"/>
                </a:lnTo>
                <a:close/>
                <a:moveTo>
                  <a:pt x="4321477" y="286343"/>
                </a:moveTo>
                <a:lnTo>
                  <a:pt x="4309622" y="297103"/>
                </a:lnTo>
                <a:lnTo>
                  <a:pt x="4317693" y="299192"/>
                </a:lnTo>
                <a:cubicBezTo>
                  <a:pt x="4317693" y="299192"/>
                  <a:pt x="4317693" y="299192"/>
                  <a:pt x="4315665" y="294003"/>
                </a:cubicBezTo>
                <a:cubicBezTo>
                  <a:pt x="4315665" y="294003"/>
                  <a:pt x="4315665" y="294003"/>
                  <a:pt x="4321752" y="296079"/>
                </a:cubicBezTo>
                <a:lnTo>
                  <a:pt x="4324416" y="293352"/>
                </a:lnTo>
                <a:lnTo>
                  <a:pt x="4323026" y="291728"/>
                </a:lnTo>
                <a:cubicBezTo>
                  <a:pt x="4323336" y="289620"/>
                  <a:pt x="4323955" y="287280"/>
                  <a:pt x="4321477" y="286343"/>
                </a:cubicBezTo>
                <a:close/>
                <a:moveTo>
                  <a:pt x="4458236" y="283795"/>
                </a:moveTo>
                <a:cubicBezTo>
                  <a:pt x="4459797" y="283450"/>
                  <a:pt x="4461319" y="283680"/>
                  <a:pt x="4462536" y="284602"/>
                </a:cubicBezTo>
                <a:cubicBezTo>
                  <a:pt x="4464973" y="295657"/>
                  <a:pt x="4457666" y="299342"/>
                  <a:pt x="4450359" y="299342"/>
                </a:cubicBezTo>
                <a:cubicBezTo>
                  <a:pt x="4448532" y="291050"/>
                  <a:pt x="4453556" y="284832"/>
                  <a:pt x="4458236" y="283795"/>
                </a:cubicBezTo>
                <a:close/>
                <a:moveTo>
                  <a:pt x="4475250" y="282769"/>
                </a:moveTo>
                <a:cubicBezTo>
                  <a:pt x="4482592" y="280917"/>
                  <a:pt x="4485038" y="293882"/>
                  <a:pt x="4497274" y="293882"/>
                </a:cubicBezTo>
                <a:cubicBezTo>
                  <a:pt x="4497274" y="295734"/>
                  <a:pt x="4497274" y="299438"/>
                  <a:pt x="4497274" y="301291"/>
                </a:cubicBezTo>
                <a:cubicBezTo>
                  <a:pt x="4487486" y="306848"/>
                  <a:pt x="4485038" y="299438"/>
                  <a:pt x="4472802" y="299438"/>
                </a:cubicBezTo>
                <a:cubicBezTo>
                  <a:pt x="4470355" y="290177"/>
                  <a:pt x="4480144" y="288325"/>
                  <a:pt x="4475250" y="282769"/>
                </a:cubicBezTo>
                <a:close/>
                <a:moveTo>
                  <a:pt x="4420705" y="278870"/>
                </a:moveTo>
                <a:cubicBezTo>
                  <a:pt x="4423098" y="278870"/>
                  <a:pt x="4425490" y="280780"/>
                  <a:pt x="4425490" y="278870"/>
                </a:cubicBezTo>
                <a:cubicBezTo>
                  <a:pt x="4432669" y="280780"/>
                  <a:pt x="4418312" y="288423"/>
                  <a:pt x="4420705" y="278870"/>
                </a:cubicBezTo>
                <a:close/>
                <a:moveTo>
                  <a:pt x="234238" y="269939"/>
                </a:moveTo>
                <a:cubicBezTo>
                  <a:pt x="230690" y="275100"/>
                  <a:pt x="226891" y="278712"/>
                  <a:pt x="224610" y="282971"/>
                </a:cubicBezTo>
                <a:lnTo>
                  <a:pt x="224313" y="292878"/>
                </a:lnTo>
                <a:lnTo>
                  <a:pt x="230005" y="283300"/>
                </a:lnTo>
                <a:lnTo>
                  <a:pt x="241410" y="274322"/>
                </a:lnTo>
                <a:close/>
                <a:moveTo>
                  <a:pt x="258560" y="265810"/>
                </a:moveTo>
                <a:cubicBezTo>
                  <a:pt x="254000" y="265292"/>
                  <a:pt x="250199" y="265810"/>
                  <a:pt x="247666" y="267487"/>
                </a:cubicBezTo>
                <a:lnTo>
                  <a:pt x="246305" y="271056"/>
                </a:lnTo>
                <a:lnTo>
                  <a:pt x="259838" y="267435"/>
                </a:lnTo>
                <a:close/>
                <a:moveTo>
                  <a:pt x="4482918" y="261673"/>
                </a:moveTo>
                <a:cubicBezTo>
                  <a:pt x="4482918" y="265495"/>
                  <a:pt x="4480226" y="265495"/>
                  <a:pt x="4480226" y="269315"/>
                </a:cubicBezTo>
                <a:cubicBezTo>
                  <a:pt x="4474842" y="269315"/>
                  <a:pt x="4474842" y="259762"/>
                  <a:pt x="4482918" y="261673"/>
                </a:cubicBezTo>
                <a:close/>
                <a:moveTo>
                  <a:pt x="4470355" y="258397"/>
                </a:moveTo>
                <a:cubicBezTo>
                  <a:pt x="4470355" y="258397"/>
                  <a:pt x="4470355" y="260171"/>
                  <a:pt x="4473048" y="260171"/>
                </a:cubicBezTo>
                <a:cubicBezTo>
                  <a:pt x="4473048" y="260171"/>
                  <a:pt x="4473048" y="260171"/>
                  <a:pt x="4473048" y="265495"/>
                </a:cubicBezTo>
                <a:cubicBezTo>
                  <a:pt x="4473048" y="265495"/>
                  <a:pt x="4470355" y="267269"/>
                  <a:pt x="4470355" y="267269"/>
                </a:cubicBezTo>
                <a:cubicBezTo>
                  <a:pt x="4467664" y="267269"/>
                  <a:pt x="4467664" y="265495"/>
                  <a:pt x="4467664" y="265495"/>
                </a:cubicBezTo>
                <a:cubicBezTo>
                  <a:pt x="4467664" y="265495"/>
                  <a:pt x="4467664" y="265495"/>
                  <a:pt x="4467664" y="260171"/>
                </a:cubicBezTo>
                <a:cubicBezTo>
                  <a:pt x="4467664" y="260171"/>
                  <a:pt x="4467664" y="258397"/>
                  <a:pt x="4470355" y="258397"/>
                </a:cubicBezTo>
                <a:close/>
                <a:moveTo>
                  <a:pt x="155561" y="245293"/>
                </a:moveTo>
                <a:lnTo>
                  <a:pt x="165350" y="245293"/>
                </a:lnTo>
                <a:lnTo>
                  <a:pt x="155561" y="250279"/>
                </a:lnTo>
                <a:close/>
                <a:moveTo>
                  <a:pt x="4432796" y="244749"/>
                </a:moveTo>
                <a:cubicBezTo>
                  <a:pt x="4432796" y="244749"/>
                  <a:pt x="4432796" y="246625"/>
                  <a:pt x="4432796" y="246625"/>
                </a:cubicBezTo>
                <a:cubicBezTo>
                  <a:pt x="4435298" y="252255"/>
                  <a:pt x="4445296" y="246625"/>
                  <a:pt x="4447795" y="250379"/>
                </a:cubicBezTo>
                <a:cubicBezTo>
                  <a:pt x="4450294" y="250379"/>
                  <a:pt x="4452794" y="252255"/>
                  <a:pt x="4455294" y="256009"/>
                </a:cubicBezTo>
                <a:cubicBezTo>
                  <a:pt x="4457794" y="257885"/>
                  <a:pt x="4457794" y="263515"/>
                  <a:pt x="4455294" y="267269"/>
                </a:cubicBezTo>
                <a:cubicBezTo>
                  <a:pt x="4455294" y="267269"/>
                  <a:pt x="4455294" y="267269"/>
                  <a:pt x="4455294" y="269145"/>
                </a:cubicBezTo>
                <a:cubicBezTo>
                  <a:pt x="4455294" y="269145"/>
                  <a:pt x="4452794" y="269145"/>
                  <a:pt x="4450294" y="269145"/>
                </a:cubicBezTo>
                <a:cubicBezTo>
                  <a:pt x="4450294" y="269145"/>
                  <a:pt x="4447795" y="269145"/>
                  <a:pt x="4445296" y="269145"/>
                </a:cubicBezTo>
                <a:cubicBezTo>
                  <a:pt x="4437797" y="267269"/>
                  <a:pt x="4437797" y="272898"/>
                  <a:pt x="4435298" y="274775"/>
                </a:cubicBezTo>
                <a:cubicBezTo>
                  <a:pt x="4430297" y="274775"/>
                  <a:pt x="4437797" y="263515"/>
                  <a:pt x="4422798" y="267269"/>
                </a:cubicBezTo>
                <a:cubicBezTo>
                  <a:pt x="4422798" y="259762"/>
                  <a:pt x="4427798" y="259762"/>
                  <a:pt x="4430297" y="261639"/>
                </a:cubicBezTo>
                <a:cubicBezTo>
                  <a:pt x="4427798" y="254133"/>
                  <a:pt x="4432796" y="252255"/>
                  <a:pt x="4432796" y="244749"/>
                </a:cubicBezTo>
                <a:close/>
                <a:moveTo>
                  <a:pt x="257526" y="239290"/>
                </a:moveTo>
                <a:cubicBezTo>
                  <a:pt x="255058" y="245022"/>
                  <a:pt x="252590" y="248844"/>
                  <a:pt x="247656" y="245022"/>
                </a:cubicBezTo>
                <a:cubicBezTo>
                  <a:pt x="247656" y="239290"/>
                  <a:pt x="252590" y="239290"/>
                  <a:pt x="257526" y="239290"/>
                </a:cubicBezTo>
                <a:close/>
                <a:moveTo>
                  <a:pt x="4422798" y="229737"/>
                </a:moveTo>
                <a:cubicBezTo>
                  <a:pt x="4425492" y="229737"/>
                  <a:pt x="4425492" y="231613"/>
                  <a:pt x="4428183" y="231613"/>
                </a:cubicBezTo>
                <a:cubicBezTo>
                  <a:pt x="4428183" y="233489"/>
                  <a:pt x="4425492" y="233489"/>
                  <a:pt x="4425492" y="237243"/>
                </a:cubicBezTo>
                <a:cubicBezTo>
                  <a:pt x="4425492" y="235367"/>
                  <a:pt x="4422798" y="233489"/>
                  <a:pt x="4422798" y="233489"/>
                </a:cubicBezTo>
                <a:cubicBezTo>
                  <a:pt x="4422798" y="231613"/>
                  <a:pt x="4422798" y="231613"/>
                  <a:pt x="4422798" y="229737"/>
                </a:cubicBezTo>
                <a:close/>
                <a:moveTo>
                  <a:pt x="282052" y="228371"/>
                </a:moveTo>
                <a:cubicBezTo>
                  <a:pt x="284445" y="228371"/>
                  <a:pt x="284445" y="228371"/>
                  <a:pt x="284445" y="228371"/>
                </a:cubicBezTo>
                <a:cubicBezTo>
                  <a:pt x="284445" y="230249"/>
                  <a:pt x="284445" y="230249"/>
                  <a:pt x="282052" y="230249"/>
                </a:cubicBezTo>
                <a:cubicBezTo>
                  <a:pt x="279659" y="230249"/>
                  <a:pt x="274873" y="232125"/>
                  <a:pt x="272481" y="235879"/>
                </a:cubicBezTo>
                <a:cubicBezTo>
                  <a:pt x="272481" y="235879"/>
                  <a:pt x="270088" y="235879"/>
                  <a:pt x="270088" y="235879"/>
                </a:cubicBezTo>
                <a:cubicBezTo>
                  <a:pt x="270088" y="235879"/>
                  <a:pt x="270088" y="235879"/>
                  <a:pt x="270088" y="234001"/>
                </a:cubicBezTo>
                <a:cubicBezTo>
                  <a:pt x="270088" y="234001"/>
                  <a:pt x="270088" y="234001"/>
                  <a:pt x="270088" y="232125"/>
                </a:cubicBezTo>
                <a:cubicBezTo>
                  <a:pt x="274873" y="230249"/>
                  <a:pt x="277267" y="228371"/>
                  <a:pt x="282052" y="228371"/>
                </a:cubicBezTo>
                <a:close/>
                <a:moveTo>
                  <a:pt x="4505956" y="227419"/>
                </a:moveTo>
                <a:cubicBezTo>
                  <a:pt x="4508618" y="226332"/>
                  <a:pt x="4513708" y="229594"/>
                  <a:pt x="4511856" y="233944"/>
                </a:cubicBezTo>
                <a:cubicBezTo>
                  <a:pt x="4506921" y="235879"/>
                  <a:pt x="4506921" y="230078"/>
                  <a:pt x="4504453" y="230078"/>
                </a:cubicBezTo>
                <a:cubicBezTo>
                  <a:pt x="4504453" y="228628"/>
                  <a:pt x="4505070" y="227781"/>
                  <a:pt x="4505956" y="227419"/>
                </a:cubicBezTo>
                <a:close/>
                <a:moveTo>
                  <a:pt x="4492430" y="220865"/>
                </a:moveTo>
                <a:cubicBezTo>
                  <a:pt x="4497454" y="222730"/>
                  <a:pt x="4499967" y="230192"/>
                  <a:pt x="4502480" y="235788"/>
                </a:cubicBezTo>
                <a:cubicBezTo>
                  <a:pt x="4502480" y="235788"/>
                  <a:pt x="4502480" y="235788"/>
                  <a:pt x="4502480" y="237653"/>
                </a:cubicBezTo>
                <a:cubicBezTo>
                  <a:pt x="4502480" y="237653"/>
                  <a:pt x="4502480" y="237653"/>
                  <a:pt x="4504992" y="237653"/>
                </a:cubicBezTo>
                <a:cubicBezTo>
                  <a:pt x="4504992" y="239517"/>
                  <a:pt x="4504992" y="239517"/>
                  <a:pt x="4504992" y="239517"/>
                </a:cubicBezTo>
                <a:cubicBezTo>
                  <a:pt x="4510017" y="237653"/>
                  <a:pt x="4512529" y="243248"/>
                  <a:pt x="4512529" y="248844"/>
                </a:cubicBezTo>
                <a:cubicBezTo>
                  <a:pt x="4507504" y="248844"/>
                  <a:pt x="4502480" y="248844"/>
                  <a:pt x="4499967" y="245113"/>
                </a:cubicBezTo>
                <a:cubicBezTo>
                  <a:pt x="4499967" y="243248"/>
                  <a:pt x="4499967" y="243248"/>
                  <a:pt x="4499967" y="243248"/>
                </a:cubicBezTo>
                <a:cubicBezTo>
                  <a:pt x="4497454" y="245113"/>
                  <a:pt x="4497454" y="248844"/>
                  <a:pt x="4489918" y="246979"/>
                </a:cubicBezTo>
                <a:cubicBezTo>
                  <a:pt x="4492430" y="237653"/>
                  <a:pt x="4487404" y="235788"/>
                  <a:pt x="4487404" y="224596"/>
                </a:cubicBezTo>
                <a:cubicBezTo>
                  <a:pt x="4489918" y="224596"/>
                  <a:pt x="4489918" y="222730"/>
                  <a:pt x="4492430" y="220865"/>
                </a:cubicBezTo>
                <a:close/>
                <a:moveTo>
                  <a:pt x="4443734" y="212727"/>
                </a:moveTo>
                <a:cubicBezTo>
                  <a:pt x="4445284" y="213199"/>
                  <a:pt x="4446524" y="214142"/>
                  <a:pt x="4447764" y="215085"/>
                </a:cubicBezTo>
                <a:cubicBezTo>
                  <a:pt x="4462650" y="215085"/>
                  <a:pt x="4470092" y="222631"/>
                  <a:pt x="4475053" y="232064"/>
                </a:cubicBezTo>
                <a:cubicBezTo>
                  <a:pt x="4475053" y="232064"/>
                  <a:pt x="4475053" y="232064"/>
                  <a:pt x="4475053" y="233952"/>
                </a:cubicBezTo>
                <a:cubicBezTo>
                  <a:pt x="4475053" y="233952"/>
                  <a:pt x="4475053" y="235838"/>
                  <a:pt x="4477535" y="237725"/>
                </a:cubicBezTo>
                <a:cubicBezTo>
                  <a:pt x="4477535" y="237725"/>
                  <a:pt x="4477535" y="237725"/>
                  <a:pt x="4477535" y="239612"/>
                </a:cubicBezTo>
                <a:cubicBezTo>
                  <a:pt x="4477535" y="241498"/>
                  <a:pt x="4477535" y="243385"/>
                  <a:pt x="4477535" y="243385"/>
                </a:cubicBezTo>
                <a:cubicBezTo>
                  <a:pt x="4477535" y="243385"/>
                  <a:pt x="4475053" y="243385"/>
                  <a:pt x="4475053" y="243385"/>
                </a:cubicBezTo>
                <a:cubicBezTo>
                  <a:pt x="4475053" y="243385"/>
                  <a:pt x="4472572" y="243385"/>
                  <a:pt x="4472572" y="243385"/>
                </a:cubicBezTo>
                <a:cubicBezTo>
                  <a:pt x="4472572" y="241498"/>
                  <a:pt x="4472572" y="241498"/>
                  <a:pt x="4472572" y="239612"/>
                </a:cubicBezTo>
                <a:cubicBezTo>
                  <a:pt x="4472572" y="239612"/>
                  <a:pt x="4470092" y="237725"/>
                  <a:pt x="4470092" y="237725"/>
                </a:cubicBezTo>
                <a:cubicBezTo>
                  <a:pt x="4465131" y="235838"/>
                  <a:pt x="4460168" y="230178"/>
                  <a:pt x="4455208" y="230178"/>
                </a:cubicBezTo>
                <a:cubicBezTo>
                  <a:pt x="4455208" y="230178"/>
                  <a:pt x="4455208" y="230178"/>
                  <a:pt x="4452727" y="230178"/>
                </a:cubicBezTo>
                <a:cubicBezTo>
                  <a:pt x="4452727" y="230178"/>
                  <a:pt x="4450246" y="230178"/>
                  <a:pt x="4447764" y="230178"/>
                </a:cubicBezTo>
                <a:cubicBezTo>
                  <a:pt x="4445284" y="230178"/>
                  <a:pt x="4440323" y="230178"/>
                  <a:pt x="4437842" y="226405"/>
                </a:cubicBezTo>
                <a:cubicBezTo>
                  <a:pt x="4437842" y="226405"/>
                  <a:pt x="4437842" y="226405"/>
                  <a:pt x="4435360" y="224518"/>
                </a:cubicBezTo>
                <a:cubicBezTo>
                  <a:pt x="4435360" y="218859"/>
                  <a:pt x="4435360" y="215085"/>
                  <a:pt x="4437842" y="213199"/>
                </a:cubicBezTo>
                <a:cubicBezTo>
                  <a:pt x="4440323" y="212255"/>
                  <a:pt x="4442182" y="212255"/>
                  <a:pt x="4443734" y="212727"/>
                </a:cubicBezTo>
                <a:close/>
                <a:moveTo>
                  <a:pt x="4415471" y="201758"/>
                </a:moveTo>
                <a:cubicBezTo>
                  <a:pt x="4425641" y="201758"/>
                  <a:pt x="4428183" y="209264"/>
                  <a:pt x="4425641" y="216771"/>
                </a:cubicBezTo>
                <a:cubicBezTo>
                  <a:pt x="4418014" y="216771"/>
                  <a:pt x="4412928" y="209264"/>
                  <a:pt x="4415471" y="201758"/>
                </a:cubicBezTo>
                <a:close/>
                <a:moveTo>
                  <a:pt x="3881054" y="194739"/>
                </a:moveTo>
                <a:cubicBezTo>
                  <a:pt x="3881054" y="196591"/>
                  <a:pt x="3883522" y="198443"/>
                  <a:pt x="3883522" y="198443"/>
                </a:cubicBezTo>
                <a:cubicBezTo>
                  <a:pt x="3883522" y="205853"/>
                  <a:pt x="3878586" y="194739"/>
                  <a:pt x="3878586" y="202149"/>
                </a:cubicBezTo>
                <a:cubicBezTo>
                  <a:pt x="3873650" y="200295"/>
                  <a:pt x="3878586" y="192886"/>
                  <a:pt x="3881054" y="194739"/>
                </a:cubicBezTo>
                <a:close/>
                <a:moveTo>
                  <a:pt x="3930896" y="191196"/>
                </a:moveTo>
                <a:cubicBezTo>
                  <a:pt x="3933546" y="192750"/>
                  <a:pt x="3933546" y="201041"/>
                  <a:pt x="3927488" y="192750"/>
                </a:cubicBezTo>
                <a:cubicBezTo>
                  <a:pt x="3928834" y="190908"/>
                  <a:pt x="3930012" y="190678"/>
                  <a:pt x="3930896" y="191196"/>
                </a:cubicBezTo>
                <a:close/>
                <a:moveTo>
                  <a:pt x="4086112" y="190840"/>
                </a:moveTo>
                <a:lnTo>
                  <a:pt x="4103559" y="190840"/>
                </a:lnTo>
                <a:cubicBezTo>
                  <a:pt x="4106052" y="190840"/>
                  <a:pt x="4106052" y="192659"/>
                  <a:pt x="4106052" y="192659"/>
                </a:cubicBezTo>
                <a:cubicBezTo>
                  <a:pt x="4106052" y="194479"/>
                  <a:pt x="4106052" y="196299"/>
                  <a:pt x="4103559" y="196299"/>
                </a:cubicBezTo>
                <a:cubicBezTo>
                  <a:pt x="4103559" y="196299"/>
                  <a:pt x="4103559" y="196299"/>
                  <a:pt x="4086112" y="196299"/>
                </a:cubicBezTo>
                <a:cubicBezTo>
                  <a:pt x="4083618" y="196299"/>
                  <a:pt x="4083618" y="194479"/>
                  <a:pt x="4083618" y="194479"/>
                </a:cubicBezTo>
                <a:cubicBezTo>
                  <a:pt x="4083618" y="192659"/>
                  <a:pt x="4083618" y="190840"/>
                  <a:pt x="4086112" y="190840"/>
                </a:cubicBezTo>
                <a:close/>
                <a:moveTo>
                  <a:pt x="4134260" y="189373"/>
                </a:moveTo>
                <a:cubicBezTo>
                  <a:pt x="4136110" y="189611"/>
                  <a:pt x="4138578" y="190567"/>
                  <a:pt x="4141046" y="190567"/>
                </a:cubicBezTo>
                <a:cubicBezTo>
                  <a:pt x="4138578" y="194388"/>
                  <a:pt x="4133644" y="196299"/>
                  <a:pt x="4131176" y="192478"/>
                </a:cubicBezTo>
                <a:cubicBezTo>
                  <a:pt x="4131176" y="189611"/>
                  <a:pt x="4132410" y="189134"/>
                  <a:pt x="4134260" y="189373"/>
                </a:cubicBezTo>
                <a:close/>
                <a:moveTo>
                  <a:pt x="4453050" y="188793"/>
                </a:moveTo>
                <a:cubicBezTo>
                  <a:pt x="4455486" y="188793"/>
                  <a:pt x="4455486" y="188793"/>
                  <a:pt x="4455486" y="190703"/>
                </a:cubicBezTo>
                <a:cubicBezTo>
                  <a:pt x="4455486" y="198346"/>
                  <a:pt x="4465228" y="200257"/>
                  <a:pt x="4465228" y="202168"/>
                </a:cubicBezTo>
                <a:cubicBezTo>
                  <a:pt x="4467664" y="202168"/>
                  <a:pt x="4467664" y="204078"/>
                  <a:pt x="4467664" y="204078"/>
                </a:cubicBezTo>
                <a:cubicBezTo>
                  <a:pt x="4467664" y="205988"/>
                  <a:pt x="4467664" y="205988"/>
                  <a:pt x="4465228" y="207900"/>
                </a:cubicBezTo>
                <a:cubicBezTo>
                  <a:pt x="4465228" y="207900"/>
                  <a:pt x="4465228" y="207900"/>
                  <a:pt x="4465228" y="205988"/>
                </a:cubicBezTo>
                <a:cubicBezTo>
                  <a:pt x="4457922" y="204078"/>
                  <a:pt x="4450614" y="200257"/>
                  <a:pt x="4450614" y="190703"/>
                </a:cubicBezTo>
                <a:cubicBezTo>
                  <a:pt x="4450614" y="188793"/>
                  <a:pt x="4453050" y="188793"/>
                  <a:pt x="4453050" y="188793"/>
                </a:cubicBezTo>
                <a:close/>
                <a:moveTo>
                  <a:pt x="3989402" y="188793"/>
                </a:moveTo>
                <a:cubicBezTo>
                  <a:pt x="3992094" y="188793"/>
                  <a:pt x="3992094" y="188793"/>
                  <a:pt x="3992094" y="190703"/>
                </a:cubicBezTo>
                <a:cubicBezTo>
                  <a:pt x="3994786" y="190703"/>
                  <a:pt x="3994786" y="192613"/>
                  <a:pt x="3994786" y="194525"/>
                </a:cubicBezTo>
                <a:cubicBezTo>
                  <a:pt x="3994786" y="194525"/>
                  <a:pt x="3994786" y="196435"/>
                  <a:pt x="3994786" y="198346"/>
                </a:cubicBezTo>
                <a:cubicBezTo>
                  <a:pt x="3994786" y="198346"/>
                  <a:pt x="3994786" y="198346"/>
                  <a:pt x="3992094" y="198346"/>
                </a:cubicBezTo>
                <a:cubicBezTo>
                  <a:pt x="3992094" y="198346"/>
                  <a:pt x="3992094" y="198346"/>
                  <a:pt x="3992094" y="196435"/>
                </a:cubicBezTo>
                <a:cubicBezTo>
                  <a:pt x="3989402" y="194525"/>
                  <a:pt x="3989402" y="194525"/>
                  <a:pt x="3989402" y="192613"/>
                </a:cubicBezTo>
                <a:cubicBezTo>
                  <a:pt x="3989402" y="190703"/>
                  <a:pt x="3989402" y="188793"/>
                  <a:pt x="3989402" y="188793"/>
                </a:cubicBezTo>
                <a:close/>
                <a:moveTo>
                  <a:pt x="4164376" y="187918"/>
                </a:moveTo>
                <a:cubicBezTo>
                  <a:pt x="4165572" y="187684"/>
                  <a:pt x="4166770" y="188622"/>
                  <a:pt x="4167966" y="190498"/>
                </a:cubicBezTo>
                <a:cubicBezTo>
                  <a:pt x="4167966" y="194252"/>
                  <a:pt x="4163179" y="194252"/>
                  <a:pt x="4160787" y="192376"/>
                </a:cubicBezTo>
                <a:cubicBezTo>
                  <a:pt x="4161983" y="189560"/>
                  <a:pt x="4163179" y="188153"/>
                  <a:pt x="4164376" y="187918"/>
                </a:cubicBezTo>
                <a:close/>
                <a:moveTo>
                  <a:pt x="4277436" y="186746"/>
                </a:moveTo>
                <a:cubicBezTo>
                  <a:pt x="4279680" y="186746"/>
                  <a:pt x="4279680" y="186746"/>
                  <a:pt x="4281922" y="186746"/>
                </a:cubicBezTo>
                <a:cubicBezTo>
                  <a:pt x="4279680" y="188622"/>
                  <a:pt x="4281922" y="194252"/>
                  <a:pt x="4277436" y="192376"/>
                </a:cubicBezTo>
                <a:cubicBezTo>
                  <a:pt x="4277436" y="190498"/>
                  <a:pt x="4277436" y="188622"/>
                  <a:pt x="4277436" y="186746"/>
                </a:cubicBezTo>
                <a:close/>
                <a:moveTo>
                  <a:pt x="4034205" y="185208"/>
                </a:moveTo>
                <a:cubicBezTo>
                  <a:pt x="4034205" y="185208"/>
                  <a:pt x="4036682" y="187082"/>
                  <a:pt x="4036682" y="187082"/>
                </a:cubicBezTo>
                <a:cubicBezTo>
                  <a:pt x="4036682" y="187082"/>
                  <a:pt x="4036682" y="187082"/>
                  <a:pt x="4036682" y="188955"/>
                </a:cubicBezTo>
                <a:cubicBezTo>
                  <a:pt x="4034205" y="190828"/>
                  <a:pt x="4034205" y="190828"/>
                  <a:pt x="4034205" y="192701"/>
                </a:cubicBezTo>
                <a:cubicBezTo>
                  <a:pt x="4034205" y="190828"/>
                  <a:pt x="4034205" y="190828"/>
                  <a:pt x="4034205" y="188955"/>
                </a:cubicBezTo>
                <a:cubicBezTo>
                  <a:pt x="4034205" y="188955"/>
                  <a:pt x="4034205" y="187082"/>
                  <a:pt x="4034205" y="187082"/>
                </a:cubicBezTo>
                <a:cubicBezTo>
                  <a:pt x="4034205" y="185208"/>
                  <a:pt x="4034205" y="185208"/>
                  <a:pt x="4034205" y="185208"/>
                </a:cubicBezTo>
                <a:close/>
                <a:moveTo>
                  <a:pt x="4222700" y="183333"/>
                </a:moveTo>
                <a:cubicBezTo>
                  <a:pt x="4225392" y="185210"/>
                  <a:pt x="4222700" y="188963"/>
                  <a:pt x="4225392" y="190840"/>
                </a:cubicBezTo>
                <a:cubicBezTo>
                  <a:pt x="4222700" y="190840"/>
                  <a:pt x="4220009" y="190840"/>
                  <a:pt x="4217317" y="190840"/>
                </a:cubicBezTo>
                <a:cubicBezTo>
                  <a:pt x="4220009" y="187086"/>
                  <a:pt x="4222700" y="187086"/>
                  <a:pt x="4222700" y="183333"/>
                </a:cubicBezTo>
                <a:close/>
                <a:moveTo>
                  <a:pt x="4061187" y="183163"/>
                </a:moveTo>
                <a:cubicBezTo>
                  <a:pt x="4061187" y="186916"/>
                  <a:pt x="4061187" y="188793"/>
                  <a:pt x="4056700" y="188793"/>
                </a:cubicBezTo>
                <a:cubicBezTo>
                  <a:pt x="4058943" y="186916"/>
                  <a:pt x="4056700" y="181287"/>
                  <a:pt x="4061187" y="183163"/>
                </a:cubicBezTo>
                <a:close/>
                <a:moveTo>
                  <a:pt x="3744439" y="181287"/>
                </a:moveTo>
                <a:cubicBezTo>
                  <a:pt x="3747131" y="181287"/>
                  <a:pt x="3747131" y="181287"/>
                  <a:pt x="3749823" y="181287"/>
                </a:cubicBezTo>
                <a:cubicBezTo>
                  <a:pt x="3749823" y="183333"/>
                  <a:pt x="3749823" y="183333"/>
                  <a:pt x="3749823" y="185380"/>
                </a:cubicBezTo>
                <a:cubicBezTo>
                  <a:pt x="3747131" y="185380"/>
                  <a:pt x="3747131" y="185380"/>
                  <a:pt x="3744439" y="185380"/>
                </a:cubicBezTo>
                <a:cubicBezTo>
                  <a:pt x="3744439" y="183333"/>
                  <a:pt x="3744439" y="183333"/>
                  <a:pt x="3744439" y="181287"/>
                </a:cubicBezTo>
                <a:close/>
                <a:moveTo>
                  <a:pt x="4333714" y="179069"/>
                </a:moveTo>
                <a:cubicBezTo>
                  <a:pt x="4334930" y="179299"/>
                  <a:pt x="4336030" y="179994"/>
                  <a:pt x="4336658" y="181384"/>
                </a:cubicBezTo>
                <a:cubicBezTo>
                  <a:pt x="4336658" y="188793"/>
                  <a:pt x="4329121" y="177680"/>
                  <a:pt x="4329121" y="183236"/>
                </a:cubicBezTo>
                <a:cubicBezTo>
                  <a:pt x="4325352" y="181847"/>
                  <a:pt x="4330063" y="178374"/>
                  <a:pt x="4333714" y="179069"/>
                </a:cubicBezTo>
                <a:close/>
                <a:moveTo>
                  <a:pt x="3890571" y="177874"/>
                </a:moveTo>
                <a:cubicBezTo>
                  <a:pt x="3895698" y="181627"/>
                  <a:pt x="3900826" y="181627"/>
                  <a:pt x="3903390" y="179750"/>
                </a:cubicBezTo>
                <a:cubicBezTo>
                  <a:pt x="3903390" y="177874"/>
                  <a:pt x="3903390" y="179750"/>
                  <a:pt x="3905954" y="179750"/>
                </a:cubicBezTo>
                <a:cubicBezTo>
                  <a:pt x="3905954" y="179750"/>
                  <a:pt x="3905954" y="181627"/>
                  <a:pt x="3905954" y="181627"/>
                </a:cubicBezTo>
                <a:cubicBezTo>
                  <a:pt x="3903390" y="183504"/>
                  <a:pt x="3900826" y="185380"/>
                  <a:pt x="3898262" y="185380"/>
                </a:cubicBezTo>
                <a:cubicBezTo>
                  <a:pt x="3895698" y="185380"/>
                  <a:pt x="3893134" y="183504"/>
                  <a:pt x="3890571" y="181627"/>
                </a:cubicBezTo>
                <a:cubicBezTo>
                  <a:pt x="3888007" y="181627"/>
                  <a:pt x="3888007" y="179750"/>
                  <a:pt x="3888007" y="179750"/>
                </a:cubicBezTo>
                <a:cubicBezTo>
                  <a:pt x="3890571" y="177874"/>
                  <a:pt x="3890571" y="177874"/>
                  <a:pt x="3890571" y="177874"/>
                </a:cubicBezTo>
                <a:close/>
                <a:moveTo>
                  <a:pt x="3801866" y="177874"/>
                </a:moveTo>
                <a:cubicBezTo>
                  <a:pt x="3801866" y="179750"/>
                  <a:pt x="3801866" y="181627"/>
                  <a:pt x="3801866" y="183504"/>
                </a:cubicBezTo>
                <a:cubicBezTo>
                  <a:pt x="3799174" y="185380"/>
                  <a:pt x="3796482" y="183504"/>
                  <a:pt x="3793791" y="181627"/>
                </a:cubicBezTo>
                <a:cubicBezTo>
                  <a:pt x="3796482" y="179750"/>
                  <a:pt x="3799174" y="177874"/>
                  <a:pt x="3801866" y="177874"/>
                </a:cubicBezTo>
                <a:close/>
                <a:moveTo>
                  <a:pt x="3717520" y="177738"/>
                </a:moveTo>
                <a:cubicBezTo>
                  <a:pt x="3717520" y="179648"/>
                  <a:pt x="3717520" y="181560"/>
                  <a:pt x="3717520" y="183470"/>
                </a:cubicBezTo>
                <a:cubicBezTo>
                  <a:pt x="3717520" y="183470"/>
                  <a:pt x="3714828" y="181560"/>
                  <a:pt x="3714828" y="185380"/>
                </a:cubicBezTo>
                <a:cubicBezTo>
                  <a:pt x="3709444" y="185380"/>
                  <a:pt x="3712137" y="175827"/>
                  <a:pt x="3717520" y="177738"/>
                </a:cubicBezTo>
                <a:close/>
                <a:moveTo>
                  <a:pt x="4178822" y="175229"/>
                </a:moveTo>
                <a:cubicBezTo>
                  <a:pt x="4180707" y="175714"/>
                  <a:pt x="4181962" y="177647"/>
                  <a:pt x="4180707" y="181513"/>
                </a:cubicBezTo>
                <a:cubicBezTo>
                  <a:pt x="4178194" y="185380"/>
                  <a:pt x="4170657" y="185380"/>
                  <a:pt x="4173169" y="177647"/>
                </a:cubicBezTo>
                <a:cubicBezTo>
                  <a:pt x="4174425" y="175714"/>
                  <a:pt x="4176938" y="174746"/>
                  <a:pt x="4178822" y="175229"/>
                </a:cubicBezTo>
                <a:close/>
                <a:moveTo>
                  <a:pt x="3833945" y="174007"/>
                </a:moveTo>
                <a:cubicBezTo>
                  <a:pt x="3836413" y="179466"/>
                  <a:pt x="3841347" y="170368"/>
                  <a:pt x="3841347" y="179466"/>
                </a:cubicBezTo>
                <a:cubicBezTo>
                  <a:pt x="3841347" y="175827"/>
                  <a:pt x="3831477" y="181287"/>
                  <a:pt x="3833945" y="174007"/>
                </a:cubicBezTo>
                <a:close/>
                <a:moveTo>
                  <a:pt x="3752216" y="173629"/>
                </a:moveTo>
                <a:cubicBezTo>
                  <a:pt x="3759393" y="171732"/>
                  <a:pt x="3761786" y="175524"/>
                  <a:pt x="3764180" y="177419"/>
                </a:cubicBezTo>
                <a:cubicBezTo>
                  <a:pt x="3764180" y="186898"/>
                  <a:pt x="3749823" y="188793"/>
                  <a:pt x="3752216" y="173629"/>
                </a:cubicBezTo>
                <a:close/>
                <a:moveTo>
                  <a:pt x="4230103" y="171732"/>
                </a:moveTo>
                <a:cubicBezTo>
                  <a:pt x="4232571" y="171732"/>
                  <a:pt x="4232571" y="171732"/>
                  <a:pt x="4232571" y="173779"/>
                </a:cubicBezTo>
                <a:cubicBezTo>
                  <a:pt x="4232571" y="173779"/>
                  <a:pt x="4232571" y="175827"/>
                  <a:pt x="4232571" y="175827"/>
                </a:cubicBezTo>
                <a:cubicBezTo>
                  <a:pt x="4230103" y="175827"/>
                  <a:pt x="4230103" y="175827"/>
                  <a:pt x="4227636" y="177874"/>
                </a:cubicBezTo>
                <a:cubicBezTo>
                  <a:pt x="4227636" y="177874"/>
                  <a:pt x="4225168" y="177874"/>
                  <a:pt x="4225168" y="177874"/>
                </a:cubicBezTo>
                <a:cubicBezTo>
                  <a:pt x="4222700" y="177874"/>
                  <a:pt x="4222700" y="177874"/>
                  <a:pt x="4222700" y="175827"/>
                </a:cubicBezTo>
                <a:cubicBezTo>
                  <a:pt x="4222700" y="175827"/>
                  <a:pt x="4222700" y="173779"/>
                  <a:pt x="4225168" y="173779"/>
                </a:cubicBezTo>
                <a:cubicBezTo>
                  <a:pt x="4225168" y="173779"/>
                  <a:pt x="4225168" y="173779"/>
                  <a:pt x="4227636" y="173779"/>
                </a:cubicBezTo>
                <a:cubicBezTo>
                  <a:pt x="4227636" y="171732"/>
                  <a:pt x="4230103" y="171732"/>
                  <a:pt x="4230103" y="171732"/>
                </a:cubicBezTo>
                <a:close/>
                <a:moveTo>
                  <a:pt x="3658298" y="164738"/>
                </a:moveTo>
                <a:cubicBezTo>
                  <a:pt x="3660691" y="163799"/>
                  <a:pt x="3662485" y="163799"/>
                  <a:pt x="3663383" y="164738"/>
                </a:cubicBezTo>
                <a:cubicBezTo>
                  <a:pt x="3664280" y="165676"/>
                  <a:pt x="3664280" y="167553"/>
                  <a:pt x="3663084" y="170368"/>
                </a:cubicBezTo>
                <a:cubicBezTo>
                  <a:pt x="3663084" y="168491"/>
                  <a:pt x="3658298" y="170368"/>
                  <a:pt x="3658298" y="164738"/>
                </a:cubicBezTo>
                <a:close/>
                <a:moveTo>
                  <a:pt x="3764180" y="162861"/>
                </a:moveTo>
                <a:cubicBezTo>
                  <a:pt x="3766648" y="162861"/>
                  <a:pt x="3769116" y="162861"/>
                  <a:pt x="3771582" y="162861"/>
                </a:cubicBezTo>
                <a:cubicBezTo>
                  <a:pt x="3774050" y="171732"/>
                  <a:pt x="3764180" y="171732"/>
                  <a:pt x="3764180" y="162861"/>
                </a:cubicBezTo>
                <a:close/>
                <a:moveTo>
                  <a:pt x="3751618" y="160814"/>
                </a:moveTo>
                <a:cubicBezTo>
                  <a:pt x="3754086" y="160814"/>
                  <a:pt x="3756552" y="164518"/>
                  <a:pt x="3761488" y="162666"/>
                </a:cubicBezTo>
                <a:cubicBezTo>
                  <a:pt x="3759020" y="168223"/>
                  <a:pt x="3751618" y="173781"/>
                  <a:pt x="3751618" y="160814"/>
                </a:cubicBezTo>
                <a:close/>
                <a:moveTo>
                  <a:pt x="4175682" y="153308"/>
                </a:moveTo>
                <a:cubicBezTo>
                  <a:pt x="4175682" y="153308"/>
                  <a:pt x="4178194" y="153308"/>
                  <a:pt x="4178194" y="153308"/>
                </a:cubicBezTo>
                <a:cubicBezTo>
                  <a:pt x="4183219" y="157098"/>
                  <a:pt x="4183219" y="162785"/>
                  <a:pt x="4180707" y="166577"/>
                </a:cubicBezTo>
                <a:cubicBezTo>
                  <a:pt x="4178194" y="168472"/>
                  <a:pt x="4178194" y="168472"/>
                  <a:pt x="4175682" y="170368"/>
                </a:cubicBezTo>
                <a:cubicBezTo>
                  <a:pt x="4175682" y="170368"/>
                  <a:pt x="4175682" y="170368"/>
                  <a:pt x="4173169" y="170368"/>
                </a:cubicBezTo>
                <a:cubicBezTo>
                  <a:pt x="4173169" y="170368"/>
                  <a:pt x="4173169" y="168472"/>
                  <a:pt x="4173169" y="168472"/>
                </a:cubicBezTo>
                <a:cubicBezTo>
                  <a:pt x="4170657" y="166577"/>
                  <a:pt x="4173169" y="164680"/>
                  <a:pt x="4173169" y="164680"/>
                </a:cubicBezTo>
                <a:cubicBezTo>
                  <a:pt x="4175682" y="164680"/>
                  <a:pt x="4175682" y="162785"/>
                  <a:pt x="4178194" y="162785"/>
                </a:cubicBezTo>
                <a:cubicBezTo>
                  <a:pt x="4178194" y="160890"/>
                  <a:pt x="4178194" y="158995"/>
                  <a:pt x="4175682" y="157098"/>
                </a:cubicBezTo>
                <a:cubicBezTo>
                  <a:pt x="4175682" y="157098"/>
                  <a:pt x="4175682" y="155203"/>
                  <a:pt x="4175682" y="153308"/>
                </a:cubicBezTo>
                <a:close/>
                <a:moveTo>
                  <a:pt x="3751618" y="153308"/>
                </a:moveTo>
                <a:cubicBezTo>
                  <a:pt x="3751618" y="162861"/>
                  <a:pt x="3739653" y="162861"/>
                  <a:pt x="3737261" y="159040"/>
                </a:cubicBezTo>
                <a:cubicBezTo>
                  <a:pt x="3737261" y="153308"/>
                  <a:pt x="3744439" y="155218"/>
                  <a:pt x="3751618" y="153308"/>
                </a:cubicBezTo>
                <a:close/>
                <a:moveTo>
                  <a:pt x="3833458" y="152898"/>
                </a:moveTo>
                <a:cubicBezTo>
                  <a:pt x="3834422" y="152959"/>
                  <a:pt x="3835347" y="153563"/>
                  <a:pt x="3835964" y="155013"/>
                </a:cubicBezTo>
                <a:cubicBezTo>
                  <a:pt x="3835964" y="160814"/>
                  <a:pt x="3831028" y="155013"/>
                  <a:pt x="3831028" y="158881"/>
                </a:cubicBezTo>
                <a:cubicBezTo>
                  <a:pt x="3827328" y="157431"/>
                  <a:pt x="3830565" y="152717"/>
                  <a:pt x="3833458" y="152898"/>
                </a:cubicBezTo>
                <a:close/>
                <a:moveTo>
                  <a:pt x="4132970" y="140343"/>
                </a:moveTo>
                <a:cubicBezTo>
                  <a:pt x="4135663" y="140343"/>
                  <a:pt x="4138354" y="140343"/>
                  <a:pt x="4141046" y="140343"/>
                </a:cubicBezTo>
                <a:cubicBezTo>
                  <a:pt x="4141046" y="142219"/>
                  <a:pt x="4138354" y="144095"/>
                  <a:pt x="4138354" y="147849"/>
                </a:cubicBezTo>
                <a:cubicBezTo>
                  <a:pt x="4135663" y="147849"/>
                  <a:pt x="4132970" y="145972"/>
                  <a:pt x="4132970" y="140343"/>
                </a:cubicBezTo>
                <a:close/>
                <a:moveTo>
                  <a:pt x="4167488" y="140307"/>
                </a:moveTo>
                <a:cubicBezTo>
                  <a:pt x="4169647" y="140546"/>
                  <a:pt x="4172115" y="141980"/>
                  <a:pt x="4173349" y="141980"/>
                </a:cubicBezTo>
                <a:cubicBezTo>
                  <a:pt x="4170881" y="145802"/>
                  <a:pt x="4168413" y="145802"/>
                  <a:pt x="4163478" y="145802"/>
                </a:cubicBezTo>
                <a:cubicBezTo>
                  <a:pt x="4163478" y="141024"/>
                  <a:pt x="4165330" y="140069"/>
                  <a:pt x="4167488" y="140307"/>
                </a:cubicBezTo>
                <a:close/>
                <a:moveTo>
                  <a:pt x="3590822" y="138294"/>
                </a:moveTo>
                <a:cubicBezTo>
                  <a:pt x="3595846" y="138294"/>
                  <a:pt x="3600872" y="142048"/>
                  <a:pt x="3595846" y="145800"/>
                </a:cubicBezTo>
                <a:cubicBezTo>
                  <a:pt x="3598358" y="147678"/>
                  <a:pt x="3600872" y="147678"/>
                  <a:pt x="3600872" y="153308"/>
                </a:cubicBezTo>
                <a:cubicBezTo>
                  <a:pt x="3595846" y="151430"/>
                  <a:pt x="3593334" y="145800"/>
                  <a:pt x="3588308" y="143924"/>
                </a:cubicBezTo>
                <a:cubicBezTo>
                  <a:pt x="3590822" y="142048"/>
                  <a:pt x="3590822" y="140171"/>
                  <a:pt x="3590822" y="138294"/>
                </a:cubicBezTo>
                <a:close/>
                <a:moveTo>
                  <a:pt x="4131176" y="130788"/>
                </a:moveTo>
                <a:cubicBezTo>
                  <a:pt x="4131176" y="130788"/>
                  <a:pt x="4133419" y="130788"/>
                  <a:pt x="4133419" y="130788"/>
                </a:cubicBezTo>
                <a:cubicBezTo>
                  <a:pt x="4133419" y="130788"/>
                  <a:pt x="4135663" y="132495"/>
                  <a:pt x="4135663" y="134201"/>
                </a:cubicBezTo>
                <a:cubicBezTo>
                  <a:pt x="4133419" y="134201"/>
                  <a:pt x="4133419" y="134201"/>
                  <a:pt x="4131176" y="134201"/>
                </a:cubicBezTo>
                <a:cubicBezTo>
                  <a:pt x="4131176" y="132495"/>
                  <a:pt x="4131176" y="130788"/>
                  <a:pt x="4131176" y="130788"/>
                </a:cubicBezTo>
                <a:close/>
                <a:moveTo>
                  <a:pt x="3773419" y="129614"/>
                </a:moveTo>
                <a:cubicBezTo>
                  <a:pt x="3775578" y="129992"/>
                  <a:pt x="3777583" y="130925"/>
                  <a:pt x="3779434" y="132790"/>
                </a:cubicBezTo>
                <a:cubicBezTo>
                  <a:pt x="3779434" y="132790"/>
                  <a:pt x="3781902" y="132790"/>
                  <a:pt x="3781902" y="132790"/>
                </a:cubicBezTo>
                <a:cubicBezTo>
                  <a:pt x="3781902" y="132790"/>
                  <a:pt x="3781902" y="132790"/>
                  <a:pt x="3784370" y="132790"/>
                </a:cubicBezTo>
                <a:cubicBezTo>
                  <a:pt x="3784370" y="132790"/>
                  <a:pt x="3786836" y="134656"/>
                  <a:pt x="3786836" y="134656"/>
                </a:cubicBezTo>
                <a:cubicBezTo>
                  <a:pt x="3789304" y="136521"/>
                  <a:pt x="3786836" y="138385"/>
                  <a:pt x="3786836" y="140252"/>
                </a:cubicBezTo>
                <a:cubicBezTo>
                  <a:pt x="3786836" y="140252"/>
                  <a:pt x="3786836" y="140252"/>
                  <a:pt x="3784370" y="140252"/>
                </a:cubicBezTo>
                <a:cubicBezTo>
                  <a:pt x="3784370" y="140252"/>
                  <a:pt x="3784370" y="140252"/>
                  <a:pt x="3781902" y="140252"/>
                </a:cubicBezTo>
                <a:cubicBezTo>
                  <a:pt x="3781902" y="138385"/>
                  <a:pt x="3781902" y="138385"/>
                  <a:pt x="3781902" y="138385"/>
                </a:cubicBezTo>
                <a:cubicBezTo>
                  <a:pt x="3781902" y="138385"/>
                  <a:pt x="3779434" y="138385"/>
                  <a:pt x="3779434" y="138385"/>
                </a:cubicBezTo>
                <a:cubicBezTo>
                  <a:pt x="3764629" y="143981"/>
                  <a:pt x="3752290" y="153308"/>
                  <a:pt x="3739952" y="145847"/>
                </a:cubicBezTo>
                <a:cubicBezTo>
                  <a:pt x="3744887" y="142116"/>
                  <a:pt x="3749823" y="138385"/>
                  <a:pt x="3749823" y="130925"/>
                </a:cubicBezTo>
                <a:cubicBezTo>
                  <a:pt x="3759076" y="132324"/>
                  <a:pt x="3766941" y="128477"/>
                  <a:pt x="3773419" y="129614"/>
                </a:cubicBezTo>
                <a:close/>
                <a:moveTo>
                  <a:pt x="3717136" y="128741"/>
                </a:moveTo>
                <a:cubicBezTo>
                  <a:pt x="3717136" y="128741"/>
                  <a:pt x="3717136" y="128741"/>
                  <a:pt x="3717136" y="130637"/>
                </a:cubicBezTo>
                <a:cubicBezTo>
                  <a:pt x="3719698" y="128741"/>
                  <a:pt x="3722262" y="128741"/>
                  <a:pt x="3724826" y="130637"/>
                </a:cubicBezTo>
                <a:cubicBezTo>
                  <a:pt x="3724826" y="130637"/>
                  <a:pt x="3727390" y="132532"/>
                  <a:pt x="3724826" y="134428"/>
                </a:cubicBezTo>
                <a:cubicBezTo>
                  <a:pt x="3724826" y="136323"/>
                  <a:pt x="3724826" y="136323"/>
                  <a:pt x="3724826" y="136323"/>
                </a:cubicBezTo>
                <a:cubicBezTo>
                  <a:pt x="3722262" y="136323"/>
                  <a:pt x="3722262" y="136323"/>
                  <a:pt x="3722262" y="136323"/>
                </a:cubicBezTo>
                <a:cubicBezTo>
                  <a:pt x="3722262" y="136323"/>
                  <a:pt x="3719698" y="136323"/>
                  <a:pt x="3719698" y="136323"/>
                </a:cubicBezTo>
                <a:cubicBezTo>
                  <a:pt x="3717136" y="140114"/>
                  <a:pt x="3717136" y="142010"/>
                  <a:pt x="3714572" y="145802"/>
                </a:cubicBezTo>
                <a:cubicBezTo>
                  <a:pt x="3712008" y="142010"/>
                  <a:pt x="3709444" y="140114"/>
                  <a:pt x="3709444" y="132532"/>
                </a:cubicBezTo>
                <a:cubicBezTo>
                  <a:pt x="3709444" y="130637"/>
                  <a:pt x="3712008" y="128741"/>
                  <a:pt x="3717136" y="128741"/>
                </a:cubicBezTo>
                <a:close/>
                <a:moveTo>
                  <a:pt x="4264514" y="121235"/>
                </a:moveTo>
                <a:cubicBezTo>
                  <a:pt x="4266938" y="123095"/>
                  <a:pt x="4266938" y="128679"/>
                  <a:pt x="4269360" y="134263"/>
                </a:cubicBezTo>
                <a:cubicBezTo>
                  <a:pt x="4262092" y="134263"/>
                  <a:pt x="4257248" y="137985"/>
                  <a:pt x="4249979" y="141707"/>
                </a:cubicBezTo>
                <a:cubicBezTo>
                  <a:pt x="4247555" y="137985"/>
                  <a:pt x="4249979" y="128679"/>
                  <a:pt x="4245133" y="130540"/>
                </a:cubicBezTo>
                <a:cubicBezTo>
                  <a:pt x="4245133" y="128679"/>
                  <a:pt x="4245133" y="128679"/>
                  <a:pt x="4247555" y="128679"/>
                </a:cubicBezTo>
                <a:cubicBezTo>
                  <a:pt x="4247555" y="126818"/>
                  <a:pt x="4247555" y="124957"/>
                  <a:pt x="4245133" y="124957"/>
                </a:cubicBezTo>
                <a:cubicBezTo>
                  <a:pt x="4252401" y="126818"/>
                  <a:pt x="4262092" y="121235"/>
                  <a:pt x="4264514" y="121235"/>
                </a:cubicBezTo>
                <a:close/>
                <a:moveTo>
                  <a:pt x="3623302" y="117823"/>
                </a:moveTo>
                <a:cubicBezTo>
                  <a:pt x="3623302" y="117823"/>
                  <a:pt x="3625996" y="117823"/>
                  <a:pt x="3625996" y="117823"/>
                </a:cubicBezTo>
                <a:cubicBezTo>
                  <a:pt x="3625996" y="117823"/>
                  <a:pt x="3625996" y="119528"/>
                  <a:pt x="3625996" y="121235"/>
                </a:cubicBezTo>
                <a:cubicBezTo>
                  <a:pt x="3625996" y="121235"/>
                  <a:pt x="3623302" y="121235"/>
                  <a:pt x="3623302" y="121235"/>
                </a:cubicBezTo>
                <a:cubicBezTo>
                  <a:pt x="3623302" y="119528"/>
                  <a:pt x="3623302" y="119528"/>
                  <a:pt x="3623302" y="117823"/>
                </a:cubicBezTo>
                <a:close/>
                <a:moveTo>
                  <a:pt x="3702265" y="117652"/>
                </a:moveTo>
                <a:cubicBezTo>
                  <a:pt x="3703612" y="116714"/>
                  <a:pt x="3704957" y="116714"/>
                  <a:pt x="3705967" y="117652"/>
                </a:cubicBezTo>
                <a:cubicBezTo>
                  <a:pt x="3706976" y="118590"/>
                  <a:pt x="3707650" y="120467"/>
                  <a:pt x="3707650" y="123282"/>
                </a:cubicBezTo>
                <a:cubicBezTo>
                  <a:pt x="3702265" y="123282"/>
                  <a:pt x="3702265" y="121406"/>
                  <a:pt x="3702265" y="117652"/>
                </a:cubicBezTo>
                <a:close/>
                <a:moveTo>
                  <a:pt x="3632164" y="117183"/>
                </a:moveTo>
                <a:cubicBezTo>
                  <a:pt x="3633398" y="117652"/>
                  <a:pt x="3634632" y="118590"/>
                  <a:pt x="3635866" y="119528"/>
                </a:cubicBezTo>
                <a:cubicBezTo>
                  <a:pt x="3635866" y="123282"/>
                  <a:pt x="3625996" y="123282"/>
                  <a:pt x="3628463" y="117652"/>
                </a:cubicBezTo>
                <a:cubicBezTo>
                  <a:pt x="3629697" y="116714"/>
                  <a:pt x="3630930" y="116714"/>
                  <a:pt x="3632164" y="117183"/>
                </a:cubicBezTo>
                <a:close/>
                <a:moveTo>
                  <a:pt x="3575746" y="115776"/>
                </a:moveTo>
                <a:cubicBezTo>
                  <a:pt x="3580682" y="115776"/>
                  <a:pt x="3585616" y="115776"/>
                  <a:pt x="3583148" y="123282"/>
                </a:cubicBezTo>
                <a:cubicBezTo>
                  <a:pt x="3578214" y="123282"/>
                  <a:pt x="3575746" y="121406"/>
                  <a:pt x="3575746" y="115776"/>
                </a:cubicBezTo>
                <a:close/>
                <a:moveTo>
                  <a:pt x="3649830" y="115455"/>
                </a:moveTo>
                <a:cubicBezTo>
                  <a:pt x="3653530" y="115455"/>
                  <a:pt x="3657849" y="116398"/>
                  <a:pt x="3662784" y="115455"/>
                </a:cubicBezTo>
                <a:cubicBezTo>
                  <a:pt x="3665252" y="126774"/>
                  <a:pt x="3675122" y="132434"/>
                  <a:pt x="3684992" y="134321"/>
                </a:cubicBezTo>
                <a:cubicBezTo>
                  <a:pt x="3692396" y="136207"/>
                  <a:pt x="3689928" y="124888"/>
                  <a:pt x="3697330" y="128660"/>
                </a:cubicBezTo>
                <a:cubicBezTo>
                  <a:pt x="3697330" y="134321"/>
                  <a:pt x="3702265" y="141867"/>
                  <a:pt x="3699798" y="147527"/>
                </a:cubicBezTo>
                <a:cubicBezTo>
                  <a:pt x="3689928" y="143754"/>
                  <a:pt x="3684992" y="153186"/>
                  <a:pt x="3677590" y="153186"/>
                </a:cubicBezTo>
                <a:cubicBezTo>
                  <a:pt x="3677590" y="153186"/>
                  <a:pt x="3677590" y="153186"/>
                  <a:pt x="3677590" y="155074"/>
                </a:cubicBezTo>
                <a:cubicBezTo>
                  <a:pt x="3677590" y="156960"/>
                  <a:pt x="3680058" y="158847"/>
                  <a:pt x="3680058" y="160734"/>
                </a:cubicBezTo>
                <a:cubicBezTo>
                  <a:pt x="3680058" y="160734"/>
                  <a:pt x="3680058" y="160734"/>
                  <a:pt x="3682524" y="160734"/>
                </a:cubicBezTo>
                <a:cubicBezTo>
                  <a:pt x="3684992" y="138093"/>
                  <a:pt x="3714604" y="164507"/>
                  <a:pt x="3729410" y="155074"/>
                </a:cubicBezTo>
                <a:cubicBezTo>
                  <a:pt x="3731877" y="156960"/>
                  <a:pt x="3731877" y="162621"/>
                  <a:pt x="3731877" y="168281"/>
                </a:cubicBezTo>
                <a:cubicBezTo>
                  <a:pt x="3719539" y="168281"/>
                  <a:pt x="3699798" y="175827"/>
                  <a:pt x="3684992" y="168281"/>
                </a:cubicBezTo>
                <a:cubicBezTo>
                  <a:pt x="3682524" y="168281"/>
                  <a:pt x="3680058" y="170167"/>
                  <a:pt x="3680058" y="170167"/>
                </a:cubicBezTo>
                <a:cubicBezTo>
                  <a:pt x="3677590" y="170167"/>
                  <a:pt x="3677590" y="170167"/>
                  <a:pt x="3677590" y="170167"/>
                </a:cubicBezTo>
                <a:cubicBezTo>
                  <a:pt x="3677590" y="168281"/>
                  <a:pt x="3675122" y="168281"/>
                  <a:pt x="3675122" y="168281"/>
                </a:cubicBezTo>
                <a:cubicBezTo>
                  <a:pt x="3675122" y="168281"/>
                  <a:pt x="3672655" y="168281"/>
                  <a:pt x="3670188" y="168281"/>
                </a:cubicBezTo>
                <a:cubicBezTo>
                  <a:pt x="3670188" y="168281"/>
                  <a:pt x="3667720" y="168281"/>
                  <a:pt x="3667720" y="166393"/>
                </a:cubicBezTo>
                <a:cubicBezTo>
                  <a:pt x="3667720" y="166393"/>
                  <a:pt x="3670188" y="164507"/>
                  <a:pt x="3670188" y="164507"/>
                </a:cubicBezTo>
                <a:cubicBezTo>
                  <a:pt x="3672655" y="164507"/>
                  <a:pt x="3672655" y="164507"/>
                  <a:pt x="3675122" y="164507"/>
                </a:cubicBezTo>
                <a:cubicBezTo>
                  <a:pt x="3675122" y="162621"/>
                  <a:pt x="3672655" y="160734"/>
                  <a:pt x="3672655" y="160734"/>
                </a:cubicBezTo>
                <a:cubicBezTo>
                  <a:pt x="3672655" y="160734"/>
                  <a:pt x="3670188" y="160734"/>
                  <a:pt x="3667720" y="160734"/>
                </a:cubicBezTo>
                <a:cubicBezTo>
                  <a:pt x="3665252" y="160734"/>
                  <a:pt x="3662784" y="160734"/>
                  <a:pt x="3660317" y="160734"/>
                </a:cubicBezTo>
                <a:cubicBezTo>
                  <a:pt x="3657849" y="160734"/>
                  <a:pt x="3655381" y="160734"/>
                  <a:pt x="3655381" y="158847"/>
                </a:cubicBezTo>
                <a:cubicBezTo>
                  <a:pt x="3655381" y="156960"/>
                  <a:pt x="3655381" y="155074"/>
                  <a:pt x="3657849" y="153186"/>
                </a:cubicBezTo>
                <a:cubicBezTo>
                  <a:pt x="3660317" y="153186"/>
                  <a:pt x="3665252" y="153186"/>
                  <a:pt x="3667720" y="153186"/>
                </a:cubicBezTo>
                <a:cubicBezTo>
                  <a:pt x="3670188" y="153186"/>
                  <a:pt x="3672655" y="153186"/>
                  <a:pt x="3672655" y="153186"/>
                </a:cubicBezTo>
                <a:cubicBezTo>
                  <a:pt x="3672655" y="151300"/>
                  <a:pt x="3675122" y="151300"/>
                  <a:pt x="3675122" y="149414"/>
                </a:cubicBezTo>
                <a:cubicBezTo>
                  <a:pt x="3675122" y="149414"/>
                  <a:pt x="3675122" y="149414"/>
                  <a:pt x="3672655" y="151300"/>
                </a:cubicBezTo>
                <a:cubicBezTo>
                  <a:pt x="3660317" y="149414"/>
                  <a:pt x="3647979" y="145640"/>
                  <a:pt x="3635641" y="147527"/>
                </a:cubicBezTo>
                <a:cubicBezTo>
                  <a:pt x="3625770" y="147527"/>
                  <a:pt x="3615900" y="151300"/>
                  <a:pt x="3608498" y="139981"/>
                </a:cubicBezTo>
                <a:cubicBezTo>
                  <a:pt x="3608498" y="139981"/>
                  <a:pt x="3608498" y="139981"/>
                  <a:pt x="3606030" y="141867"/>
                </a:cubicBezTo>
                <a:cubicBezTo>
                  <a:pt x="3606030" y="141867"/>
                  <a:pt x="3603562" y="141867"/>
                  <a:pt x="3603562" y="139981"/>
                </a:cubicBezTo>
                <a:cubicBezTo>
                  <a:pt x="3603562" y="139981"/>
                  <a:pt x="3603562" y="138093"/>
                  <a:pt x="3603562" y="138093"/>
                </a:cubicBezTo>
                <a:cubicBezTo>
                  <a:pt x="3606030" y="136207"/>
                  <a:pt x="3608498" y="136207"/>
                  <a:pt x="3610966" y="136207"/>
                </a:cubicBezTo>
                <a:cubicBezTo>
                  <a:pt x="3610966" y="136207"/>
                  <a:pt x="3610966" y="136207"/>
                  <a:pt x="3610966" y="134321"/>
                </a:cubicBezTo>
                <a:cubicBezTo>
                  <a:pt x="3618368" y="126774"/>
                  <a:pt x="3640576" y="134321"/>
                  <a:pt x="3650447" y="126774"/>
                </a:cubicBezTo>
                <a:cubicBezTo>
                  <a:pt x="3647979" y="123002"/>
                  <a:pt x="3643043" y="123002"/>
                  <a:pt x="3640576" y="121114"/>
                </a:cubicBezTo>
                <a:cubicBezTo>
                  <a:pt x="3643043" y="116398"/>
                  <a:pt x="3646128" y="115455"/>
                  <a:pt x="3649830" y="115455"/>
                </a:cubicBezTo>
                <a:close/>
                <a:moveTo>
                  <a:pt x="4398323" y="97645"/>
                </a:moveTo>
                <a:cubicBezTo>
                  <a:pt x="4402970" y="97177"/>
                  <a:pt x="4408544" y="98114"/>
                  <a:pt x="4411022" y="99051"/>
                </a:cubicBezTo>
                <a:cubicBezTo>
                  <a:pt x="4411022" y="99051"/>
                  <a:pt x="4411022" y="99051"/>
                  <a:pt x="4408544" y="100924"/>
                </a:cubicBezTo>
                <a:cubicBezTo>
                  <a:pt x="4411022" y="100924"/>
                  <a:pt x="4413500" y="100924"/>
                  <a:pt x="4418454" y="100924"/>
                </a:cubicBezTo>
                <a:cubicBezTo>
                  <a:pt x="4420932" y="100924"/>
                  <a:pt x="4423410" y="100924"/>
                  <a:pt x="4425888" y="102797"/>
                </a:cubicBezTo>
                <a:cubicBezTo>
                  <a:pt x="4425888" y="102797"/>
                  <a:pt x="4425888" y="102797"/>
                  <a:pt x="4423410" y="100924"/>
                </a:cubicBezTo>
                <a:cubicBezTo>
                  <a:pt x="4448188" y="100924"/>
                  <a:pt x="4465533" y="112165"/>
                  <a:pt x="4485354" y="119659"/>
                </a:cubicBezTo>
                <a:cubicBezTo>
                  <a:pt x="4485354" y="129026"/>
                  <a:pt x="4482876" y="127153"/>
                  <a:pt x="4482876" y="138394"/>
                </a:cubicBezTo>
                <a:cubicBezTo>
                  <a:pt x="4475444" y="144015"/>
                  <a:pt x="4468011" y="136521"/>
                  <a:pt x="4460577" y="134647"/>
                </a:cubicBezTo>
                <a:cubicBezTo>
                  <a:pt x="4458100" y="134647"/>
                  <a:pt x="4458100" y="136521"/>
                  <a:pt x="4458100" y="138394"/>
                </a:cubicBezTo>
                <a:cubicBezTo>
                  <a:pt x="4458100" y="138394"/>
                  <a:pt x="4458100" y="140268"/>
                  <a:pt x="4458100" y="140268"/>
                </a:cubicBezTo>
                <a:cubicBezTo>
                  <a:pt x="4468011" y="145888"/>
                  <a:pt x="4472966" y="153382"/>
                  <a:pt x="4485354" y="153382"/>
                </a:cubicBezTo>
                <a:cubicBezTo>
                  <a:pt x="4487832" y="160876"/>
                  <a:pt x="4492788" y="162750"/>
                  <a:pt x="4490310" y="172117"/>
                </a:cubicBezTo>
                <a:cubicBezTo>
                  <a:pt x="4487832" y="173990"/>
                  <a:pt x="4482876" y="173990"/>
                  <a:pt x="4480400" y="175864"/>
                </a:cubicBezTo>
                <a:cubicBezTo>
                  <a:pt x="4470488" y="172117"/>
                  <a:pt x="4465533" y="164623"/>
                  <a:pt x="4458100" y="172117"/>
                </a:cubicBezTo>
                <a:cubicBezTo>
                  <a:pt x="4458100" y="175864"/>
                  <a:pt x="4460577" y="170243"/>
                  <a:pt x="4460577" y="173990"/>
                </a:cubicBezTo>
                <a:cubicBezTo>
                  <a:pt x="4460577" y="181485"/>
                  <a:pt x="4455622" y="175864"/>
                  <a:pt x="4450666" y="181485"/>
                </a:cubicBezTo>
                <a:cubicBezTo>
                  <a:pt x="4448188" y="177738"/>
                  <a:pt x="4448188" y="172117"/>
                  <a:pt x="4445710" y="168371"/>
                </a:cubicBezTo>
                <a:cubicBezTo>
                  <a:pt x="4428366" y="170243"/>
                  <a:pt x="4425888" y="155256"/>
                  <a:pt x="4408544" y="159002"/>
                </a:cubicBezTo>
                <a:cubicBezTo>
                  <a:pt x="4406066" y="155256"/>
                  <a:pt x="4408544" y="155256"/>
                  <a:pt x="4408544" y="151509"/>
                </a:cubicBezTo>
                <a:cubicBezTo>
                  <a:pt x="4401111" y="153382"/>
                  <a:pt x="4403589" y="157130"/>
                  <a:pt x="4398633" y="157130"/>
                </a:cubicBezTo>
                <a:cubicBezTo>
                  <a:pt x="4408544" y="160876"/>
                  <a:pt x="4420932" y="170243"/>
                  <a:pt x="4430844" y="166497"/>
                </a:cubicBezTo>
                <a:cubicBezTo>
                  <a:pt x="4428366" y="173990"/>
                  <a:pt x="4435800" y="179611"/>
                  <a:pt x="4433322" y="187105"/>
                </a:cubicBezTo>
                <a:cubicBezTo>
                  <a:pt x="4438278" y="187105"/>
                  <a:pt x="4443234" y="188979"/>
                  <a:pt x="4445710" y="194600"/>
                </a:cubicBezTo>
                <a:cubicBezTo>
                  <a:pt x="4448188" y="196472"/>
                  <a:pt x="4445710" y="198347"/>
                  <a:pt x="4445710" y="198347"/>
                </a:cubicBezTo>
                <a:cubicBezTo>
                  <a:pt x="4443234" y="198347"/>
                  <a:pt x="4443234" y="198347"/>
                  <a:pt x="4443234" y="196472"/>
                </a:cubicBezTo>
                <a:cubicBezTo>
                  <a:pt x="4440756" y="196472"/>
                  <a:pt x="4440756" y="192726"/>
                  <a:pt x="4433322" y="194600"/>
                </a:cubicBezTo>
                <a:cubicBezTo>
                  <a:pt x="4433322" y="194600"/>
                  <a:pt x="4433322" y="194600"/>
                  <a:pt x="4430844" y="194600"/>
                </a:cubicBezTo>
                <a:cubicBezTo>
                  <a:pt x="4430844" y="194600"/>
                  <a:pt x="4430844" y="194600"/>
                  <a:pt x="4430844" y="192726"/>
                </a:cubicBezTo>
                <a:cubicBezTo>
                  <a:pt x="4428366" y="192726"/>
                  <a:pt x="4428366" y="190852"/>
                  <a:pt x="4428366" y="190852"/>
                </a:cubicBezTo>
                <a:cubicBezTo>
                  <a:pt x="4425888" y="188979"/>
                  <a:pt x="4423410" y="188979"/>
                  <a:pt x="4423410" y="190852"/>
                </a:cubicBezTo>
                <a:cubicBezTo>
                  <a:pt x="4420932" y="190852"/>
                  <a:pt x="4420932" y="185231"/>
                  <a:pt x="4420932" y="181485"/>
                </a:cubicBezTo>
                <a:cubicBezTo>
                  <a:pt x="4420932" y="181485"/>
                  <a:pt x="4418454" y="183358"/>
                  <a:pt x="4418454" y="183358"/>
                </a:cubicBezTo>
                <a:cubicBezTo>
                  <a:pt x="4415976" y="183358"/>
                  <a:pt x="4415976" y="183358"/>
                  <a:pt x="4415976" y="183358"/>
                </a:cubicBezTo>
                <a:cubicBezTo>
                  <a:pt x="4415976" y="181485"/>
                  <a:pt x="4415976" y="181485"/>
                  <a:pt x="4415976" y="181485"/>
                </a:cubicBezTo>
                <a:cubicBezTo>
                  <a:pt x="4418454" y="181485"/>
                  <a:pt x="4418454" y="179611"/>
                  <a:pt x="4418454" y="179611"/>
                </a:cubicBezTo>
                <a:cubicBezTo>
                  <a:pt x="4413500" y="172117"/>
                  <a:pt x="4398633" y="166497"/>
                  <a:pt x="4388722" y="172117"/>
                </a:cubicBezTo>
                <a:cubicBezTo>
                  <a:pt x="4388722" y="173990"/>
                  <a:pt x="4388722" y="175864"/>
                  <a:pt x="4386244" y="177738"/>
                </a:cubicBezTo>
                <a:cubicBezTo>
                  <a:pt x="4386244" y="177738"/>
                  <a:pt x="4383766" y="177738"/>
                  <a:pt x="4383766" y="177738"/>
                </a:cubicBezTo>
                <a:cubicBezTo>
                  <a:pt x="4383766" y="177738"/>
                  <a:pt x="4383766" y="175864"/>
                  <a:pt x="4383766" y="173990"/>
                </a:cubicBezTo>
                <a:cubicBezTo>
                  <a:pt x="4383766" y="173990"/>
                  <a:pt x="4383766" y="172117"/>
                  <a:pt x="4383766" y="170243"/>
                </a:cubicBezTo>
                <a:cubicBezTo>
                  <a:pt x="4376332" y="162750"/>
                  <a:pt x="4373856" y="166497"/>
                  <a:pt x="4366422" y="160876"/>
                </a:cubicBezTo>
                <a:cubicBezTo>
                  <a:pt x="4366422" y="160876"/>
                  <a:pt x="4363944" y="159002"/>
                  <a:pt x="4361466" y="159002"/>
                </a:cubicBezTo>
                <a:cubicBezTo>
                  <a:pt x="4358988" y="159002"/>
                  <a:pt x="4358988" y="159002"/>
                  <a:pt x="4356510" y="159002"/>
                </a:cubicBezTo>
                <a:cubicBezTo>
                  <a:pt x="4354032" y="159002"/>
                  <a:pt x="4354032" y="159002"/>
                  <a:pt x="4354032" y="159002"/>
                </a:cubicBezTo>
                <a:cubicBezTo>
                  <a:pt x="4351554" y="159002"/>
                  <a:pt x="4351554" y="159002"/>
                  <a:pt x="4351554" y="159002"/>
                </a:cubicBezTo>
                <a:cubicBezTo>
                  <a:pt x="4349076" y="159002"/>
                  <a:pt x="4341644" y="162750"/>
                  <a:pt x="4341644" y="159002"/>
                </a:cubicBezTo>
                <a:cubicBezTo>
                  <a:pt x="4339166" y="159002"/>
                  <a:pt x="4341644" y="166497"/>
                  <a:pt x="4339166" y="168371"/>
                </a:cubicBezTo>
                <a:cubicBezTo>
                  <a:pt x="4319344" y="170243"/>
                  <a:pt x="4309432" y="151509"/>
                  <a:pt x="4294566" y="157130"/>
                </a:cubicBezTo>
                <a:cubicBezTo>
                  <a:pt x="4294566" y="153382"/>
                  <a:pt x="4299522" y="144015"/>
                  <a:pt x="4292088" y="144015"/>
                </a:cubicBezTo>
                <a:cubicBezTo>
                  <a:pt x="4289610" y="144015"/>
                  <a:pt x="4289610" y="145888"/>
                  <a:pt x="4289610" y="145888"/>
                </a:cubicBezTo>
                <a:cubicBezTo>
                  <a:pt x="4289610" y="145888"/>
                  <a:pt x="4289610" y="145888"/>
                  <a:pt x="4287132" y="144015"/>
                </a:cubicBezTo>
                <a:cubicBezTo>
                  <a:pt x="4289610" y="145888"/>
                  <a:pt x="4289610" y="145888"/>
                  <a:pt x="4289610" y="147761"/>
                </a:cubicBezTo>
                <a:cubicBezTo>
                  <a:pt x="4289610" y="149635"/>
                  <a:pt x="4289610" y="149635"/>
                  <a:pt x="4289610" y="149635"/>
                </a:cubicBezTo>
                <a:cubicBezTo>
                  <a:pt x="4287132" y="149635"/>
                  <a:pt x="4287132" y="149635"/>
                  <a:pt x="4287132" y="147761"/>
                </a:cubicBezTo>
                <a:cubicBezTo>
                  <a:pt x="4279700" y="145888"/>
                  <a:pt x="4282176" y="147761"/>
                  <a:pt x="4277222" y="145888"/>
                </a:cubicBezTo>
                <a:cubicBezTo>
                  <a:pt x="4282176" y="138394"/>
                  <a:pt x="4274744" y="132773"/>
                  <a:pt x="4274744" y="123406"/>
                </a:cubicBezTo>
                <a:cubicBezTo>
                  <a:pt x="4279700" y="117785"/>
                  <a:pt x="4294566" y="125280"/>
                  <a:pt x="4297044" y="115911"/>
                </a:cubicBezTo>
                <a:cubicBezTo>
                  <a:pt x="4309432" y="119659"/>
                  <a:pt x="4341644" y="112165"/>
                  <a:pt x="4356510" y="125280"/>
                </a:cubicBezTo>
                <a:cubicBezTo>
                  <a:pt x="4366422" y="121532"/>
                  <a:pt x="4376332" y="125280"/>
                  <a:pt x="4388722" y="127153"/>
                </a:cubicBezTo>
                <a:cubicBezTo>
                  <a:pt x="4393677" y="125280"/>
                  <a:pt x="4391200" y="119659"/>
                  <a:pt x="4396155" y="117785"/>
                </a:cubicBezTo>
                <a:cubicBezTo>
                  <a:pt x="4406066" y="117785"/>
                  <a:pt x="4396155" y="125280"/>
                  <a:pt x="4403589" y="125280"/>
                </a:cubicBezTo>
                <a:cubicBezTo>
                  <a:pt x="4411022" y="127153"/>
                  <a:pt x="4406066" y="112165"/>
                  <a:pt x="4413500" y="117785"/>
                </a:cubicBezTo>
                <a:cubicBezTo>
                  <a:pt x="4418454" y="115911"/>
                  <a:pt x="4415976" y="121532"/>
                  <a:pt x="4415976" y="123406"/>
                </a:cubicBezTo>
                <a:cubicBezTo>
                  <a:pt x="4423410" y="132773"/>
                  <a:pt x="4440756" y="130901"/>
                  <a:pt x="4455622" y="136521"/>
                </a:cubicBezTo>
                <a:cubicBezTo>
                  <a:pt x="4455622" y="134647"/>
                  <a:pt x="4455622" y="132773"/>
                  <a:pt x="4458100" y="130901"/>
                </a:cubicBezTo>
                <a:cubicBezTo>
                  <a:pt x="4458100" y="129026"/>
                  <a:pt x="4458100" y="129026"/>
                  <a:pt x="4458100" y="129026"/>
                </a:cubicBezTo>
                <a:cubicBezTo>
                  <a:pt x="4455622" y="110292"/>
                  <a:pt x="4428366" y="117785"/>
                  <a:pt x="4423410" y="108418"/>
                </a:cubicBezTo>
                <a:cubicBezTo>
                  <a:pt x="4420932" y="108418"/>
                  <a:pt x="4420932" y="108418"/>
                  <a:pt x="4418454" y="108418"/>
                </a:cubicBezTo>
                <a:cubicBezTo>
                  <a:pt x="4415976" y="108418"/>
                  <a:pt x="4411022" y="108418"/>
                  <a:pt x="4408544" y="106544"/>
                </a:cubicBezTo>
                <a:cubicBezTo>
                  <a:pt x="4403589" y="108418"/>
                  <a:pt x="4396155" y="106544"/>
                  <a:pt x="4391200" y="104671"/>
                </a:cubicBezTo>
                <a:cubicBezTo>
                  <a:pt x="4389961" y="99988"/>
                  <a:pt x="4393678" y="98114"/>
                  <a:pt x="4398323" y="97645"/>
                </a:cubicBezTo>
                <a:close/>
                <a:moveTo>
                  <a:pt x="4381224" y="97350"/>
                </a:moveTo>
                <a:cubicBezTo>
                  <a:pt x="4381224" y="99170"/>
                  <a:pt x="4381224" y="99170"/>
                  <a:pt x="4383617" y="99170"/>
                </a:cubicBezTo>
                <a:cubicBezTo>
                  <a:pt x="4383617" y="99170"/>
                  <a:pt x="4386009" y="99170"/>
                  <a:pt x="4386009" y="100990"/>
                </a:cubicBezTo>
                <a:cubicBezTo>
                  <a:pt x="4386009" y="102810"/>
                  <a:pt x="4383617" y="102810"/>
                  <a:pt x="4383617" y="102810"/>
                </a:cubicBezTo>
                <a:cubicBezTo>
                  <a:pt x="4383617" y="102810"/>
                  <a:pt x="4383617" y="102810"/>
                  <a:pt x="4381224" y="102810"/>
                </a:cubicBezTo>
                <a:cubicBezTo>
                  <a:pt x="4381224" y="102810"/>
                  <a:pt x="4378830" y="102810"/>
                  <a:pt x="4378830" y="100990"/>
                </a:cubicBezTo>
                <a:cubicBezTo>
                  <a:pt x="4378830" y="100990"/>
                  <a:pt x="4378830" y="99170"/>
                  <a:pt x="4378830" y="99170"/>
                </a:cubicBezTo>
                <a:cubicBezTo>
                  <a:pt x="4378830" y="97350"/>
                  <a:pt x="4378830" y="97350"/>
                  <a:pt x="4381224" y="97350"/>
                </a:cubicBezTo>
                <a:close/>
                <a:moveTo>
                  <a:pt x="4352696" y="94182"/>
                </a:moveTo>
                <a:cubicBezTo>
                  <a:pt x="4355781" y="94182"/>
                  <a:pt x="4358866" y="95109"/>
                  <a:pt x="4358866" y="96961"/>
                </a:cubicBezTo>
                <a:cubicBezTo>
                  <a:pt x="4361334" y="96961"/>
                  <a:pt x="4361334" y="96961"/>
                  <a:pt x="4363800" y="96961"/>
                </a:cubicBezTo>
                <a:cubicBezTo>
                  <a:pt x="4363800" y="96961"/>
                  <a:pt x="4366268" y="98813"/>
                  <a:pt x="4366268" y="100665"/>
                </a:cubicBezTo>
                <a:cubicBezTo>
                  <a:pt x="4366268" y="102517"/>
                  <a:pt x="4363800" y="102517"/>
                  <a:pt x="4363800" y="102517"/>
                </a:cubicBezTo>
                <a:cubicBezTo>
                  <a:pt x="4361334" y="102517"/>
                  <a:pt x="4358866" y="102517"/>
                  <a:pt x="4358866" y="102517"/>
                </a:cubicBezTo>
                <a:cubicBezTo>
                  <a:pt x="4351464" y="106222"/>
                  <a:pt x="4351464" y="100665"/>
                  <a:pt x="4346528" y="96961"/>
                </a:cubicBezTo>
                <a:cubicBezTo>
                  <a:pt x="4346528" y="95109"/>
                  <a:pt x="4349612" y="94182"/>
                  <a:pt x="4352696" y="94182"/>
                </a:cubicBezTo>
                <a:close/>
                <a:moveTo>
                  <a:pt x="4319013" y="92361"/>
                </a:moveTo>
                <a:cubicBezTo>
                  <a:pt x="4320478" y="91815"/>
                  <a:pt x="4322020" y="91930"/>
                  <a:pt x="4323872" y="93308"/>
                </a:cubicBezTo>
                <a:cubicBezTo>
                  <a:pt x="4326340" y="93308"/>
                  <a:pt x="4326340" y="93308"/>
                  <a:pt x="4328806" y="95145"/>
                </a:cubicBezTo>
                <a:cubicBezTo>
                  <a:pt x="4328806" y="95145"/>
                  <a:pt x="4331274" y="95145"/>
                  <a:pt x="4331274" y="95145"/>
                </a:cubicBezTo>
                <a:cubicBezTo>
                  <a:pt x="4331274" y="95145"/>
                  <a:pt x="4331274" y="96982"/>
                  <a:pt x="4331274" y="96982"/>
                </a:cubicBezTo>
                <a:cubicBezTo>
                  <a:pt x="4331274" y="96982"/>
                  <a:pt x="4328806" y="96982"/>
                  <a:pt x="4328806" y="96982"/>
                </a:cubicBezTo>
                <a:cubicBezTo>
                  <a:pt x="4326340" y="96982"/>
                  <a:pt x="4326340" y="96982"/>
                  <a:pt x="4323872" y="95145"/>
                </a:cubicBezTo>
                <a:cubicBezTo>
                  <a:pt x="4326340" y="96982"/>
                  <a:pt x="4326340" y="100658"/>
                  <a:pt x="4326340" y="104332"/>
                </a:cubicBezTo>
                <a:cubicBezTo>
                  <a:pt x="4323872" y="108007"/>
                  <a:pt x="4311534" y="102495"/>
                  <a:pt x="4311534" y="111681"/>
                </a:cubicBezTo>
                <a:cubicBezTo>
                  <a:pt x="4309066" y="106170"/>
                  <a:pt x="4301663" y="108007"/>
                  <a:pt x="4301663" y="98821"/>
                </a:cubicBezTo>
                <a:cubicBezTo>
                  <a:pt x="4310916" y="101576"/>
                  <a:pt x="4314618" y="93997"/>
                  <a:pt x="4319013" y="92361"/>
                </a:cubicBezTo>
                <a:close/>
                <a:moveTo>
                  <a:pt x="4158000" y="91527"/>
                </a:moveTo>
                <a:cubicBezTo>
                  <a:pt x="4158000" y="89662"/>
                  <a:pt x="4160478" y="89662"/>
                  <a:pt x="4160478" y="91527"/>
                </a:cubicBezTo>
                <a:cubicBezTo>
                  <a:pt x="4162956" y="93392"/>
                  <a:pt x="4165433" y="93392"/>
                  <a:pt x="4170389" y="93392"/>
                </a:cubicBezTo>
                <a:cubicBezTo>
                  <a:pt x="4175344" y="91527"/>
                  <a:pt x="4177822" y="91527"/>
                  <a:pt x="4182777" y="93392"/>
                </a:cubicBezTo>
                <a:cubicBezTo>
                  <a:pt x="4197644" y="93392"/>
                  <a:pt x="4217464" y="87797"/>
                  <a:pt x="4227374" y="102718"/>
                </a:cubicBezTo>
                <a:cubicBezTo>
                  <a:pt x="4227374" y="102718"/>
                  <a:pt x="4227374" y="100854"/>
                  <a:pt x="4229852" y="100854"/>
                </a:cubicBezTo>
                <a:cubicBezTo>
                  <a:pt x="4234808" y="100854"/>
                  <a:pt x="4227374" y="95258"/>
                  <a:pt x="4232330" y="91527"/>
                </a:cubicBezTo>
                <a:cubicBezTo>
                  <a:pt x="4234808" y="98989"/>
                  <a:pt x="4244718" y="89662"/>
                  <a:pt x="4249673" y="93392"/>
                </a:cubicBezTo>
                <a:cubicBezTo>
                  <a:pt x="4249673" y="93392"/>
                  <a:pt x="4249673" y="93392"/>
                  <a:pt x="4249673" y="95258"/>
                </a:cubicBezTo>
                <a:cubicBezTo>
                  <a:pt x="4254629" y="93392"/>
                  <a:pt x="4259584" y="91527"/>
                  <a:pt x="4267016" y="93392"/>
                </a:cubicBezTo>
                <a:cubicBezTo>
                  <a:pt x="4271972" y="95258"/>
                  <a:pt x="4279405" y="91527"/>
                  <a:pt x="4281882" y="93392"/>
                </a:cubicBezTo>
                <a:cubicBezTo>
                  <a:pt x="4281882" y="95258"/>
                  <a:pt x="4284360" y="95258"/>
                  <a:pt x="4284360" y="95258"/>
                </a:cubicBezTo>
                <a:cubicBezTo>
                  <a:pt x="4286838" y="95258"/>
                  <a:pt x="4286838" y="95258"/>
                  <a:pt x="4286838" y="95258"/>
                </a:cubicBezTo>
                <a:cubicBezTo>
                  <a:pt x="4289316" y="93392"/>
                  <a:pt x="4291793" y="93392"/>
                  <a:pt x="4291793" y="95258"/>
                </a:cubicBezTo>
                <a:cubicBezTo>
                  <a:pt x="4291793" y="97123"/>
                  <a:pt x="4291793" y="100854"/>
                  <a:pt x="4291793" y="100854"/>
                </a:cubicBezTo>
                <a:cubicBezTo>
                  <a:pt x="4289316" y="102718"/>
                  <a:pt x="4289316" y="102718"/>
                  <a:pt x="4286838" y="102718"/>
                </a:cubicBezTo>
                <a:cubicBezTo>
                  <a:pt x="4284360" y="102718"/>
                  <a:pt x="4284360" y="102718"/>
                  <a:pt x="4281882" y="100854"/>
                </a:cubicBezTo>
                <a:cubicBezTo>
                  <a:pt x="4276927" y="104583"/>
                  <a:pt x="4271972" y="98989"/>
                  <a:pt x="4269494" y="106449"/>
                </a:cubicBezTo>
                <a:cubicBezTo>
                  <a:pt x="4267016" y="104583"/>
                  <a:pt x="4264540" y="100854"/>
                  <a:pt x="4264540" y="97123"/>
                </a:cubicBezTo>
                <a:cubicBezTo>
                  <a:pt x="4262062" y="97123"/>
                  <a:pt x="4257106" y="97123"/>
                  <a:pt x="4252151" y="98989"/>
                </a:cubicBezTo>
                <a:cubicBezTo>
                  <a:pt x="4252151" y="98989"/>
                  <a:pt x="4254629" y="100854"/>
                  <a:pt x="4254629" y="100854"/>
                </a:cubicBezTo>
                <a:cubicBezTo>
                  <a:pt x="4254629" y="102718"/>
                  <a:pt x="4257106" y="102718"/>
                  <a:pt x="4257106" y="100854"/>
                </a:cubicBezTo>
                <a:cubicBezTo>
                  <a:pt x="4257106" y="100854"/>
                  <a:pt x="4259584" y="100854"/>
                  <a:pt x="4259584" y="102718"/>
                </a:cubicBezTo>
                <a:cubicBezTo>
                  <a:pt x="4259584" y="102718"/>
                  <a:pt x="4259584" y="104583"/>
                  <a:pt x="4259584" y="104583"/>
                </a:cubicBezTo>
                <a:cubicBezTo>
                  <a:pt x="4259584" y="106449"/>
                  <a:pt x="4257106" y="106449"/>
                  <a:pt x="4254629" y="106449"/>
                </a:cubicBezTo>
                <a:cubicBezTo>
                  <a:pt x="4254629" y="106449"/>
                  <a:pt x="4252151" y="106449"/>
                  <a:pt x="4252151" y="106449"/>
                </a:cubicBezTo>
                <a:cubicBezTo>
                  <a:pt x="4239764" y="104583"/>
                  <a:pt x="4239764" y="113910"/>
                  <a:pt x="4227374" y="115775"/>
                </a:cubicBezTo>
                <a:cubicBezTo>
                  <a:pt x="4227374" y="121371"/>
                  <a:pt x="4232330" y="119506"/>
                  <a:pt x="4232330" y="125101"/>
                </a:cubicBezTo>
                <a:cubicBezTo>
                  <a:pt x="4232330" y="126966"/>
                  <a:pt x="4234808" y="125101"/>
                  <a:pt x="4239764" y="126966"/>
                </a:cubicBezTo>
                <a:cubicBezTo>
                  <a:pt x="4239764" y="132562"/>
                  <a:pt x="4232330" y="134428"/>
                  <a:pt x="4229852" y="138158"/>
                </a:cubicBezTo>
                <a:cubicBezTo>
                  <a:pt x="4234808" y="143754"/>
                  <a:pt x="4229852" y="143754"/>
                  <a:pt x="4232330" y="151215"/>
                </a:cubicBezTo>
                <a:cubicBezTo>
                  <a:pt x="4237286" y="151215"/>
                  <a:pt x="4244718" y="147485"/>
                  <a:pt x="4247196" y="151215"/>
                </a:cubicBezTo>
                <a:cubicBezTo>
                  <a:pt x="4252151" y="151215"/>
                  <a:pt x="4254629" y="151215"/>
                  <a:pt x="4259584" y="151215"/>
                </a:cubicBezTo>
                <a:cubicBezTo>
                  <a:pt x="4262062" y="153080"/>
                  <a:pt x="4267016" y="153080"/>
                  <a:pt x="4271972" y="151215"/>
                </a:cubicBezTo>
                <a:cubicBezTo>
                  <a:pt x="4271972" y="151215"/>
                  <a:pt x="4274449" y="153080"/>
                  <a:pt x="4274449" y="154945"/>
                </a:cubicBezTo>
                <a:cubicBezTo>
                  <a:pt x="4274449" y="156810"/>
                  <a:pt x="4274449" y="158676"/>
                  <a:pt x="4271972" y="158676"/>
                </a:cubicBezTo>
                <a:cubicBezTo>
                  <a:pt x="4271972" y="158676"/>
                  <a:pt x="4269494" y="158676"/>
                  <a:pt x="4267016" y="158676"/>
                </a:cubicBezTo>
                <a:cubicBezTo>
                  <a:pt x="4264540" y="158676"/>
                  <a:pt x="4262062" y="158676"/>
                  <a:pt x="4257106" y="158676"/>
                </a:cubicBezTo>
                <a:cubicBezTo>
                  <a:pt x="4254629" y="158676"/>
                  <a:pt x="4252151" y="158676"/>
                  <a:pt x="4249673" y="158676"/>
                </a:cubicBezTo>
                <a:cubicBezTo>
                  <a:pt x="4242240" y="168001"/>
                  <a:pt x="4229852" y="171732"/>
                  <a:pt x="4217464" y="168001"/>
                </a:cubicBezTo>
                <a:cubicBezTo>
                  <a:pt x="4212509" y="160541"/>
                  <a:pt x="4205076" y="153080"/>
                  <a:pt x="4195166" y="151215"/>
                </a:cubicBezTo>
                <a:cubicBezTo>
                  <a:pt x="4195166" y="153080"/>
                  <a:pt x="4195166" y="154945"/>
                  <a:pt x="4195166" y="154945"/>
                </a:cubicBezTo>
                <a:cubicBezTo>
                  <a:pt x="4197644" y="154945"/>
                  <a:pt x="4197644" y="154945"/>
                  <a:pt x="4197644" y="156810"/>
                </a:cubicBezTo>
                <a:cubicBezTo>
                  <a:pt x="4197644" y="158676"/>
                  <a:pt x="4197644" y="158676"/>
                  <a:pt x="4197644" y="158676"/>
                </a:cubicBezTo>
                <a:cubicBezTo>
                  <a:pt x="4197644" y="158676"/>
                  <a:pt x="4197644" y="158676"/>
                  <a:pt x="4195166" y="158676"/>
                </a:cubicBezTo>
                <a:cubicBezTo>
                  <a:pt x="4195166" y="158676"/>
                  <a:pt x="4195166" y="158676"/>
                  <a:pt x="4192688" y="158676"/>
                </a:cubicBezTo>
                <a:cubicBezTo>
                  <a:pt x="4190210" y="162406"/>
                  <a:pt x="4190210" y="158676"/>
                  <a:pt x="4185255" y="158676"/>
                </a:cubicBezTo>
                <a:cubicBezTo>
                  <a:pt x="4185255" y="153080"/>
                  <a:pt x="4187733" y="151215"/>
                  <a:pt x="4190210" y="154945"/>
                </a:cubicBezTo>
                <a:cubicBezTo>
                  <a:pt x="4190210" y="153080"/>
                  <a:pt x="4190210" y="153080"/>
                  <a:pt x="4190210" y="151215"/>
                </a:cubicBezTo>
                <a:cubicBezTo>
                  <a:pt x="4190210" y="147485"/>
                  <a:pt x="4185255" y="149349"/>
                  <a:pt x="4185255" y="145618"/>
                </a:cubicBezTo>
                <a:cubicBezTo>
                  <a:pt x="4185255" y="136293"/>
                  <a:pt x="4190210" y="125101"/>
                  <a:pt x="4182777" y="119506"/>
                </a:cubicBezTo>
                <a:cubicBezTo>
                  <a:pt x="4177822" y="121371"/>
                  <a:pt x="4165433" y="126966"/>
                  <a:pt x="4160478" y="125101"/>
                </a:cubicBezTo>
                <a:cubicBezTo>
                  <a:pt x="4160478" y="125101"/>
                  <a:pt x="4162956" y="126966"/>
                  <a:pt x="4162956" y="128832"/>
                </a:cubicBezTo>
                <a:cubicBezTo>
                  <a:pt x="4162956" y="128832"/>
                  <a:pt x="4165433" y="128832"/>
                  <a:pt x="4167911" y="128832"/>
                </a:cubicBezTo>
                <a:cubicBezTo>
                  <a:pt x="4167911" y="128832"/>
                  <a:pt x="4170389" y="128832"/>
                  <a:pt x="4170389" y="128832"/>
                </a:cubicBezTo>
                <a:cubicBezTo>
                  <a:pt x="4172867" y="128832"/>
                  <a:pt x="4172867" y="130697"/>
                  <a:pt x="4172867" y="132562"/>
                </a:cubicBezTo>
                <a:cubicBezTo>
                  <a:pt x="4172867" y="134428"/>
                  <a:pt x="4172867" y="136293"/>
                  <a:pt x="4170389" y="136293"/>
                </a:cubicBezTo>
                <a:cubicBezTo>
                  <a:pt x="4170389" y="136293"/>
                  <a:pt x="4167911" y="136293"/>
                  <a:pt x="4167911" y="136293"/>
                </a:cubicBezTo>
                <a:cubicBezTo>
                  <a:pt x="4167911" y="136293"/>
                  <a:pt x="4165433" y="136293"/>
                  <a:pt x="4165433" y="136293"/>
                </a:cubicBezTo>
                <a:cubicBezTo>
                  <a:pt x="4162956" y="136293"/>
                  <a:pt x="4160478" y="134428"/>
                  <a:pt x="4158000" y="132562"/>
                </a:cubicBezTo>
                <a:cubicBezTo>
                  <a:pt x="4155524" y="134428"/>
                  <a:pt x="4153046" y="136293"/>
                  <a:pt x="4153046" y="136293"/>
                </a:cubicBezTo>
                <a:cubicBezTo>
                  <a:pt x="4153046" y="136293"/>
                  <a:pt x="4153046" y="136293"/>
                  <a:pt x="4150568" y="136293"/>
                </a:cubicBezTo>
                <a:cubicBezTo>
                  <a:pt x="4150568" y="138158"/>
                  <a:pt x="4150568" y="140024"/>
                  <a:pt x="4150568" y="140024"/>
                </a:cubicBezTo>
                <a:cubicBezTo>
                  <a:pt x="4150568" y="141889"/>
                  <a:pt x="4150568" y="141889"/>
                  <a:pt x="4150568" y="141889"/>
                </a:cubicBezTo>
                <a:cubicBezTo>
                  <a:pt x="4150568" y="141889"/>
                  <a:pt x="4148091" y="141889"/>
                  <a:pt x="4148091" y="141889"/>
                </a:cubicBezTo>
                <a:cubicBezTo>
                  <a:pt x="4148091" y="141889"/>
                  <a:pt x="4148091" y="141889"/>
                  <a:pt x="4148091" y="140024"/>
                </a:cubicBezTo>
                <a:cubicBezTo>
                  <a:pt x="4148091" y="138158"/>
                  <a:pt x="4148091" y="136293"/>
                  <a:pt x="4148091" y="134428"/>
                </a:cubicBezTo>
                <a:cubicBezTo>
                  <a:pt x="4145613" y="130697"/>
                  <a:pt x="4145613" y="126966"/>
                  <a:pt x="4145613" y="125101"/>
                </a:cubicBezTo>
                <a:cubicBezTo>
                  <a:pt x="4143135" y="128832"/>
                  <a:pt x="4140657" y="126966"/>
                  <a:pt x="4140657" y="121371"/>
                </a:cubicBezTo>
                <a:cubicBezTo>
                  <a:pt x="4138180" y="121371"/>
                  <a:pt x="4138180" y="121371"/>
                  <a:pt x="4138180" y="121371"/>
                </a:cubicBezTo>
                <a:cubicBezTo>
                  <a:pt x="4138180" y="121371"/>
                  <a:pt x="4135702" y="121371"/>
                  <a:pt x="4135702" y="121371"/>
                </a:cubicBezTo>
                <a:cubicBezTo>
                  <a:pt x="4133224" y="121371"/>
                  <a:pt x="4130747" y="123237"/>
                  <a:pt x="4128269" y="121371"/>
                </a:cubicBezTo>
                <a:cubicBezTo>
                  <a:pt x="4128269" y="121371"/>
                  <a:pt x="4125791" y="119506"/>
                  <a:pt x="4128269" y="117641"/>
                </a:cubicBezTo>
                <a:cubicBezTo>
                  <a:pt x="4128269" y="117641"/>
                  <a:pt x="4128269" y="115775"/>
                  <a:pt x="4130747" y="117641"/>
                </a:cubicBezTo>
                <a:cubicBezTo>
                  <a:pt x="4130747" y="117641"/>
                  <a:pt x="4133224" y="117641"/>
                  <a:pt x="4133224" y="115775"/>
                </a:cubicBezTo>
                <a:cubicBezTo>
                  <a:pt x="4135702" y="115775"/>
                  <a:pt x="4138180" y="115775"/>
                  <a:pt x="4140657" y="115775"/>
                </a:cubicBezTo>
                <a:cubicBezTo>
                  <a:pt x="4140657" y="115775"/>
                  <a:pt x="4140657" y="115775"/>
                  <a:pt x="4140657" y="117641"/>
                </a:cubicBezTo>
                <a:cubicBezTo>
                  <a:pt x="4140657" y="117641"/>
                  <a:pt x="4140657" y="117641"/>
                  <a:pt x="4143135" y="117641"/>
                </a:cubicBezTo>
                <a:cubicBezTo>
                  <a:pt x="4143135" y="117641"/>
                  <a:pt x="4143135" y="115775"/>
                  <a:pt x="4143135" y="113910"/>
                </a:cubicBezTo>
                <a:cubicBezTo>
                  <a:pt x="4153046" y="119506"/>
                  <a:pt x="4160478" y="110179"/>
                  <a:pt x="4167911" y="110179"/>
                </a:cubicBezTo>
                <a:cubicBezTo>
                  <a:pt x="4172867" y="108314"/>
                  <a:pt x="4180300" y="113910"/>
                  <a:pt x="4182777" y="104583"/>
                </a:cubicBezTo>
                <a:cubicBezTo>
                  <a:pt x="4182777" y="102718"/>
                  <a:pt x="4180300" y="102718"/>
                  <a:pt x="4180300" y="100854"/>
                </a:cubicBezTo>
                <a:cubicBezTo>
                  <a:pt x="4177822" y="98989"/>
                  <a:pt x="4175344" y="98989"/>
                  <a:pt x="4172867" y="98989"/>
                </a:cubicBezTo>
                <a:cubicBezTo>
                  <a:pt x="4167911" y="100854"/>
                  <a:pt x="4162956" y="100854"/>
                  <a:pt x="4158000" y="95258"/>
                </a:cubicBezTo>
                <a:cubicBezTo>
                  <a:pt x="4155524" y="93392"/>
                  <a:pt x="4155524" y="91527"/>
                  <a:pt x="4158000" y="91527"/>
                </a:cubicBezTo>
                <a:close/>
                <a:moveTo>
                  <a:pt x="3628463" y="91210"/>
                </a:moveTo>
                <a:cubicBezTo>
                  <a:pt x="3630930" y="91210"/>
                  <a:pt x="3633398" y="91210"/>
                  <a:pt x="3635866" y="91210"/>
                </a:cubicBezTo>
                <a:cubicBezTo>
                  <a:pt x="3645736" y="91210"/>
                  <a:pt x="3653138" y="91210"/>
                  <a:pt x="3663009" y="93257"/>
                </a:cubicBezTo>
                <a:cubicBezTo>
                  <a:pt x="3663009" y="93257"/>
                  <a:pt x="3665477" y="93257"/>
                  <a:pt x="3665477" y="95303"/>
                </a:cubicBezTo>
                <a:cubicBezTo>
                  <a:pt x="3665477" y="97352"/>
                  <a:pt x="3663009" y="97352"/>
                  <a:pt x="3663009" y="97352"/>
                </a:cubicBezTo>
                <a:cubicBezTo>
                  <a:pt x="3653138" y="97352"/>
                  <a:pt x="3645736" y="97352"/>
                  <a:pt x="3635866" y="97352"/>
                </a:cubicBezTo>
                <a:cubicBezTo>
                  <a:pt x="3633398" y="97352"/>
                  <a:pt x="3630930" y="97352"/>
                  <a:pt x="3628463" y="97352"/>
                </a:cubicBezTo>
                <a:cubicBezTo>
                  <a:pt x="3625996" y="97352"/>
                  <a:pt x="3625996" y="95303"/>
                  <a:pt x="3625996" y="93257"/>
                </a:cubicBezTo>
                <a:cubicBezTo>
                  <a:pt x="3625996" y="93257"/>
                  <a:pt x="3625996" y="91210"/>
                  <a:pt x="3628463" y="91210"/>
                </a:cubicBezTo>
                <a:close/>
                <a:moveTo>
                  <a:pt x="3595718" y="91210"/>
                </a:moveTo>
                <a:cubicBezTo>
                  <a:pt x="3600318" y="90754"/>
                  <a:pt x="3604610" y="90754"/>
                  <a:pt x="3608289" y="91664"/>
                </a:cubicBezTo>
                <a:cubicBezTo>
                  <a:pt x="3608289" y="91664"/>
                  <a:pt x="3610742" y="93484"/>
                  <a:pt x="3610742" y="95303"/>
                </a:cubicBezTo>
                <a:cubicBezTo>
                  <a:pt x="3610742" y="97123"/>
                  <a:pt x="3608289" y="98943"/>
                  <a:pt x="3608289" y="97123"/>
                </a:cubicBezTo>
                <a:cubicBezTo>
                  <a:pt x="3600931" y="97123"/>
                  <a:pt x="3591120" y="98943"/>
                  <a:pt x="3583763" y="100763"/>
                </a:cubicBezTo>
                <a:cubicBezTo>
                  <a:pt x="3581310" y="100763"/>
                  <a:pt x="3578856" y="100763"/>
                  <a:pt x="3576405" y="100763"/>
                </a:cubicBezTo>
                <a:cubicBezTo>
                  <a:pt x="3576405" y="100763"/>
                  <a:pt x="3573952" y="100763"/>
                  <a:pt x="3573952" y="98943"/>
                </a:cubicBezTo>
                <a:cubicBezTo>
                  <a:pt x="3573952" y="97123"/>
                  <a:pt x="3573952" y="95303"/>
                  <a:pt x="3576405" y="95303"/>
                </a:cubicBezTo>
                <a:cubicBezTo>
                  <a:pt x="3578856" y="95303"/>
                  <a:pt x="3578856" y="93484"/>
                  <a:pt x="3581310" y="93484"/>
                </a:cubicBezTo>
                <a:cubicBezTo>
                  <a:pt x="3586214" y="92574"/>
                  <a:pt x="3591120" y="91664"/>
                  <a:pt x="3595718" y="91210"/>
                </a:cubicBezTo>
                <a:close/>
                <a:moveTo>
                  <a:pt x="3672318" y="90005"/>
                </a:moveTo>
                <a:cubicBezTo>
                  <a:pt x="3672992" y="89686"/>
                  <a:pt x="3674000" y="89918"/>
                  <a:pt x="3675347" y="91307"/>
                </a:cubicBezTo>
                <a:cubicBezTo>
                  <a:pt x="3671309" y="96864"/>
                  <a:pt x="3670299" y="90959"/>
                  <a:pt x="3672318" y="90005"/>
                </a:cubicBezTo>
                <a:close/>
                <a:moveTo>
                  <a:pt x="3786388" y="89844"/>
                </a:moveTo>
                <a:cubicBezTo>
                  <a:pt x="3788855" y="89844"/>
                  <a:pt x="3793791" y="89844"/>
                  <a:pt x="3796258" y="91722"/>
                </a:cubicBezTo>
                <a:cubicBezTo>
                  <a:pt x="3796258" y="91722"/>
                  <a:pt x="3798726" y="91722"/>
                  <a:pt x="3798726" y="91722"/>
                </a:cubicBezTo>
                <a:cubicBezTo>
                  <a:pt x="3798726" y="89844"/>
                  <a:pt x="3801193" y="89844"/>
                  <a:pt x="3801193" y="89844"/>
                </a:cubicBezTo>
                <a:cubicBezTo>
                  <a:pt x="3801193" y="89844"/>
                  <a:pt x="3803661" y="89844"/>
                  <a:pt x="3803661" y="91722"/>
                </a:cubicBezTo>
                <a:cubicBezTo>
                  <a:pt x="3803661" y="93598"/>
                  <a:pt x="3803661" y="95474"/>
                  <a:pt x="3801193" y="95474"/>
                </a:cubicBezTo>
                <a:cubicBezTo>
                  <a:pt x="3801193" y="95474"/>
                  <a:pt x="3801193" y="95474"/>
                  <a:pt x="3798726" y="95474"/>
                </a:cubicBezTo>
                <a:cubicBezTo>
                  <a:pt x="3798726" y="95474"/>
                  <a:pt x="3798726" y="97352"/>
                  <a:pt x="3796258" y="97352"/>
                </a:cubicBezTo>
                <a:cubicBezTo>
                  <a:pt x="3796258" y="97352"/>
                  <a:pt x="3796258" y="97352"/>
                  <a:pt x="3793791" y="97352"/>
                </a:cubicBezTo>
                <a:cubicBezTo>
                  <a:pt x="3793791" y="93598"/>
                  <a:pt x="3788855" y="93598"/>
                  <a:pt x="3786388" y="93598"/>
                </a:cubicBezTo>
                <a:cubicBezTo>
                  <a:pt x="3786388" y="93598"/>
                  <a:pt x="3783920" y="93598"/>
                  <a:pt x="3783920" y="91722"/>
                </a:cubicBezTo>
                <a:cubicBezTo>
                  <a:pt x="3783920" y="89844"/>
                  <a:pt x="3786388" y="89844"/>
                  <a:pt x="3786388" y="89844"/>
                </a:cubicBezTo>
                <a:close/>
                <a:moveTo>
                  <a:pt x="3737036" y="89844"/>
                </a:moveTo>
                <a:cubicBezTo>
                  <a:pt x="3741972" y="89844"/>
                  <a:pt x="3744439" y="89844"/>
                  <a:pt x="3746906" y="89844"/>
                </a:cubicBezTo>
                <a:cubicBezTo>
                  <a:pt x="3751842" y="89844"/>
                  <a:pt x="3756776" y="89844"/>
                  <a:pt x="3761712" y="89844"/>
                </a:cubicBezTo>
                <a:cubicBezTo>
                  <a:pt x="3761712" y="89844"/>
                  <a:pt x="3764180" y="91664"/>
                  <a:pt x="3764180" y="93484"/>
                </a:cubicBezTo>
                <a:cubicBezTo>
                  <a:pt x="3764180" y="93484"/>
                  <a:pt x="3761712" y="95303"/>
                  <a:pt x="3761712" y="95303"/>
                </a:cubicBezTo>
                <a:cubicBezTo>
                  <a:pt x="3756776" y="93484"/>
                  <a:pt x="3751842" y="93484"/>
                  <a:pt x="3749374" y="93484"/>
                </a:cubicBezTo>
                <a:cubicBezTo>
                  <a:pt x="3744439" y="95303"/>
                  <a:pt x="3741972" y="95303"/>
                  <a:pt x="3737036" y="93484"/>
                </a:cubicBezTo>
                <a:cubicBezTo>
                  <a:pt x="3737036" y="93484"/>
                  <a:pt x="3734569" y="93484"/>
                  <a:pt x="3734569" y="91664"/>
                </a:cubicBezTo>
                <a:cubicBezTo>
                  <a:pt x="3734569" y="89844"/>
                  <a:pt x="3737036" y="89844"/>
                  <a:pt x="3737036" y="89844"/>
                </a:cubicBezTo>
                <a:close/>
                <a:moveTo>
                  <a:pt x="3690362" y="89844"/>
                </a:moveTo>
                <a:cubicBezTo>
                  <a:pt x="3697720" y="91618"/>
                  <a:pt x="3702624" y="91618"/>
                  <a:pt x="3707530" y="91618"/>
                </a:cubicBezTo>
                <a:cubicBezTo>
                  <a:pt x="3712435" y="89844"/>
                  <a:pt x="3717340" y="89844"/>
                  <a:pt x="3722246" y="89844"/>
                </a:cubicBezTo>
                <a:cubicBezTo>
                  <a:pt x="3722246" y="89844"/>
                  <a:pt x="3724699" y="91618"/>
                  <a:pt x="3724699" y="93393"/>
                </a:cubicBezTo>
                <a:cubicBezTo>
                  <a:pt x="3724699" y="95167"/>
                  <a:pt x="3722246" y="96942"/>
                  <a:pt x="3722246" y="96942"/>
                </a:cubicBezTo>
                <a:cubicBezTo>
                  <a:pt x="3717340" y="96942"/>
                  <a:pt x="3712435" y="96942"/>
                  <a:pt x="3709982" y="96942"/>
                </a:cubicBezTo>
                <a:cubicBezTo>
                  <a:pt x="3707530" y="96942"/>
                  <a:pt x="3705077" y="96942"/>
                  <a:pt x="3702624" y="98716"/>
                </a:cubicBezTo>
                <a:cubicBezTo>
                  <a:pt x="3697720" y="98716"/>
                  <a:pt x="3692813" y="96942"/>
                  <a:pt x="3690362" y="96942"/>
                </a:cubicBezTo>
                <a:cubicBezTo>
                  <a:pt x="3687909" y="96942"/>
                  <a:pt x="3687909" y="95167"/>
                  <a:pt x="3687909" y="93393"/>
                </a:cubicBezTo>
                <a:cubicBezTo>
                  <a:pt x="3687909" y="91618"/>
                  <a:pt x="3690362" y="89844"/>
                  <a:pt x="3690362" y="89844"/>
                </a:cubicBezTo>
                <a:close/>
                <a:moveTo>
                  <a:pt x="3965858" y="89341"/>
                </a:moveTo>
                <a:cubicBezTo>
                  <a:pt x="3971396" y="89575"/>
                  <a:pt x="3976352" y="90742"/>
                  <a:pt x="3980070" y="93544"/>
                </a:cubicBezTo>
                <a:cubicBezTo>
                  <a:pt x="3980070" y="93544"/>
                  <a:pt x="3977592" y="99146"/>
                  <a:pt x="3980070" y="99146"/>
                </a:cubicBezTo>
                <a:cubicBezTo>
                  <a:pt x="3985028" y="91675"/>
                  <a:pt x="3987506" y="102882"/>
                  <a:pt x="3994941" y="104749"/>
                </a:cubicBezTo>
                <a:cubicBezTo>
                  <a:pt x="3997420" y="102882"/>
                  <a:pt x="3997420" y="102882"/>
                  <a:pt x="3997420" y="101014"/>
                </a:cubicBezTo>
                <a:cubicBezTo>
                  <a:pt x="3997420" y="99146"/>
                  <a:pt x="3994941" y="97278"/>
                  <a:pt x="3992463" y="97278"/>
                </a:cubicBezTo>
                <a:cubicBezTo>
                  <a:pt x="3999898" y="87940"/>
                  <a:pt x="4012291" y="95411"/>
                  <a:pt x="4022205" y="93544"/>
                </a:cubicBezTo>
                <a:cubicBezTo>
                  <a:pt x="4027163" y="93544"/>
                  <a:pt x="4034597" y="91675"/>
                  <a:pt x="4042033" y="93544"/>
                </a:cubicBezTo>
                <a:cubicBezTo>
                  <a:pt x="4042033" y="93544"/>
                  <a:pt x="4042033" y="97278"/>
                  <a:pt x="4044511" y="97278"/>
                </a:cubicBezTo>
                <a:cubicBezTo>
                  <a:pt x="4044511" y="99146"/>
                  <a:pt x="4049468" y="93544"/>
                  <a:pt x="4051946" y="93544"/>
                </a:cubicBezTo>
                <a:cubicBezTo>
                  <a:pt x="4056904" y="93544"/>
                  <a:pt x="4061861" y="97278"/>
                  <a:pt x="4064339" y="97278"/>
                </a:cubicBezTo>
                <a:cubicBezTo>
                  <a:pt x="4066818" y="97278"/>
                  <a:pt x="4066818" y="93544"/>
                  <a:pt x="4071774" y="93544"/>
                </a:cubicBezTo>
                <a:cubicBezTo>
                  <a:pt x="4071774" y="91675"/>
                  <a:pt x="4076732" y="97278"/>
                  <a:pt x="4079210" y="97278"/>
                </a:cubicBezTo>
                <a:cubicBezTo>
                  <a:pt x="4084167" y="95411"/>
                  <a:pt x="4089124" y="89809"/>
                  <a:pt x="4096560" y="91675"/>
                </a:cubicBezTo>
                <a:cubicBezTo>
                  <a:pt x="4101517" y="91675"/>
                  <a:pt x="4108952" y="91675"/>
                  <a:pt x="4113910" y="91675"/>
                </a:cubicBezTo>
                <a:cubicBezTo>
                  <a:pt x="4123823" y="93544"/>
                  <a:pt x="4131258" y="93544"/>
                  <a:pt x="4141173" y="91675"/>
                </a:cubicBezTo>
                <a:cubicBezTo>
                  <a:pt x="4143651" y="91675"/>
                  <a:pt x="4143651" y="93544"/>
                  <a:pt x="4143651" y="95411"/>
                </a:cubicBezTo>
                <a:cubicBezTo>
                  <a:pt x="4143651" y="97278"/>
                  <a:pt x="4143651" y="99146"/>
                  <a:pt x="4141173" y="99146"/>
                </a:cubicBezTo>
                <a:cubicBezTo>
                  <a:pt x="4138695" y="101014"/>
                  <a:pt x="4136215" y="101014"/>
                  <a:pt x="4133737" y="101014"/>
                </a:cubicBezTo>
                <a:cubicBezTo>
                  <a:pt x="4126302" y="101014"/>
                  <a:pt x="4121345" y="101014"/>
                  <a:pt x="4113910" y="101014"/>
                </a:cubicBezTo>
                <a:cubicBezTo>
                  <a:pt x="4108952" y="99146"/>
                  <a:pt x="4103995" y="99146"/>
                  <a:pt x="4099039" y="99146"/>
                </a:cubicBezTo>
                <a:cubicBezTo>
                  <a:pt x="4099039" y="108485"/>
                  <a:pt x="4084167" y="101014"/>
                  <a:pt x="4079210" y="108485"/>
                </a:cubicBezTo>
                <a:cubicBezTo>
                  <a:pt x="4079210" y="115954"/>
                  <a:pt x="4081689" y="115954"/>
                  <a:pt x="4079210" y="123425"/>
                </a:cubicBezTo>
                <a:cubicBezTo>
                  <a:pt x="4084167" y="127161"/>
                  <a:pt x="4096560" y="127161"/>
                  <a:pt x="4103995" y="119690"/>
                </a:cubicBezTo>
                <a:cubicBezTo>
                  <a:pt x="4106473" y="121558"/>
                  <a:pt x="4101517" y="125294"/>
                  <a:pt x="4101517" y="129028"/>
                </a:cubicBezTo>
                <a:cubicBezTo>
                  <a:pt x="4103995" y="129028"/>
                  <a:pt x="4108952" y="125294"/>
                  <a:pt x="4113910" y="129028"/>
                </a:cubicBezTo>
                <a:cubicBezTo>
                  <a:pt x="4113910" y="129028"/>
                  <a:pt x="4116388" y="129028"/>
                  <a:pt x="4116388" y="129028"/>
                </a:cubicBezTo>
                <a:cubicBezTo>
                  <a:pt x="4118866" y="129028"/>
                  <a:pt x="4118866" y="129028"/>
                  <a:pt x="4121345" y="129028"/>
                </a:cubicBezTo>
                <a:cubicBezTo>
                  <a:pt x="4123823" y="129028"/>
                  <a:pt x="4126302" y="130896"/>
                  <a:pt x="4126302" y="132763"/>
                </a:cubicBezTo>
                <a:cubicBezTo>
                  <a:pt x="4126302" y="134630"/>
                  <a:pt x="4123823" y="136499"/>
                  <a:pt x="4121345" y="136499"/>
                </a:cubicBezTo>
                <a:lnTo>
                  <a:pt x="4114405" y="136499"/>
                </a:lnTo>
                <a:lnTo>
                  <a:pt x="4113910" y="134630"/>
                </a:lnTo>
                <a:cubicBezTo>
                  <a:pt x="4113910" y="134630"/>
                  <a:pt x="4113910" y="134630"/>
                  <a:pt x="4113910" y="136499"/>
                </a:cubicBezTo>
                <a:lnTo>
                  <a:pt x="4114405" y="136499"/>
                </a:lnTo>
                <a:lnTo>
                  <a:pt x="4116388" y="143970"/>
                </a:lnTo>
                <a:cubicBezTo>
                  <a:pt x="4118866" y="143970"/>
                  <a:pt x="4121345" y="143970"/>
                  <a:pt x="4121345" y="142101"/>
                </a:cubicBezTo>
                <a:cubicBezTo>
                  <a:pt x="4126302" y="142101"/>
                  <a:pt x="4118866" y="147704"/>
                  <a:pt x="4118866" y="149572"/>
                </a:cubicBezTo>
                <a:cubicBezTo>
                  <a:pt x="4123823" y="157043"/>
                  <a:pt x="4138695" y="153308"/>
                  <a:pt x="4146129" y="155175"/>
                </a:cubicBezTo>
                <a:cubicBezTo>
                  <a:pt x="4146129" y="155175"/>
                  <a:pt x="4146129" y="155175"/>
                  <a:pt x="4146129" y="157043"/>
                </a:cubicBezTo>
                <a:cubicBezTo>
                  <a:pt x="4146129" y="157043"/>
                  <a:pt x="4148608" y="157043"/>
                  <a:pt x="4148608" y="155175"/>
                </a:cubicBezTo>
                <a:cubicBezTo>
                  <a:pt x="4153565" y="155175"/>
                  <a:pt x="4158522" y="155175"/>
                  <a:pt x="4163478" y="155175"/>
                </a:cubicBezTo>
                <a:cubicBezTo>
                  <a:pt x="4163478" y="157043"/>
                  <a:pt x="4163478" y="157043"/>
                  <a:pt x="4163478" y="157043"/>
                </a:cubicBezTo>
                <a:cubicBezTo>
                  <a:pt x="4163478" y="158910"/>
                  <a:pt x="4163478" y="158910"/>
                  <a:pt x="4161000" y="158910"/>
                </a:cubicBezTo>
                <a:cubicBezTo>
                  <a:pt x="4158522" y="157043"/>
                  <a:pt x="4153565" y="158910"/>
                  <a:pt x="4148608" y="158910"/>
                </a:cubicBezTo>
                <a:cubicBezTo>
                  <a:pt x="4148608" y="158910"/>
                  <a:pt x="4148608" y="158910"/>
                  <a:pt x="4146129" y="158910"/>
                </a:cubicBezTo>
                <a:cubicBezTo>
                  <a:pt x="4146129" y="162646"/>
                  <a:pt x="4148608" y="166381"/>
                  <a:pt x="4143651" y="171984"/>
                </a:cubicBezTo>
                <a:cubicBezTo>
                  <a:pt x="4133737" y="166381"/>
                  <a:pt x="4121345" y="173851"/>
                  <a:pt x="4108952" y="173851"/>
                </a:cubicBezTo>
                <a:cubicBezTo>
                  <a:pt x="4103995" y="179453"/>
                  <a:pt x="4113910" y="183189"/>
                  <a:pt x="4108952" y="186924"/>
                </a:cubicBezTo>
                <a:cubicBezTo>
                  <a:pt x="4101517" y="183189"/>
                  <a:pt x="4099039" y="185057"/>
                  <a:pt x="4094082" y="188793"/>
                </a:cubicBezTo>
                <a:cubicBezTo>
                  <a:pt x="4089124" y="188793"/>
                  <a:pt x="4094082" y="177586"/>
                  <a:pt x="4089124" y="181322"/>
                </a:cubicBezTo>
                <a:cubicBezTo>
                  <a:pt x="4089124" y="179453"/>
                  <a:pt x="4091602" y="177586"/>
                  <a:pt x="4094082" y="177586"/>
                </a:cubicBezTo>
                <a:cubicBezTo>
                  <a:pt x="4086646" y="168248"/>
                  <a:pt x="4064339" y="185057"/>
                  <a:pt x="4059382" y="171984"/>
                </a:cubicBezTo>
                <a:cubicBezTo>
                  <a:pt x="4051946" y="173851"/>
                  <a:pt x="4044511" y="175719"/>
                  <a:pt x="4037076" y="171984"/>
                </a:cubicBezTo>
                <a:cubicBezTo>
                  <a:pt x="4032119" y="171984"/>
                  <a:pt x="4032119" y="175719"/>
                  <a:pt x="4029641" y="179453"/>
                </a:cubicBezTo>
                <a:cubicBezTo>
                  <a:pt x="4017248" y="171984"/>
                  <a:pt x="3994941" y="181322"/>
                  <a:pt x="3989985" y="164513"/>
                </a:cubicBezTo>
                <a:cubicBezTo>
                  <a:pt x="3994941" y="160779"/>
                  <a:pt x="3999898" y="164513"/>
                  <a:pt x="4002376" y="162646"/>
                </a:cubicBezTo>
                <a:cubicBezTo>
                  <a:pt x="3987506" y="155175"/>
                  <a:pt x="3975113" y="164513"/>
                  <a:pt x="3957764" y="158910"/>
                </a:cubicBezTo>
                <a:cubicBezTo>
                  <a:pt x="3942894" y="177586"/>
                  <a:pt x="3930500" y="168248"/>
                  <a:pt x="3903237" y="171984"/>
                </a:cubicBezTo>
                <a:cubicBezTo>
                  <a:pt x="3903237" y="170115"/>
                  <a:pt x="3903237" y="168248"/>
                  <a:pt x="3903237" y="164513"/>
                </a:cubicBezTo>
                <a:cubicBezTo>
                  <a:pt x="3888366" y="173851"/>
                  <a:pt x="3878452" y="170115"/>
                  <a:pt x="3866060" y="177586"/>
                </a:cubicBezTo>
                <a:cubicBezTo>
                  <a:pt x="3863581" y="170115"/>
                  <a:pt x="3853668" y="171984"/>
                  <a:pt x="3846231" y="171984"/>
                </a:cubicBezTo>
                <a:cubicBezTo>
                  <a:pt x="3848710" y="168248"/>
                  <a:pt x="3846231" y="168248"/>
                  <a:pt x="3846231" y="166381"/>
                </a:cubicBezTo>
                <a:cubicBezTo>
                  <a:pt x="3851188" y="162646"/>
                  <a:pt x="3851188" y="153308"/>
                  <a:pt x="3856146" y="151439"/>
                </a:cubicBezTo>
                <a:cubicBezTo>
                  <a:pt x="3853668" y="149572"/>
                  <a:pt x="3848710" y="145837"/>
                  <a:pt x="3848710" y="140234"/>
                </a:cubicBezTo>
                <a:cubicBezTo>
                  <a:pt x="3836318" y="149572"/>
                  <a:pt x="3821447" y="147704"/>
                  <a:pt x="3809055" y="158910"/>
                </a:cubicBezTo>
                <a:cubicBezTo>
                  <a:pt x="3809055" y="158910"/>
                  <a:pt x="3811533" y="160779"/>
                  <a:pt x="3811533" y="160779"/>
                </a:cubicBezTo>
                <a:cubicBezTo>
                  <a:pt x="3814012" y="162646"/>
                  <a:pt x="3816490" y="162646"/>
                  <a:pt x="3818968" y="160779"/>
                </a:cubicBezTo>
                <a:cubicBezTo>
                  <a:pt x="3821447" y="160779"/>
                  <a:pt x="3821447" y="160779"/>
                  <a:pt x="3823925" y="162646"/>
                </a:cubicBezTo>
                <a:cubicBezTo>
                  <a:pt x="3823925" y="162646"/>
                  <a:pt x="3823925" y="162646"/>
                  <a:pt x="3823925" y="160779"/>
                </a:cubicBezTo>
                <a:cubicBezTo>
                  <a:pt x="3823925" y="158910"/>
                  <a:pt x="3823925" y="158910"/>
                  <a:pt x="3826404" y="158910"/>
                </a:cubicBezTo>
                <a:cubicBezTo>
                  <a:pt x="3826404" y="158910"/>
                  <a:pt x="3826404" y="158910"/>
                  <a:pt x="3826404" y="160779"/>
                </a:cubicBezTo>
                <a:cubicBezTo>
                  <a:pt x="3826404" y="160779"/>
                  <a:pt x="3826404" y="160779"/>
                  <a:pt x="3826404" y="162646"/>
                </a:cubicBezTo>
                <a:cubicBezTo>
                  <a:pt x="3826404" y="162646"/>
                  <a:pt x="3828882" y="162646"/>
                  <a:pt x="3828882" y="162646"/>
                </a:cubicBezTo>
                <a:cubicBezTo>
                  <a:pt x="3828882" y="162646"/>
                  <a:pt x="3828882" y="164513"/>
                  <a:pt x="3831360" y="164513"/>
                </a:cubicBezTo>
                <a:cubicBezTo>
                  <a:pt x="3831360" y="164513"/>
                  <a:pt x="3833840" y="168248"/>
                  <a:pt x="3831360" y="170115"/>
                </a:cubicBezTo>
                <a:cubicBezTo>
                  <a:pt x="3831360" y="170115"/>
                  <a:pt x="3831360" y="171984"/>
                  <a:pt x="3828882" y="171984"/>
                </a:cubicBezTo>
                <a:cubicBezTo>
                  <a:pt x="3828882" y="171984"/>
                  <a:pt x="3828882" y="170115"/>
                  <a:pt x="3828882" y="170115"/>
                </a:cubicBezTo>
                <a:cubicBezTo>
                  <a:pt x="3826404" y="170115"/>
                  <a:pt x="3826404" y="170115"/>
                  <a:pt x="3826404" y="168248"/>
                </a:cubicBezTo>
                <a:cubicBezTo>
                  <a:pt x="3826404" y="168248"/>
                  <a:pt x="3823925" y="168248"/>
                  <a:pt x="3823925" y="168248"/>
                </a:cubicBezTo>
                <a:cubicBezTo>
                  <a:pt x="3823925" y="168248"/>
                  <a:pt x="3821447" y="168248"/>
                  <a:pt x="3818968" y="168248"/>
                </a:cubicBezTo>
                <a:cubicBezTo>
                  <a:pt x="3816490" y="168248"/>
                  <a:pt x="3811533" y="168248"/>
                  <a:pt x="3809055" y="166381"/>
                </a:cubicBezTo>
                <a:cubicBezTo>
                  <a:pt x="3809055" y="166381"/>
                  <a:pt x="3809055" y="166381"/>
                  <a:pt x="3806576" y="166381"/>
                </a:cubicBezTo>
                <a:cubicBezTo>
                  <a:pt x="3806576" y="166381"/>
                  <a:pt x="3806576" y="166381"/>
                  <a:pt x="3806576" y="164513"/>
                </a:cubicBezTo>
                <a:cubicBezTo>
                  <a:pt x="3806576" y="162646"/>
                  <a:pt x="3804098" y="160779"/>
                  <a:pt x="3804098" y="158910"/>
                </a:cubicBezTo>
                <a:cubicBezTo>
                  <a:pt x="3804098" y="158910"/>
                  <a:pt x="3804098" y="158910"/>
                  <a:pt x="3804098" y="157043"/>
                </a:cubicBezTo>
                <a:cubicBezTo>
                  <a:pt x="3801618" y="157043"/>
                  <a:pt x="3799141" y="157043"/>
                  <a:pt x="3796662" y="157043"/>
                </a:cubicBezTo>
                <a:cubicBezTo>
                  <a:pt x="3796662" y="151439"/>
                  <a:pt x="3801618" y="153308"/>
                  <a:pt x="3801618" y="151439"/>
                </a:cubicBezTo>
                <a:cubicBezTo>
                  <a:pt x="3801618" y="143970"/>
                  <a:pt x="3794184" y="143970"/>
                  <a:pt x="3791705" y="136499"/>
                </a:cubicBezTo>
                <a:cubicBezTo>
                  <a:pt x="3816490" y="136499"/>
                  <a:pt x="3828882" y="129028"/>
                  <a:pt x="3856146" y="132763"/>
                </a:cubicBezTo>
                <a:cubicBezTo>
                  <a:pt x="3858624" y="130896"/>
                  <a:pt x="3858624" y="125294"/>
                  <a:pt x="3863581" y="127161"/>
                </a:cubicBezTo>
                <a:cubicBezTo>
                  <a:pt x="3861103" y="125294"/>
                  <a:pt x="3858624" y="125294"/>
                  <a:pt x="3858624" y="121558"/>
                </a:cubicBezTo>
                <a:cubicBezTo>
                  <a:pt x="3841275" y="125294"/>
                  <a:pt x="3816490" y="123425"/>
                  <a:pt x="3799141" y="119690"/>
                </a:cubicBezTo>
                <a:cubicBezTo>
                  <a:pt x="3796662" y="119690"/>
                  <a:pt x="3794184" y="119690"/>
                  <a:pt x="3789227" y="119690"/>
                </a:cubicBezTo>
                <a:cubicBezTo>
                  <a:pt x="3784270" y="119690"/>
                  <a:pt x="3776834" y="119690"/>
                  <a:pt x="3771877" y="119690"/>
                </a:cubicBezTo>
                <a:cubicBezTo>
                  <a:pt x="3752049" y="119690"/>
                  <a:pt x="3734699" y="119690"/>
                  <a:pt x="3714871" y="115954"/>
                </a:cubicBezTo>
                <a:cubicBezTo>
                  <a:pt x="3714871" y="114087"/>
                  <a:pt x="3714871" y="114087"/>
                  <a:pt x="3714871" y="114087"/>
                </a:cubicBezTo>
                <a:cubicBezTo>
                  <a:pt x="3709915" y="114087"/>
                  <a:pt x="3704958" y="114087"/>
                  <a:pt x="3707436" y="108485"/>
                </a:cubicBezTo>
                <a:cubicBezTo>
                  <a:pt x="3707436" y="104749"/>
                  <a:pt x="3717350" y="104749"/>
                  <a:pt x="3719828" y="108485"/>
                </a:cubicBezTo>
                <a:cubicBezTo>
                  <a:pt x="3742136" y="114087"/>
                  <a:pt x="3766920" y="114087"/>
                  <a:pt x="3789227" y="112220"/>
                </a:cubicBezTo>
                <a:cubicBezTo>
                  <a:pt x="3791705" y="112220"/>
                  <a:pt x="3796662" y="112220"/>
                  <a:pt x="3799141" y="112220"/>
                </a:cubicBezTo>
                <a:cubicBezTo>
                  <a:pt x="3806576" y="102882"/>
                  <a:pt x="3811533" y="114087"/>
                  <a:pt x="3821447" y="112220"/>
                </a:cubicBezTo>
                <a:cubicBezTo>
                  <a:pt x="3821447" y="102882"/>
                  <a:pt x="3816490" y="97278"/>
                  <a:pt x="3811533" y="91675"/>
                </a:cubicBezTo>
                <a:cubicBezTo>
                  <a:pt x="3826404" y="87940"/>
                  <a:pt x="3851188" y="91675"/>
                  <a:pt x="3873496" y="95411"/>
                </a:cubicBezTo>
                <a:cubicBezTo>
                  <a:pt x="3873496" y="102882"/>
                  <a:pt x="3868538" y="95411"/>
                  <a:pt x="3866060" y="99146"/>
                </a:cubicBezTo>
                <a:cubicBezTo>
                  <a:pt x="3868538" y="104749"/>
                  <a:pt x="3875974" y="99146"/>
                  <a:pt x="3880931" y="101014"/>
                </a:cubicBezTo>
                <a:cubicBezTo>
                  <a:pt x="3871018" y="89809"/>
                  <a:pt x="3893324" y="93544"/>
                  <a:pt x="3903237" y="93544"/>
                </a:cubicBezTo>
                <a:cubicBezTo>
                  <a:pt x="3900759" y="97278"/>
                  <a:pt x="3898281" y="99146"/>
                  <a:pt x="3898281" y="104749"/>
                </a:cubicBezTo>
                <a:cubicBezTo>
                  <a:pt x="3893324" y="104749"/>
                  <a:pt x="3888366" y="106616"/>
                  <a:pt x="3883409" y="106616"/>
                </a:cubicBezTo>
                <a:cubicBezTo>
                  <a:pt x="3885888" y="117823"/>
                  <a:pt x="3883409" y="123425"/>
                  <a:pt x="3878452" y="125294"/>
                </a:cubicBezTo>
                <a:cubicBezTo>
                  <a:pt x="3883409" y="136499"/>
                  <a:pt x="3898281" y="129028"/>
                  <a:pt x="3895802" y="143970"/>
                </a:cubicBezTo>
                <a:cubicBezTo>
                  <a:pt x="3895802" y="143970"/>
                  <a:pt x="3895802" y="143970"/>
                  <a:pt x="3898281" y="143970"/>
                </a:cubicBezTo>
                <a:cubicBezTo>
                  <a:pt x="3898281" y="143970"/>
                  <a:pt x="3898281" y="142101"/>
                  <a:pt x="3898281" y="142101"/>
                </a:cubicBezTo>
                <a:cubicBezTo>
                  <a:pt x="3900759" y="134630"/>
                  <a:pt x="3905716" y="130896"/>
                  <a:pt x="3915630" y="130896"/>
                </a:cubicBezTo>
                <a:cubicBezTo>
                  <a:pt x="3913152" y="127161"/>
                  <a:pt x="3913152" y="125294"/>
                  <a:pt x="3908194" y="125294"/>
                </a:cubicBezTo>
                <a:cubicBezTo>
                  <a:pt x="3913152" y="115954"/>
                  <a:pt x="3930500" y="106616"/>
                  <a:pt x="3918108" y="93544"/>
                </a:cubicBezTo>
                <a:cubicBezTo>
                  <a:pt x="3927402" y="96345"/>
                  <a:pt x="3949244" y="88641"/>
                  <a:pt x="3965858" y="89341"/>
                </a:cubicBezTo>
                <a:close/>
                <a:moveTo>
                  <a:pt x="3777101" y="87601"/>
                </a:moveTo>
                <a:cubicBezTo>
                  <a:pt x="3782125" y="95401"/>
                  <a:pt x="3772076" y="97350"/>
                  <a:pt x="3769563" y="91502"/>
                </a:cubicBezTo>
                <a:cubicBezTo>
                  <a:pt x="3769563" y="83702"/>
                  <a:pt x="3777101" y="95401"/>
                  <a:pt x="3777101" y="87601"/>
                </a:cubicBezTo>
                <a:close/>
                <a:moveTo>
                  <a:pt x="3112738" y="63094"/>
                </a:moveTo>
                <a:cubicBezTo>
                  <a:pt x="3120276" y="63094"/>
                  <a:pt x="3125300" y="61184"/>
                  <a:pt x="3125300" y="68827"/>
                </a:cubicBezTo>
                <a:cubicBezTo>
                  <a:pt x="3120276" y="68827"/>
                  <a:pt x="3112738" y="70737"/>
                  <a:pt x="3112738" y="63094"/>
                </a:cubicBezTo>
                <a:close/>
                <a:moveTo>
                  <a:pt x="2706859" y="61184"/>
                </a:moveTo>
                <a:cubicBezTo>
                  <a:pt x="2706859" y="61184"/>
                  <a:pt x="2709253" y="63231"/>
                  <a:pt x="2709253" y="63231"/>
                </a:cubicBezTo>
                <a:cubicBezTo>
                  <a:pt x="2709253" y="63231"/>
                  <a:pt x="2709253" y="63231"/>
                  <a:pt x="2711645" y="63231"/>
                </a:cubicBezTo>
                <a:cubicBezTo>
                  <a:pt x="2711645" y="65278"/>
                  <a:pt x="2711645" y="65278"/>
                  <a:pt x="2711645" y="67326"/>
                </a:cubicBezTo>
                <a:cubicBezTo>
                  <a:pt x="2711645" y="67326"/>
                  <a:pt x="2709253" y="67326"/>
                  <a:pt x="2709253" y="67326"/>
                </a:cubicBezTo>
                <a:cubicBezTo>
                  <a:pt x="2706859" y="65278"/>
                  <a:pt x="2706859" y="65278"/>
                  <a:pt x="2706859" y="65278"/>
                </a:cubicBezTo>
                <a:cubicBezTo>
                  <a:pt x="2704466" y="65278"/>
                  <a:pt x="2704466" y="63231"/>
                  <a:pt x="2704466" y="63231"/>
                </a:cubicBezTo>
                <a:cubicBezTo>
                  <a:pt x="2704466" y="61184"/>
                  <a:pt x="2704466" y="61184"/>
                  <a:pt x="2706859" y="61184"/>
                </a:cubicBezTo>
                <a:close/>
                <a:moveTo>
                  <a:pt x="1753686" y="61184"/>
                </a:moveTo>
                <a:cubicBezTo>
                  <a:pt x="1756198" y="61184"/>
                  <a:pt x="1756198" y="61184"/>
                  <a:pt x="1756198" y="61184"/>
                </a:cubicBezTo>
                <a:cubicBezTo>
                  <a:pt x="1758710" y="63231"/>
                  <a:pt x="1756198" y="65278"/>
                  <a:pt x="1756198" y="65278"/>
                </a:cubicBezTo>
                <a:cubicBezTo>
                  <a:pt x="1753686" y="67326"/>
                  <a:pt x="1751174" y="67326"/>
                  <a:pt x="1751174" y="67326"/>
                </a:cubicBezTo>
                <a:cubicBezTo>
                  <a:pt x="1748662" y="67326"/>
                  <a:pt x="1748662" y="67326"/>
                  <a:pt x="1746148" y="65278"/>
                </a:cubicBezTo>
                <a:cubicBezTo>
                  <a:pt x="1746148" y="65278"/>
                  <a:pt x="1746148" y="63231"/>
                  <a:pt x="1746148" y="63231"/>
                </a:cubicBezTo>
                <a:cubicBezTo>
                  <a:pt x="1746148" y="61184"/>
                  <a:pt x="1748662" y="61184"/>
                  <a:pt x="1748662" y="63231"/>
                </a:cubicBezTo>
                <a:cubicBezTo>
                  <a:pt x="1751174" y="63231"/>
                  <a:pt x="1751174" y="63231"/>
                  <a:pt x="1753686" y="61184"/>
                </a:cubicBezTo>
                <a:close/>
                <a:moveTo>
                  <a:pt x="1775760" y="59819"/>
                </a:moveTo>
                <a:cubicBezTo>
                  <a:pt x="1778003" y="59819"/>
                  <a:pt x="1778003" y="59819"/>
                  <a:pt x="1780246" y="59819"/>
                </a:cubicBezTo>
                <a:cubicBezTo>
                  <a:pt x="1780246" y="65278"/>
                  <a:pt x="1778003" y="65278"/>
                  <a:pt x="1775760" y="65278"/>
                </a:cubicBezTo>
                <a:cubicBezTo>
                  <a:pt x="1775760" y="63458"/>
                  <a:pt x="1775760" y="61638"/>
                  <a:pt x="1775760" y="59819"/>
                </a:cubicBezTo>
                <a:close/>
                <a:moveTo>
                  <a:pt x="2238767" y="53677"/>
                </a:moveTo>
                <a:cubicBezTo>
                  <a:pt x="2238767" y="55724"/>
                  <a:pt x="2238767" y="57772"/>
                  <a:pt x="2238767" y="59819"/>
                </a:cubicBezTo>
                <a:cubicBezTo>
                  <a:pt x="2236375" y="59819"/>
                  <a:pt x="2233982" y="59819"/>
                  <a:pt x="2231590" y="59819"/>
                </a:cubicBezTo>
                <a:cubicBezTo>
                  <a:pt x="2231590" y="57772"/>
                  <a:pt x="2231590" y="55724"/>
                  <a:pt x="2231590" y="55724"/>
                </a:cubicBezTo>
                <a:cubicBezTo>
                  <a:pt x="2233982" y="55724"/>
                  <a:pt x="2236375" y="53677"/>
                  <a:pt x="2238767" y="53677"/>
                </a:cubicBezTo>
                <a:close/>
                <a:moveTo>
                  <a:pt x="2677548" y="49412"/>
                </a:moveTo>
                <a:cubicBezTo>
                  <a:pt x="2679042" y="49173"/>
                  <a:pt x="2680838" y="50128"/>
                  <a:pt x="2682034" y="52039"/>
                </a:cubicBezTo>
                <a:cubicBezTo>
                  <a:pt x="2682034" y="57772"/>
                  <a:pt x="2677248" y="53950"/>
                  <a:pt x="2674856" y="53950"/>
                </a:cubicBezTo>
                <a:cubicBezTo>
                  <a:pt x="2674856" y="51084"/>
                  <a:pt x="2676052" y="49651"/>
                  <a:pt x="2677548" y="49412"/>
                </a:cubicBezTo>
                <a:close/>
                <a:moveTo>
                  <a:pt x="2998802" y="47834"/>
                </a:moveTo>
                <a:cubicBezTo>
                  <a:pt x="3003729" y="47597"/>
                  <a:pt x="3009272" y="49021"/>
                  <a:pt x="3011736" y="51874"/>
                </a:cubicBezTo>
                <a:cubicBezTo>
                  <a:pt x="3028979" y="53774"/>
                  <a:pt x="3046224" y="55675"/>
                  <a:pt x="3061005" y="57577"/>
                </a:cubicBezTo>
                <a:cubicBezTo>
                  <a:pt x="3070859" y="57577"/>
                  <a:pt x="3078250" y="57577"/>
                  <a:pt x="3088104" y="59477"/>
                </a:cubicBezTo>
                <a:cubicBezTo>
                  <a:pt x="3090567" y="48072"/>
                  <a:pt x="3107812" y="55675"/>
                  <a:pt x="3112738" y="57577"/>
                </a:cubicBezTo>
                <a:cubicBezTo>
                  <a:pt x="3112738" y="72785"/>
                  <a:pt x="3100422" y="68982"/>
                  <a:pt x="3090567" y="67082"/>
                </a:cubicBezTo>
                <a:cubicBezTo>
                  <a:pt x="3090567" y="67082"/>
                  <a:pt x="3090567" y="67082"/>
                  <a:pt x="3088104" y="67082"/>
                </a:cubicBezTo>
                <a:cubicBezTo>
                  <a:pt x="3080714" y="67082"/>
                  <a:pt x="3070859" y="65180"/>
                  <a:pt x="3061005" y="65180"/>
                </a:cubicBezTo>
                <a:cubicBezTo>
                  <a:pt x="3043760" y="63279"/>
                  <a:pt x="3028979" y="63279"/>
                  <a:pt x="3011736" y="59477"/>
                </a:cubicBezTo>
                <a:cubicBezTo>
                  <a:pt x="3006809" y="63279"/>
                  <a:pt x="2994491" y="61379"/>
                  <a:pt x="2989564" y="59477"/>
                </a:cubicBezTo>
                <a:cubicBezTo>
                  <a:pt x="2987100" y="59477"/>
                  <a:pt x="2987100" y="59477"/>
                  <a:pt x="2984637" y="59477"/>
                </a:cubicBezTo>
                <a:cubicBezTo>
                  <a:pt x="2982173" y="59477"/>
                  <a:pt x="2982173" y="57577"/>
                  <a:pt x="2979710" y="59477"/>
                </a:cubicBezTo>
                <a:cubicBezTo>
                  <a:pt x="2977246" y="59477"/>
                  <a:pt x="2977246" y="57577"/>
                  <a:pt x="2977246" y="55675"/>
                </a:cubicBezTo>
                <a:cubicBezTo>
                  <a:pt x="2977246" y="55675"/>
                  <a:pt x="2977246" y="53774"/>
                  <a:pt x="2979710" y="53774"/>
                </a:cubicBezTo>
                <a:cubicBezTo>
                  <a:pt x="2982173" y="51874"/>
                  <a:pt x="2982173" y="53774"/>
                  <a:pt x="2984637" y="53774"/>
                </a:cubicBezTo>
                <a:cubicBezTo>
                  <a:pt x="2987100" y="53774"/>
                  <a:pt x="2987100" y="53774"/>
                  <a:pt x="2989564" y="53774"/>
                </a:cubicBezTo>
                <a:cubicBezTo>
                  <a:pt x="2989564" y="49972"/>
                  <a:pt x="2993875" y="48072"/>
                  <a:pt x="2998802" y="47834"/>
                </a:cubicBezTo>
                <a:close/>
                <a:moveTo>
                  <a:pt x="2783428" y="46171"/>
                </a:moveTo>
                <a:cubicBezTo>
                  <a:pt x="2783428" y="46171"/>
                  <a:pt x="2786122" y="46171"/>
                  <a:pt x="2786122" y="46171"/>
                </a:cubicBezTo>
                <a:cubicBezTo>
                  <a:pt x="2786122" y="48217"/>
                  <a:pt x="2786122" y="50266"/>
                  <a:pt x="2786122" y="50266"/>
                </a:cubicBezTo>
                <a:cubicBezTo>
                  <a:pt x="2786122" y="50266"/>
                  <a:pt x="2783428" y="50266"/>
                  <a:pt x="2783428" y="52312"/>
                </a:cubicBezTo>
                <a:cubicBezTo>
                  <a:pt x="2783428" y="50266"/>
                  <a:pt x="2783428" y="48217"/>
                  <a:pt x="2783428" y="46171"/>
                </a:cubicBezTo>
                <a:close/>
                <a:moveTo>
                  <a:pt x="2802689" y="45943"/>
                </a:moveTo>
                <a:cubicBezTo>
                  <a:pt x="2806342" y="45715"/>
                  <a:pt x="2810604" y="46626"/>
                  <a:pt x="2813040" y="48445"/>
                </a:cubicBezTo>
                <a:cubicBezTo>
                  <a:pt x="2810604" y="55725"/>
                  <a:pt x="2800862" y="52085"/>
                  <a:pt x="2795990" y="50266"/>
                </a:cubicBezTo>
                <a:cubicBezTo>
                  <a:pt x="2795990" y="47536"/>
                  <a:pt x="2799035" y="46171"/>
                  <a:pt x="2802689" y="45943"/>
                </a:cubicBezTo>
                <a:close/>
                <a:moveTo>
                  <a:pt x="2743947" y="40575"/>
                </a:moveTo>
                <a:cubicBezTo>
                  <a:pt x="2756411" y="38664"/>
                  <a:pt x="2761396" y="44397"/>
                  <a:pt x="2766381" y="46307"/>
                </a:cubicBezTo>
                <a:cubicBezTo>
                  <a:pt x="2766381" y="53950"/>
                  <a:pt x="2753918" y="57772"/>
                  <a:pt x="2748932" y="52039"/>
                </a:cubicBezTo>
                <a:cubicBezTo>
                  <a:pt x="2743947" y="53950"/>
                  <a:pt x="2738964" y="55860"/>
                  <a:pt x="2733977" y="55860"/>
                </a:cubicBezTo>
                <a:cubicBezTo>
                  <a:pt x="2726500" y="55860"/>
                  <a:pt x="2721515" y="53950"/>
                  <a:pt x="2714038" y="53950"/>
                </a:cubicBezTo>
                <a:cubicBezTo>
                  <a:pt x="2709053" y="53950"/>
                  <a:pt x="2704068" y="52039"/>
                  <a:pt x="2701576" y="52039"/>
                </a:cubicBezTo>
                <a:cubicBezTo>
                  <a:pt x="2699083" y="52039"/>
                  <a:pt x="2699083" y="50128"/>
                  <a:pt x="2699083" y="48217"/>
                </a:cubicBezTo>
                <a:cubicBezTo>
                  <a:pt x="2699083" y="48217"/>
                  <a:pt x="2699083" y="46307"/>
                  <a:pt x="2701576" y="46307"/>
                </a:cubicBezTo>
                <a:cubicBezTo>
                  <a:pt x="2704068" y="46307"/>
                  <a:pt x="2709053" y="46307"/>
                  <a:pt x="2714038" y="48217"/>
                </a:cubicBezTo>
                <a:cubicBezTo>
                  <a:pt x="2726500" y="50128"/>
                  <a:pt x="2736470" y="50128"/>
                  <a:pt x="2746440" y="46307"/>
                </a:cubicBezTo>
                <a:cubicBezTo>
                  <a:pt x="2746440" y="44397"/>
                  <a:pt x="2743947" y="44397"/>
                  <a:pt x="2743947" y="40575"/>
                </a:cubicBezTo>
                <a:close/>
                <a:moveTo>
                  <a:pt x="2548164" y="37613"/>
                </a:moveTo>
                <a:cubicBezTo>
                  <a:pt x="2547813" y="37527"/>
                  <a:pt x="2559030" y="40256"/>
                  <a:pt x="2553421" y="38892"/>
                </a:cubicBezTo>
                <a:cubicBezTo>
                  <a:pt x="2549682" y="37982"/>
                  <a:pt x="2548280" y="37640"/>
                  <a:pt x="2548164" y="37613"/>
                </a:cubicBezTo>
                <a:close/>
                <a:moveTo>
                  <a:pt x="2565808" y="35222"/>
                </a:moveTo>
                <a:cubicBezTo>
                  <a:pt x="2568279" y="40830"/>
                  <a:pt x="2573224" y="44569"/>
                  <a:pt x="2580640" y="46437"/>
                </a:cubicBezTo>
                <a:cubicBezTo>
                  <a:pt x="2578167" y="52046"/>
                  <a:pt x="2568279" y="52046"/>
                  <a:pt x="2560863" y="48307"/>
                </a:cubicBezTo>
                <a:cubicBezTo>
                  <a:pt x="2558390" y="50176"/>
                  <a:pt x="2555918" y="50176"/>
                  <a:pt x="2553445" y="52046"/>
                </a:cubicBezTo>
                <a:cubicBezTo>
                  <a:pt x="2553445" y="52046"/>
                  <a:pt x="2553445" y="52046"/>
                  <a:pt x="2553445" y="53914"/>
                </a:cubicBezTo>
                <a:cubicBezTo>
                  <a:pt x="2553445" y="53914"/>
                  <a:pt x="2553445" y="53914"/>
                  <a:pt x="2553445" y="55784"/>
                </a:cubicBezTo>
                <a:cubicBezTo>
                  <a:pt x="2558390" y="55784"/>
                  <a:pt x="2560863" y="59521"/>
                  <a:pt x="2565808" y="57653"/>
                </a:cubicBezTo>
                <a:cubicBezTo>
                  <a:pt x="2565808" y="57653"/>
                  <a:pt x="2565808" y="57653"/>
                  <a:pt x="2565808" y="59521"/>
                </a:cubicBezTo>
                <a:cubicBezTo>
                  <a:pt x="2568279" y="57653"/>
                  <a:pt x="2568279" y="59521"/>
                  <a:pt x="2570751" y="59521"/>
                </a:cubicBezTo>
                <a:cubicBezTo>
                  <a:pt x="2570751" y="59521"/>
                  <a:pt x="2573224" y="59521"/>
                  <a:pt x="2573224" y="59521"/>
                </a:cubicBezTo>
                <a:cubicBezTo>
                  <a:pt x="2575696" y="59521"/>
                  <a:pt x="2575696" y="59521"/>
                  <a:pt x="2575696" y="59521"/>
                </a:cubicBezTo>
                <a:cubicBezTo>
                  <a:pt x="2575696" y="61391"/>
                  <a:pt x="2575696" y="61391"/>
                  <a:pt x="2575696" y="63260"/>
                </a:cubicBezTo>
                <a:cubicBezTo>
                  <a:pt x="2573224" y="63260"/>
                  <a:pt x="2573224" y="63260"/>
                  <a:pt x="2573224" y="63260"/>
                </a:cubicBezTo>
                <a:cubicBezTo>
                  <a:pt x="2570751" y="63260"/>
                  <a:pt x="2570751" y="63260"/>
                  <a:pt x="2570751" y="61391"/>
                </a:cubicBezTo>
                <a:cubicBezTo>
                  <a:pt x="2568279" y="61391"/>
                  <a:pt x="2568279" y="61391"/>
                  <a:pt x="2568279" y="61391"/>
                </a:cubicBezTo>
                <a:cubicBezTo>
                  <a:pt x="2548500" y="70737"/>
                  <a:pt x="2531196" y="59521"/>
                  <a:pt x="2513890" y="59521"/>
                </a:cubicBezTo>
                <a:cubicBezTo>
                  <a:pt x="2494113" y="59521"/>
                  <a:pt x="2474336" y="66998"/>
                  <a:pt x="2459503" y="55784"/>
                </a:cubicBezTo>
                <a:cubicBezTo>
                  <a:pt x="2469392" y="53914"/>
                  <a:pt x="2464448" y="46437"/>
                  <a:pt x="2466920" y="38960"/>
                </a:cubicBezTo>
                <a:cubicBezTo>
                  <a:pt x="2484225" y="40830"/>
                  <a:pt x="2496586" y="27746"/>
                  <a:pt x="2506474" y="42699"/>
                </a:cubicBezTo>
                <a:cubicBezTo>
                  <a:pt x="2523780" y="44569"/>
                  <a:pt x="2528724" y="37092"/>
                  <a:pt x="2546029" y="44569"/>
                </a:cubicBezTo>
                <a:cubicBezTo>
                  <a:pt x="2546029" y="44569"/>
                  <a:pt x="2546029" y="44569"/>
                  <a:pt x="2546029" y="46437"/>
                </a:cubicBezTo>
                <a:cubicBezTo>
                  <a:pt x="2546029" y="44569"/>
                  <a:pt x="2548500" y="44569"/>
                  <a:pt x="2550974" y="46437"/>
                </a:cubicBezTo>
                <a:cubicBezTo>
                  <a:pt x="2553445" y="44569"/>
                  <a:pt x="2558390" y="42699"/>
                  <a:pt x="2560863" y="42699"/>
                </a:cubicBezTo>
                <a:cubicBezTo>
                  <a:pt x="2563334" y="40830"/>
                  <a:pt x="2565808" y="40830"/>
                  <a:pt x="2565808" y="35222"/>
                </a:cubicBezTo>
                <a:close/>
                <a:moveTo>
                  <a:pt x="1503596" y="32978"/>
                </a:moveTo>
                <a:cubicBezTo>
                  <a:pt x="1507298" y="32522"/>
                  <a:pt x="1511616" y="33433"/>
                  <a:pt x="1510383" y="37071"/>
                </a:cubicBezTo>
                <a:cubicBezTo>
                  <a:pt x="1505447" y="40711"/>
                  <a:pt x="1500513" y="33433"/>
                  <a:pt x="1500513" y="37071"/>
                </a:cubicBezTo>
                <a:cubicBezTo>
                  <a:pt x="1496811" y="35252"/>
                  <a:pt x="1499896" y="33433"/>
                  <a:pt x="1503596" y="32978"/>
                </a:cubicBezTo>
                <a:close/>
                <a:moveTo>
                  <a:pt x="2149934" y="27594"/>
                </a:moveTo>
                <a:cubicBezTo>
                  <a:pt x="2149934" y="27594"/>
                  <a:pt x="2149934" y="27594"/>
                  <a:pt x="2152409" y="27594"/>
                </a:cubicBezTo>
                <a:cubicBezTo>
                  <a:pt x="2154882" y="27594"/>
                  <a:pt x="2157358" y="27594"/>
                  <a:pt x="2159832" y="27594"/>
                </a:cubicBezTo>
                <a:cubicBezTo>
                  <a:pt x="2159832" y="27594"/>
                  <a:pt x="2162306" y="27594"/>
                  <a:pt x="2164780" y="29489"/>
                </a:cubicBezTo>
                <a:cubicBezTo>
                  <a:pt x="2164780" y="29489"/>
                  <a:pt x="2164780" y="29489"/>
                  <a:pt x="2164780" y="27594"/>
                </a:cubicBezTo>
                <a:cubicBezTo>
                  <a:pt x="2170967" y="28542"/>
                  <a:pt x="2177153" y="28068"/>
                  <a:pt x="2183648" y="27594"/>
                </a:cubicBezTo>
                <a:cubicBezTo>
                  <a:pt x="2190143" y="27121"/>
                  <a:pt x="2196947" y="26647"/>
                  <a:pt x="2204370" y="27594"/>
                </a:cubicBezTo>
                <a:cubicBezTo>
                  <a:pt x="2214269" y="29489"/>
                  <a:pt x="2226640" y="33281"/>
                  <a:pt x="2236538" y="33281"/>
                </a:cubicBezTo>
                <a:cubicBezTo>
                  <a:pt x="2239012" y="33281"/>
                  <a:pt x="2241486" y="29489"/>
                  <a:pt x="2246435" y="27594"/>
                </a:cubicBezTo>
                <a:cubicBezTo>
                  <a:pt x="2251384" y="27594"/>
                  <a:pt x="2263756" y="29489"/>
                  <a:pt x="2268704" y="37071"/>
                </a:cubicBezTo>
                <a:cubicBezTo>
                  <a:pt x="2276128" y="29489"/>
                  <a:pt x="2290973" y="29489"/>
                  <a:pt x="2295922" y="40863"/>
                </a:cubicBezTo>
                <a:cubicBezTo>
                  <a:pt x="2298397" y="35176"/>
                  <a:pt x="2305820" y="35176"/>
                  <a:pt x="2313244" y="35176"/>
                </a:cubicBezTo>
                <a:cubicBezTo>
                  <a:pt x="2313244" y="38968"/>
                  <a:pt x="2310768" y="40863"/>
                  <a:pt x="2313244" y="40863"/>
                </a:cubicBezTo>
                <a:cubicBezTo>
                  <a:pt x="2303346" y="56027"/>
                  <a:pt x="2288499" y="44655"/>
                  <a:pt x="2276128" y="44655"/>
                </a:cubicBezTo>
                <a:cubicBezTo>
                  <a:pt x="2263756" y="44655"/>
                  <a:pt x="2253858" y="50340"/>
                  <a:pt x="2241486" y="50340"/>
                </a:cubicBezTo>
                <a:cubicBezTo>
                  <a:pt x="2234062" y="50340"/>
                  <a:pt x="2224166" y="44655"/>
                  <a:pt x="2216743" y="46550"/>
                </a:cubicBezTo>
                <a:cubicBezTo>
                  <a:pt x="2204370" y="48445"/>
                  <a:pt x="2196948" y="59819"/>
                  <a:pt x="2182101" y="57923"/>
                </a:cubicBezTo>
                <a:cubicBezTo>
                  <a:pt x="2179627" y="54132"/>
                  <a:pt x="2177153" y="48445"/>
                  <a:pt x="2182101" y="42758"/>
                </a:cubicBezTo>
                <a:cubicBezTo>
                  <a:pt x="2174678" y="44655"/>
                  <a:pt x="2169729" y="42758"/>
                  <a:pt x="2164780" y="40863"/>
                </a:cubicBezTo>
                <a:cubicBezTo>
                  <a:pt x="2164780" y="35176"/>
                  <a:pt x="2167255" y="37071"/>
                  <a:pt x="2164780" y="33281"/>
                </a:cubicBezTo>
                <a:cubicBezTo>
                  <a:pt x="2164780" y="33281"/>
                  <a:pt x="2164780" y="33281"/>
                  <a:pt x="2164780" y="31385"/>
                </a:cubicBezTo>
                <a:cubicBezTo>
                  <a:pt x="2162306" y="31385"/>
                  <a:pt x="2162306" y="31385"/>
                  <a:pt x="2159832" y="31385"/>
                </a:cubicBezTo>
                <a:cubicBezTo>
                  <a:pt x="2157358" y="31385"/>
                  <a:pt x="2152409" y="31385"/>
                  <a:pt x="2149934" y="31385"/>
                </a:cubicBezTo>
                <a:cubicBezTo>
                  <a:pt x="2149934" y="29489"/>
                  <a:pt x="2149934" y="29489"/>
                  <a:pt x="2149934" y="27594"/>
                </a:cubicBezTo>
                <a:close/>
                <a:moveTo>
                  <a:pt x="1460975" y="18129"/>
                </a:moveTo>
                <a:cubicBezTo>
                  <a:pt x="1461536" y="17893"/>
                  <a:pt x="1462378" y="18362"/>
                  <a:pt x="1463500" y="20239"/>
                </a:cubicBezTo>
                <a:cubicBezTo>
                  <a:pt x="1460134" y="25869"/>
                  <a:pt x="1459293" y="18831"/>
                  <a:pt x="1460975" y="18129"/>
                </a:cubicBezTo>
                <a:close/>
                <a:moveTo>
                  <a:pt x="1912626" y="18078"/>
                </a:moveTo>
                <a:cubicBezTo>
                  <a:pt x="1914786" y="18562"/>
                  <a:pt x="1916637" y="20978"/>
                  <a:pt x="1916637" y="25813"/>
                </a:cubicBezTo>
                <a:cubicBezTo>
                  <a:pt x="1911701" y="27746"/>
                  <a:pt x="1911701" y="21945"/>
                  <a:pt x="1906766" y="21945"/>
                </a:cubicBezTo>
                <a:cubicBezTo>
                  <a:pt x="1908000" y="19045"/>
                  <a:pt x="1910467" y="17595"/>
                  <a:pt x="1912626" y="18078"/>
                </a:cubicBezTo>
                <a:close/>
                <a:moveTo>
                  <a:pt x="1658812" y="17126"/>
                </a:moveTo>
                <a:cubicBezTo>
                  <a:pt x="1662102" y="17126"/>
                  <a:pt x="1665092" y="18533"/>
                  <a:pt x="1663896" y="22287"/>
                </a:cubicBezTo>
                <a:cubicBezTo>
                  <a:pt x="1656719" y="20411"/>
                  <a:pt x="1656719" y="22287"/>
                  <a:pt x="1651932" y="20411"/>
                </a:cubicBezTo>
                <a:cubicBezTo>
                  <a:pt x="1651932" y="18533"/>
                  <a:pt x="1655521" y="17126"/>
                  <a:pt x="1658812" y="17126"/>
                </a:cubicBezTo>
                <a:close/>
                <a:moveTo>
                  <a:pt x="2095112" y="14781"/>
                </a:moveTo>
                <a:cubicBezTo>
                  <a:pt x="2112448" y="16653"/>
                  <a:pt x="2127307" y="22272"/>
                  <a:pt x="2139689" y="29763"/>
                </a:cubicBezTo>
                <a:cubicBezTo>
                  <a:pt x="2137212" y="37253"/>
                  <a:pt x="2142165" y="37253"/>
                  <a:pt x="2147118" y="39127"/>
                </a:cubicBezTo>
                <a:cubicBezTo>
                  <a:pt x="2147118" y="39127"/>
                  <a:pt x="2149595" y="39127"/>
                  <a:pt x="2149595" y="39127"/>
                </a:cubicBezTo>
                <a:cubicBezTo>
                  <a:pt x="2152072" y="39127"/>
                  <a:pt x="2157024" y="37253"/>
                  <a:pt x="2159501" y="41000"/>
                </a:cubicBezTo>
                <a:cubicBezTo>
                  <a:pt x="2159501" y="41000"/>
                  <a:pt x="2159501" y="41000"/>
                  <a:pt x="2159501" y="42873"/>
                </a:cubicBezTo>
                <a:cubicBezTo>
                  <a:pt x="2161978" y="44746"/>
                  <a:pt x="2161978" y="44746"/>
                  <a:pt x="2161978" y="46618"/>
                </a:cubicBezTo>
                <a:cubicBezTo>
                  <a:pt x="2161978" y="46618"/>
                  <a:pt x="2161978" y="48492"/>
                  <a:pt x="2161978" y="48492"/>
                </a:cubicBezTo>
                <a:cubicBezTo>
                  <a:pt x="2161978" y="48492"/>
                  <a:pt x="2161978" y="50364"/>
                  <a:pt x="2159501" y="50364"/>
                </a:cubicBezTo>
                <a:cubicBezTo>
                  <a:pt x="2159501" y="50364"/>
                  <a:pt x="2159501" y="50364"/>
                  <a:pt x="2159501" y="48492"/>
                </a:cubicBezTo>
                <a:cubicBezTo>
                  <a:pt x="2157024" y="46618"/>
                  <a:pt x="2157024" y="44746"/>
                  <a:pt x="2157024" y="44746"/>
                </a:cubicBezTo>
                <a:cubicBezTo>
                  <a:pt x="2157024" y="42873"/>
                  <a:pt x="2154547" y="42873"/>
                  <a:pt x="2152072" y="42873"/>
                </a:cubicBezTo>
                <a:cubicBezTo>
                  <a:pt x="2149595" y="44746"/>
                  <a:pt x="2147118" y="44746"/>
                  <a:pt x="2144642" y="42873"/>
                </a:cubicBezTo>
                <a:cubicBezTo>
                  <a:pt x="2144642" y="42873"/>
                  <a:pt x="2144642" y="42873"/>
                  <a:pt x="2144642" y="44746"/>
                </a:cubicBezTo>
                <a:cubicBezTo>
                  <a:pt x="2117400" y="44746"/>
                  <a:pt x="2082729" y="37253"/>
                  <a:pt x="2067870" y="59729"/>
                </a:cubicBezTo>
                <a:cubicBezTo>
                  <a:pt x="2062918" y="59729"/>
                  <a:pt x="2062918" y="57855"/>
                  <a:pt x="2060441" y="57855"/>
                </a:cubicBezTo>
                <a:cubicBezTo>
                  <a:pt x="2053012" y="59729"/>
                  <a:pt x="2053012" y="70966"/>
                  <a:pt x="2043105" y="69092"/>
                </a:cubicBezTo>
                <a:cubicBezTo>
                  <a:pt x="2045582" y="78457"/>
                  <a:pt x="2045582" y="76584"/>
                  <a:pt x="2045582" y="82203"/>
                </a:cubicBezTo>
                <a:cubicBezTo>
                  <a:pt x="2065394" y="93440"/>
                  <a:pt x="2090160" y="95312"/>
                  <a:pt x="2109971" y="97186"/>
                </a:cubicBezTo>
                <a:cubicBezTo>
                  <a:pt x="2112448" y="80330"/>
                  <a:pt x="2105019" y="72838"/>
                  <a:pt x="2092635" y="67220"/>
                </a:cubicBezTo>
                <a:cubicBezTo>
                  <a:pt x="2095112" y="63474"/>
                  <a:pt x="2092635" y="65347"/>
                  <a:pt x="2092635" y="59729"/>
                </a:cubicBezTo>
                <a:cubicBezTo>
                  <a:pt x="2100065" y="52237"/>
                  <a:pt x="2114924" y="63474"/>
                  <a:pt x="2127307" y="63474"/>
                </a:cubicBezTo>
                <a:cubicBezTo>
                  <a:pt x="2132259" y="63474"/>
                  <a:pt x="2137212" y="57855"/>
                  <a:pt x="2144642" y="63474"/>
                </a:cubicBezTo>
                <a:cubicBezTo>
                  <a:pt x="2144642" y="63474"/>
                  <a:pt x="2144642" y="63474"/>
                  <a:pt x="2144642" y="65347"/>
                </a:cubicBezTo>
                <a:cubicBezTo>
                  <a:pt x="2144642" y="63474"/>
                  <a:pt x="2147118" y="63474"/>
                  <a:pt x="2147118" y="63474"/>
                </a:cubicBezTo>
                <a:cubicBezTo>
                  <a:pt x="2152072" y="63474"/>
                  <a:pt x="2154547" y="63474"/>
                  <a:pt x="2157024" y="61601"/>
                </a:cubicBezTo>
                <a:cubicBezTo>
                  <a:pt x="2157024" y="59729"/>
                  <a:pt x="2159501" y="61601"/>
                  <a:pt x="2159501" y="63474"/>
                </a:cubicBezTo>
                <a:cubicBezTo>
                  <a:pt x="2159501" y="63474"/>
                  <a:pt x="2159501" y="65347"/>
                  <a:pt x="2159501" y="67220"/>
                </a:cubicBezTo>
                <a:cubicBezTo>
                  <a:pt x="2154547" y="69092"/>
                  <a:pt x="2152072" y="69092"/>
                  <a:pt x="2149595" y="69092"/>
                </a:cubicBezTo>
                <a:cubicBezTo>
                  <a:pt x="2147118" y="69092"/>
                  <a:pt x="2147118" y="69092"/>
                  <a:pt x="2144642" y="70966"/>
                </a:cubicBezTo>
                <a:cubicBezTo>
                  <a:pt x="2142165" y="76584"/>
                  <a:pt x="2139689" y="80330"/>
                  <a:pt x="2137212" y="84075"/>
                </a:cubicBezTo>
                <a:cubicBezTo>
                  <a:pt x="2147118" y="99058"/>
                  <a:pt x="2157024" y="91566"/>
                  <a:pt x="2169406" y="102803"/>
                </a:cubicBezTo>
                <a:cubicBezTo>
                  <a:pt x="2174360" y="104677"/>
                  <a:pt x="2174360" y="100931"/>
                  <a:pt x="2179312" y="100931"/>
                </a:cubicBezTo>
                <a:cubicBezTo>
                  <a:pt x="2179312" y="95312"/>
                  <a:pt x="2174360" y="97186"/>
                  <a:pt x="2174360" y="93440"/>
                </a:cubicBezTo>
                <a:cubicBezTo>
                  <a:pt x="2176837" y="89694"/>
                  <a:pt x="2186742" y="84075"/>
                  <a:pt x="2194172" y="89694"/>
                </a:cubicBezTo>
                <a:cubicBezTo>
                  <a:pt x="2196648" y="84075"/>
                  <a:pt x="2196648" y="84075"/>
                  <a:pt x="2194172" y="76584"/>
                </a:cubicBezTo>
                <a:cubicBezTo>
                  <a:pt x="2211508" y="67220"/>
                  <a:pt x="2241224" y="76584"/>
                  <a:pt x="2256084" y="61601"/>
                </a:cubicBezTo>
                <a:cubicBezTo>
                  <a:pt x="2253607" y="61601"/>
                  <a:pt x="2253607" y="61601"/>
                  <a:pt x="2253607" y="61601"/>
                </a:cubicBezTo>
                <a:cubicBezTo>
                  <a:pt x="2251132" y="61601"/>
                  <a:pt x="2251132" y="59729"/>
                  <a:pt x="2251132" y="59729"/>
                </a:cubicBezTo>
                <a:cubicBezTo>
                  <a:pt x="2251132" y="57855"/>
                  <a:pt x="2251132" y="55983"/>
                  <a:pt x="2251132" y="55983"/>
                </a:cubicBezTo>
                <a:cubicBezTo>
                  <a:pt x="2253607" y="55983"/>
                  <a:pt x="2256084" y="55983"/>
                  <a:pt x="2258560" y="57855"/>
                </a:cubicBezTo>
                <a:cubicBezTo>
                  <a:pt x="2258560" y="57855"/>
                  <a:pt x="2258560" y="57855"/>
                  <a:pt x="2258560" y="55983"/>
                </a:cubicBezTo>
                <a:cubicBezTo>
                  <a:pt x="2265990" y="65347"/>
                  <a:pt x="2275896" y="67220"/>
                  <a:pt x="2288278" y="69092"/>
                </a:cubicBezTo>
                <a:cubicBezTo>
                  <a:pt x="2290754" y="69092"/>
                  <a:pt x="2293231" y="69092"/>
                  <a:pt x="2298185" y="70966"/>
                </a:cubicBezTo>
                <a:cubicBezTo>
                  <a:pt x="2300662" y="70966"/>
                  <a:pt x="2303137" y="70966"/>
                  <a:pt x="2305614" y="70966"/>
                </a:cubicBezTo>
                <a:cubicBezTo>
                  <a:pt x="2315520" y="69092"/>
                  <a:pt x="2315520" y="69092"/>
                  <a:pt x="2325426" y="69092"/>
                </a:cubicBezTo>
                <a:cubicBezTo>
                  <a:pt x="2325426" y="69092"/>
                  <a:pt x="2322950" y="69092"/>
                  <a:pt x="2322950" y="69092"/>
                </a:cubicBezTo>
                <a:cubicBezTo>
                  <a:pt x="2322950" y="67220"/>
                  <a:pt x="2322950" y="65347"/>
                  <a:pt x="2322950" y="65347"/>
                </a:cubicBezTo>
                <a:cubicBezTo>
                  <a:pt x="2322950" y="65347"/>
                  <a:pt x="2322950" y="65347"/>
                  <a:pt x="2322950" y="63474"/>
                </a:cubicBezTo>
                <a:cubicBezTo>
                  <a:pt x="2322950" y="63474"/>
                  <a:pt x="2322950" y="63474"/>
                  <a:pt x="2325426" y="63474"/>
                </a:cubicBezTo>
                <a:cubicBezTo>
                  <a:pt x="2327902" y="61601"/>
                  <a:pt x="2327902" y="61601"/>
                  <a:pt x="2332855" y="61601"/>
                </a:cubicBezTo>
                <a:cubicBezTo>
                  <a:pt x="2332855" y="61601"/>
                  <a:pt x="2332855" y="61601"/>
                  <a:pt x="2332855" y="63474"/>
                </a:cubicBezTo>
                <a:cubicBezTo>
                  <a:pt x="2332855" y="63474"/>
                  <a:pt x="2332855" y="65347"/>
                  <a:pt x="2332855" y="65347"/>
                </a:cubicBezTo>
                <a:cubicBezTo>
                  <a:pt x="2330378" y="65347"/>
                  <a:pt x="2327902" y="65347"/>
                  <a:pt x="2327902" y="65347"/>
                </a:cubicBezTo>
                <a:cubicBezTo>
                  <a:pt x="2327902" y="67220"/>
                  <a:pt x="2327902" y="67220"/>
                  <a:pt x="2327902" y="67220"/>
                </a:cubicBezTo>
                <a:lnTo>
                  <a:pt x="2327902" y="70966"/>
                </a:lnTo>
                <a:lnTo>
                  <a:pt x="2327902" y="72838"/>
                </a:lnTo>
                <a:lnTo>
                  <a:pt x="2327902" y="76584"/>
                </a:lnTo>
                <a:cubicBezTo>
                  <a:pt x="2322950" y="80330"/>
                  <a:pt x="2310567" y="87821"/>
                  <a:pt x="2305614" y="76584"/>
                </a:cubicBezTo>
                <a:cubicBezTo>
                  <a:pt x="2303137" y="76584"/>
                  <a:pt x="2300662" y="76584"/>
                  <a:pt x="2298185" y="76584"/>
                </a:cubicBezTo>
                <a:cubicBezTo>
                  <a:pt x="2293231" y="76584"/>
                  <a:pt x="2290754" y="76584"/>
                  <a:pt x="2288278" y="74711"/>
                </a:cubicBezTo>
                <a:cubicBezTo>
                  <a:pt x="2285802" y="82203"/>
                  <a:pt x="2283326" y="89694"/>
                  <a:pt x="2285802" y="97186"/>
                </a:cubicBezTo>
                <a:cubicBezTo>
                  <a:pt x="2283326" y="87821"/>
                  <a:pt x="2317996" y="99058"/>
                  <a:pt x="2330378" y="100931"/>
                </a:cubicBezTo>
                <a:cubicBezTo>
                  <a:pt x="2332855" y="99058"/>
                  <a:pt x="2330378" y="93440"/>
                  <a:pt x="2332855" y="91566"/>
                </a:cubicBezTo>
                <a:cubicBezTo>
                  <a:pt x="2340284" y="89694"/>
                  <a:pt x="2345238" y="91566"/>
                  <a:pt x="2350190" y="93440"/>
                </a:cubicBezTo>
                <a:cubicBezTo>
                  <a:pt x="2357620" y="85948"/>
                  <a:pt x="2360097" y="69092"/>
                  <a:pt x="2352667" y="59729"/>
                </a:cubicBezTo>
                <a:cubicBezTo>
                  <a:pt x="2355144" y="54110"/>
                  <a:pt x="2360097" y="52237"/>
                  <a:pt x="2365049" y="48492"/>
                </a:cubicBezTo>
                <a:cubicBezTo>
                  <a:pt x="2357620" y="44746"/>
                  <a:pt x="2347714" y="42873"/>
                  <a:pt x="2340284" y="37253"/>
                </a:cubicBezTo>
                <a:cubicBezTo>
                  <a:pt x="2340284" y="37253"/>
                  <a:pt x="2340284" y="37253"/>
                  <a:pt x="2340284" y="35381"/>
                </a:cubicBezTo>
                <a:cubicBezTo>
                  <a:pt x="2337808" y="35381"/>
                  <a:pt x="2337808" y="37253"/>
                  <a:pt x="2335332" y="37253"/>
                </a:cubicBezTo>
                <a:cubicBezTo>
                  <a:pt x="2335332" y="37253"/>
                  <a:pt x="2332855" y="35381"/>
                  <a:pt x="2332855" y="35381"/>
                </a:cubicBezTo>
                <a:cubicBezTo>
                  <a:pt x="2332855" y="33509"/>
                  <a:pt x="2332855" y="31636"/>
                  <a:pt x="2335332" y="31636"/>
                </a:cubicBezTo>
                <a:cubicBezTo>
                  <a:pt x="2340284" y="16653"/>
                  <a:pt x="2357620" y="33509"/>
                  <a:pt x="2360097" y="20399"/>
                </a:cubicBezTo>
                <a:cubicBezTo>
                  <a:pt x="2379908" y="22272"/>
                  <a:pt x="2389814" y="27890"/>
                  <a:pt x="2407150" y="37253"/>
                </a:cubicBezTo>
                <a:cubicBezTo>
                  <a:pt x="2414579" y="39127"/>
                  <a:pt x="2422010" y="39127"/>
                  <a:pt x="2429438" y="39127"/>
                </a:cubicBezTo>
                <a:cubicBezTo>
                  <a:pt x="2434390" y="39127"/>
                  <a:pt x="2439344" y="39127"/>
                  <a:pt x="2446774" y="39127"/>
                </a:cubicBezTo>
                <a:cubicBezTo>
                  <a:pt x="2449250" y="39127"/>
                  <a:pt x="2449250" y="41000"/>
                  <a:pt x="2449250" y="42873"/>
                </a:cubicBezTo>
                <a:cubicBezTo>
                  <a:pt x="2449250" y="42873"/>
                  <a:pt x="2446774" y="44746"/>
                  <a:pt x="2446774" y="44746"/>
                </a:cubicBezTo>
                <a:cubicBezTo>
                  <a:pt x="2439344" y="44746"/>
                  <a:pt x="2434390" y="44746"/>
                  <a:pt x="2429438" y="44746"/>
                </a:cubicBezTo>
                <a:cubicBezTo>
                  <a:pt x="2422010" y="44746"/>
                  <a:pt x="2414579" y="44746"/>
                  <a:pt x="2407150" y="42873"/>
                </a:cubicBezTo>
                <a:cubicBezTo>
                  <a:pt x="2404674" y="42873"/>
                  <a:pt x="2404674" y="44746"/>
                  <a:pt x="2404674" y="44746"/>
                </a:cubicBezTo>
                <a:cubicBezTo>
                  <a:pt x="2407150" y="52237"/>
                  <a:pt x="2419533" y="48492"/>
                  <a:pt x="2426962" y="54110"/>
                </a:cubicBezTo>
                <a:cubicBezTo>
                  <a:pt x="2429438" y="54110"/>
                  <a:pt x="2431915" y="54110"/>
                  <a:pt x="2434390" y="54110"/>
                </a:cubicBezTo>
                <a:cubicBezTo>
                  <a:pt x="2436867" y="54110"/>
                  <a:pt x="2439344" y="54110"/>
                  <a:pt x="2439344" y="54110"/>
                </a:cubicBezTo>
                <a:cubicBezTo>
                  <a:pt x="2441821" y="54110"/>
                  <a:pt x="2441821" y="55983"/>
                  <a:pt x="2441821" y="57855"/>
                </a:cubicBezTo>
                <a:cubicBezTo>
                  <a:pt x="2441821" y="59729"/>
                  <a:pt x="2441821" y="59729"/>
                  <a:pt x="2439344" y="59729"/>
                </a:cubicBezTo>
                <a:cubicBezTo>
                  <a:pt x="2439344" y="59729"/>
                  <a:pt x="2436867" y="59729"/>
                  <a:pt x="2434390" y="59729"/>
                </a:cubicBezTo>
                <a:cubicBezTo>
                  <a:pt x="2431915" y="59729"/>
                  <a:pt x="2429438" y="59729"/>
                  <a:pt x="2426962" y="59729"/>
                </a:cubicBezTo>
                <a:cubicBezTo>
                  <a:pt x="2426962" y="59729"/>
                  <a:pt x="2424485" y="59729"/>
                  <a:pt x="2424485" y="59729"/>
                </a:cubicBezTo>
                <a:cubicBezTo>
                  <a:pt x="2424485" y="65347"/>
                  <a:pt x="2424485" y="70966"/>
                  <a:pt x="2426962" y="72838"/>
                </a:cubicBezTo>
                <a:cubicBezTo>
                  <a:pt x="2429438" y="72838"/>
                  <a:pt x="2431915" y="72838"/>
                  <a:pt x="2434390" y="72838"/>
                </a:cubicBezTo>
                <a:cubicBezTo>
                  <a:pt x="2436867" y="74711"/>
                  <a:pt x="2436867" y="74711"/>
                  <a:pt x="2439344" y="74711"/>
                </a:cubicBezTo>
                <a:cubicBezTo>
                  <a:pt x="2439344" y="72838"/>
                  <a:pt x="2441821" y="74711"/>
                  <a:pt x="2441821" y="76584"/>
                </a:cubicBezTo>
                <a:cubicBezTo>
                  <a:pt x="2441821" y="76584"/>
                  <a:pt x="2441821" y="78457"/>
                  <a:pt x="2439344" y="78457"/>
                </a:cubicBezTo>
                <a:cubicBezTo>
                  <a:pt x="2436867" y="78457"/>
                  <a:pt x="2434390" y="78457"/>
                  <a:pt x="2434390" y="78457"/>
                </a:cubicBezTo>
                <a:cubicBezTo>
                  <a:pt x="2431915" y="78457"/>
                  <a:pt x="2429438" y="78457"/>
                  <a:pt x="2429438" y="78457"/>
                </a:cubicBezTo>
                <a:cubicBezTo>
                  <a:pt x="2422010" y="89694"/>
                  <a:pt x="2407150" y="80330"/>
                  <a:pt x="2399720" y="84075"/>
                </a:cubicBezTo>
                <a:cubicBezTo>
                  <a:pt x="2399720" y="93440"/>
                  <a:pt x="2402197" y="99058"/>
                  <a:pt x="2407150" y="102803"/>
                </a:cubicBezTo>
                <a:cubicBezTo>
                  <a:pt x="2414579" y="95312"/>
                  <a:pt x="2422010" y="97186"/>
                  <a:pt x="2426962" y="102803"/>
                </a:cubicBezTo>
                <a:cubicBezTo>
                  <a:pt x="2439344" y="100931"/>
                  <a:pt x="2441821" y="87821"/>
                  <a:pt x="2451726" y="84075"/>
                </a:cubicBezTo>
                <a:cubicBezTo>
                  <a:pt x="2464109" y="84075"/>
                  <a:pt x="2469062" y="87821"/>
                  <a:pt x="2481445" y="84075"/>
                </a:cubicBezTo>
                <a:cubicBezTo>
                  <a:pt x="2478968" y="82203"/>
                  <a:pt x="2478968" y="80330"/>
                  <a:pt x="2478968" y="76584"/>
                </a:cubicBezTo>
                <a:cubicBezTo>
                  <a:pt x="2478968" y="76584"/>
                  <a:pt x="2478968" y="76584"/>
                  <a:pt x="2478968" y="74711"/>
                </a:cubicBezTo>
                <a:cubicBezTo>
                  <a:pt x="2481445" y="74711"/>
                  <a:pt x="2481445" y="74711"/>
                  <a:pt x="2483920" y="74711"/>
                </a:cubicBezTo>
                <a:cubicBezTo>
                  <a:pt x="2483920" y="74711"/>
                  <a:pt x="2486397" y="74711"/>
                  <a:pt x="2486397" y="76584"/>
                </a:cubicBezTo>
                <a:cubicBezTo>
                  <a:pt x="2486397" y="78457"/>
                  <a:pt x="2483920" y="78457"/>
                  <a:pt x="2483920" y="80330"/>
                </a:cubicBezTo>
                <a:cubicBezTo>
                  <a:pt x="2483920" y="80330"/>
                  <a:pt x="2483920" y="82203"/>
                  <a:pt x="2483920" y="82203"/>
                </a:cubicBezTo>
                <a:cubicBezTo>
                  <a:pt x="2493828" y="85948"/>
                  <a:pt x="2496304" y="85948"/>
                  <a:pt x="2511162" y="85948"/>
                </a:cubicBezTo>
                <a:cubicBezTo>
                  <a:pt x="2513639" y="84075"/>
                  <a:pt x="2508686" y="82203"/>
                  <a:pt x="2511162" y="78457"/>
                </a:cubicBezTo>
                <a:cubicBezTo>
                  <a:pt x="2513639" y="82203"/>
                  <a:pt x="2516116" y="87821"/>
                  <a:pt x="2526022" y="85948"/>
                </a:cubicBezTo>
                <a:cubicBezTo>
                  <a:pt x="2528498" y="84075"/>
                  <a:pt x="2528498" y="80330"/>
                  <a:pt x="2530975" y="74711"/>
                </a:cubicBezTo>
                <a:cubicBezTo>
                  <a:pt x="2540880" y="74711"/>
                  <a:pt x="2545834" y="74711"/>
                  <a:pt x="2553263" y="82203"/>
                </a:cubicBezTo>
                <a:cubicBezTo>
                  <a:pt x="2568122" y="74711"/>
                  <a:pt x="2582980" y="82203"/>
                  <a:pt x="2600316" y="80330"/>
                </a:cubicBezTo>
                <a:cubicBezTo>
                  <a:pt x="2600316" y="85948"/>
                  <a:pt x="2602793" y="87821"/>
                  <a:pt x="2602793" y="93440"/>
                </a:cubicBezTo>
                <a:cubicBezTo>
                  <a:pt x="2600316" y="93440"/>
                  <a:pt x="2595364" y="93440"/>
                  <a:pt x="2595364" y="97186"/>
                </a:cubicBezTo>
                <a:cubicBezTo>
                  <a:pt x="2595364" y="93440"/>
                  <a:pt x="2592887" y="89694"/>
                  <a:pt x="2585457" y="91566"/>
                </a:cubicBezTo>
                <a:cubicBezTo>
                  <a:pt x="2587934" y="97186"/>
                  <a:pt x="2592887" y="95312"/>
                  <a:pt x="2592887" y="102803"/>
                </a:cubicBezTo>
                <a:cubicBezTo>
                  <a:pt x="2600316" y="102803"/>
                  <a:pt x="2607745" y="102803"/>
                  <a:pt x="2612699" y="102803"/>
                </a:cubicBezTo>
                <a:cubicBezTo>
                  <a:pt x="2617652" y="95312"/>
                  <a:pt x="2622604" y="87821"/>
                  <a:pt x="2622604" y="72838"/>
                </a:cubicBezTo>
                <a:cubicBezTo>
                  <a:pt x="2620128" y="67220"/>
                  <a:pt x="2612699" y="69092"/>
                  <a:pt x="2607745" y="67220"/>
                </a:cubicBezTo>
                <a:cubicBezTo>
                  <a:pt x="2610222" y="55983"/>
                  <a:pt x="2602793" y="54110"/>
                  <a:pt x="2602793" y="48492"/>
                </a:cubicBezTo>
                <a:cubicBezTo>
                  <a:pt x="2610222" y="48492"/>
                  <a:pt x="2610222" y="39127"/>
                  <a:pt x="2617652" y="39127"/>
                </a:cubicBezTo>
                <a:cubicBezTo>
                  <a:pt x="2625081" y="44746"/>
                  <a:pt x="2634987" y="46618"/>
                  <a:pt x="2644892" y="48492"/>
                </a:cubicBezTo>
                <a:cubicBezTo>
                  <a:pt x="2644892" y="48492"/>
                  <a:pt x="2647369" y="48492"/>
                  <a:pt x="2649846" y="48492"/>
                </a:cubicBezTo>
                <a:cubicBezTo>
                  <a:pt x="2654798" y="48492"/>
                  <a:pt x="2657275" y="48492"/>
                  <a:pt x="2659752" y="48492"/>
                </a:cubicBezTo>
                <a:cubicBezTo>
                  <a:pt x="2667182" y="46618"/>
                  <a:pt x="2667182" y="50364"/>
                  <a:pt x="2672134" y="50364"/>
                </a:cubicBezTo>
                <a:cubicBezTo>
                  <a:pt x="2669658" y="52237"/>
                  <a:pt x="2667182" y="52237"/>
                  <a:pt x="2667182" y="57855"/>
                </a:cubicBezTo>
                <a:cubicBezTo>
                  <a:pt x="2664705" y="55983"/>
                  <a:pt x="2659752" y="59729"/>
                  <a:pt x="2659752" y="55983"/>
                </a:cubicBezTo>
                <a:cubicBezTo>
                  <a:pt x="2657275" y="55983"/>
                  <a:pt x="2654798" y="55983"/>
                  <a:pt x="2652323" y="55983"/>
                </a:cubicBezTo>
                <a:cubicBezTo>
                  <a:pt x="2649846" y="55983"/>
                  <a:pt x="2647369" y="55983"/>
                  <a:pt x="2644892" y="55983"/>
                </a:cubicBezTo>
                <a:cubicBezTo>
                  <a:pt x="2644892" y="61601"/>
                  <a:pt x="2652323" y="57855"/>
                  <a:pt x="2654798" y="61601"/>
                </a:cubicBezTo>
                <a:cubicBezTo>
                  <a:pt x="2662228" y="63474"/>
                  <a:pt x="2669658" y="61601"/>
                  <a:pt x="2677088" y="61601"/>
                </a:cubicBezTo>
                <a:cubicBezTo>
                  <a:pt x="2682040" y="61601"/>
                  <a:pt x="2686994" y="61601"/>
                  <a:pt x="2691947" y="61601"/>
                </a:cubicBezTo>
                <a:cubicBezTo>
                  <a:pt x="2691947" y="61601"/>
                  <a:pt x="2694422" y="61601"/>
                  <a:pt x="2694422" y="63474"/>
                </a:cubicBezTo>
                <a:cubicBezTo>
                  <a:pt x="2694422" y="65347"/>
                  <a:pt x="2691947" y="67220"/>
                  <a:pt x="2691947" y="67220"/>
                </a:cubicBezTo>
                <a:cubicBezTo>
                  <a:pt x="2686994" y="67220"/>
                  <a:pt x="2682040" y="67220"/>
                  <a:pt x="2677088" y="67220"/>
                </a:cubicBezTo>
                <a:cubicBezTo>
                  <a:pt x="2672134" y="67220"/>
                  <a:pt x="2669658" y="69092"/>
                  <a:pt x="2664705" y="69092"/>
                </a:cubicBezTo>
                <a:cubicBezTo>
                  <a:pt x="2662228" y="69092"/>
                  <a:pt x="2659752" y="69092"/>
                  <a:pt x="2654798" y="67220"/>
                </a:cubicBezTo>
                <a:cubicBezTo>
                  <a:pt x="2654798" y="67220"/>
                  <a:pt x="2654798" y="67220"/>
                  <a:pt x="2654798" y="69092"/>
                </a:cubicBezTo>
                <a:cubicBezTo>
                  <a:pt x="2652323" y="72838"/>
                  <a:pt x="2637464" y="69092"/>
                  <a:pt x="2634987" y="74711"/>
                </a:cubicBezTo>
                <a:cubicBezTo>
                  <a:pt x="2634987" y="76584"/>
                  <a:pt x="2637464" y="78457"/>
                  <a:pt x="2637464" y="80330"/>
                </a:cubicBezTo>
                <a:cubicBezTo>
                  <a:pt x="2659752" y="85948"/>
                  <a:pt x="2689470" y="80330"/>
                  <a:pt x="2709282" y="91566"/>
                </a:cubicBezTo>
                <a:cubicBezTo>
                  <a:pt x="2711758" y="97186"/>
                  <a:pt x="2704328" y="93440"/>
                  <a:pt x="2704328" y="97186"/>
                </a:cubicBezTo>
                <a:cubicBezTo>
                  <a:pt x="2704328" y="106549"/>
                  <a:pt x="2709282" y="104677"/>
                  <a:pt x="2716712" y="102803"/>
                </a:cubicBezTo>
                <a:cubicBezTo>
                  <a:pt x="2719188" y="97186"/>
                  <a:pt x="2709282" y="89694"/>
                  <a:pt x="2716712" y="85948"/>
                </a:cubicBezTo>
                <a:cubicBezTo>
                  <a:pt x="2714235" y="82203"/>
                  <a:pt x="2706805" y="85948"/>
                  <a:pt x="2706805" y="82203"/>
                </a:cubicBezTo>
                <a:cubicBezTo>
                  <a:pt x="2709282" y="72838"/>
                  <a:pt x="2721664" y="84075"/>
                  <a:pt x="2714235" y="69092"/>
                </a:cubicBezTo>
                <a:cubicBezTo>
                  <a:pt x="2726618" y="69092"/>
                  <a:pt x="2731570" y="69092"/>
                  <a:pt x="2739000" y="70966"/>
                </a:cubicBezTo>
                <a:cubicBezTo>
                  <a:pt x="2739000" y="80330"/>
                  <a:pt x="2746429" y="72838"/>
                  <a:pt x="2748906" y="82203"/>
                </a:cubicBezTo>
                <a:cubicBezTo>
                  <a:pt x="2748906" y="91566"/>
                  <a:pt x="2741477" y="93440"/>
                  <a:pt x="2739000" y="97186"/>
                </a:cubicBezTo>
                <a:cubicBezTo>
                  <a:pt x="2743952" y="114041"/>
                  <a:pt x="2768717" y="104677"/>
                  <a:pt x="2778623" y="97186"/>
                </a:cubicBezTo>
                <a:cubicBezTo>
                  <a:pt x="2776148" y="95312"/>
                  <a:pt x="2771194" y="93440"/>
                  <a:pt x="2768717" y="89694"/>
                </a:cubicBezTo>
                <a:cubicBezTo>
                  <a:pt x="2766242" y="87821"/>
                  <a:pt x="2766242" y="85948"/>
                  <a:pt x="2768717" y="85948"/>
                </a:cubicBezTo>
                <a:cubicBezTo>
                  <a:pt x="2768717" y="84075"/>
                  <a:pt x="2771194" y="84075"/>
                  <a:pt x="2771194" y="85948"/>
                </a:cubicBezTo>
                <a:cubicBezTo>
                  <a:pt x="2773671" y="87821"/>
                  <a:pt x="2776148" y="89694"/>
                  <a:pt x="2781100" y="91566"/>
                </a:cubicBezTo>
                <a:cubicBezTo>
                  <a:pt x="2781100" y="82203"/>
                  <a:pt x="2793482" y="82203"/>
                  <a:pt x="2793482" y="89694"/>
                </a:cubicBezTo>
                <a:cubicBezTo>
                  <a:pt x="2795959" y="99058"/>
                  <a:pt x="2788530" y="95312"/>
                  <a:pt x="2788530" y="100931"/>
                </a:cubicBezTo>
                <a:cubicBezTo>
                  <a:pt x="2791007" y="108423"/>
                  <a:pt x="2800912" y="112168"/>
                  <a:pt x="2805865" y="106549"/>
                </a:cubicBezTo>
                <a:cubicBezTo>
                  <a:pt x="2813295" y="102803"/>
                  <a:pt x="2808342" y="85948"/>
                  <a:pt x="2815772" y="82203"/>
                </a:cubicBezTo>
                <a:cubicBezTo>
                  <a:pt x="2823201" y="82203"/>
                  <a:pt x="2823201" y="91566"/>
                  <a:pt x="2828153" y="93440"/>
                </a:cubicBezTo>
                <a:cubicBezTo>
                  <a:pt x="2825678" y="74711"/>
                  <a:pt x="2852918" y="72838"/>
                  <a:pt x="2867777" y="65347"/>
                </a:cubicBezTo>
                <a:cubicBezTo>
                  <a:pt x="2862825" y="41000"/>
                  <a:pt x="2820724" y="72838"/>
                  <a:pt x="2818247" y="48492"/>
                </a:cubicBezTo>
                <a:cubicBezTo>
                  <a:pt x="2830630" y="48492"/>
                  <a:pt x="2835583" y="35381"/>
                  <a:pt x="2847966" y="46618"/>
                </a:cubicBezTo>
                <a:cubicBezTo>
                  <a:pt x="2885113" y="41000"/>
                  <a:pt x="2904924" y="48492"/>
                  <a:pt x="2942072" y="50364"/>
                </a:cubicBezTo>
                <a:cubicBezTo>
                  <a:pt x="2942072" y="48492"/>
                  <a:pt x="2942072" y="46618"/>
                  <a:pt x="2944549" y="46618"/>
                </a:cubicBezTo>
                <a:cubicBezTo>
                  <a:pt x="2954454" y="44746"/>
                  <a:pt x="2964360" y="54110"/>
                  <a:pt x="2969314" y="52237"/>
                </a:cubicBezTo>
                <a:cubicBezTo>
                  <a:pt x="2971790" y="59729"/>
                  <a:pt x="2959408" y="61601"/>
                  <a:pt x="2949501" y="59729"/>
                </a:cubicBezTo>
                <a:cubicBezTo>
                  <a:pt x="2949501" y="59729"/>
                  <a:pt x="2951978" y="59729"/>
                  <a:pt x="2951978" y="59729"/>
                </a:cubicBezTo>
                <a:cubicBezTo>
                  <a:pt x="2951978" y="59729"/>
                  <a:pt x="2951978" y="59729"/>
                  <a:pt x="2951978" y="65347"/>
                </a:cubicBezTo>
                <a:cubicBezTo>
                  <a:pt x="2951978" y="65347"/>
                  <a:pt x="2954454" y="65347"/>
                  <a:pt x="2956931" y="65347"/>
                </a:cubicBezTo>
                <a:cubicBezTo>
                  <a:pt x="2956931" y="63474"/>
                  <a:pt x="2959408" y="63474"/>
                  <a:pt x="2961884" y="63474"/>
                </a:cubicBezTo>
                <a:cubicBezTo>
                  <a:pt x="2964360" y="59729"/>
                  <a:pt x="2969314" y="63474"/>
                  <a:pt x="2971790" y="67220"/>
                </a:cubicBezTo>
                <a:cubicBezTo>
                  <a:pt x="2974266" y="67220"/>
                  <a:pt x="2976742" y="67220"/>
                  <a:pt x="2979219" y="67220"/>
                </a:cubicBezTo>
                <a:cubicBezTo>
                  <a:pt x="2981696" y="67220"/>
                  <a:pt x="2984173" y="67220"/>
                  <a:pt x="2986650" y="67220"/>
                </a:cubicBezTo>
                <a:cubicBezTo>
                  <a:pt x="2996555" y="63474"/>
                  <a:pt x="3013890" y="67220"/>
                  <a:pt x="3023796" y="67220"/>
                </a:cubicBezTo>
                <a:cubicBezTo>
                  <a:pt x="3023796" y="67220"/>
                  <a:pt x="3023796" y="67220"/>
                  <a:pt x="3023796" y="69092"/>
                </a:cubicBezTo>
                <a:cubicBezTo>
                  <a:pt x="3026272" y="69092"/>
                  <a:pt x="3028749" y="69092"/>
                  <a:pt x="3033703" y="69092"/>
                </a:cubicBezTo>
                <a:cubicBezTo>
                  <a:pt x="3038655" y="69092"/>
                  <a:pt x="3043608" y="69092"/>
                  <a:pt x="3051038" y="70966"/>
                </a:cubicBezTo>
                <a:cubicBezTo>
                  <a:pt x="3070850" y="74711"/>
                  <a:pt x="3088185" y="69092"/>
                  <a:pt x="3100567" y="85948"/>
                </a:cubicBezTo>
                <a:cubicBezTo>
                  <a:pt x="3112950" y="70966"/>
                  <a:pt x="3132762" y="99058"/>
                  <a:pt x="3140192" y="74711"/>
                </a:cubicBezTo>
                <a:cubicBezTo>
                  <a:pt x="3137715" y="72838"/>
                  <a:pt x="3135238" y="72838"/>
                  <a:pt x="3135238" y="69092"/>
                </a:cubicBezTo>
                <a:cubicBezTo>
                  <a:pt x="3135238" y="69092"/>
                  <a:pt x="3135238" y="69092"/>
                  <a:pt x="3132762" y="69092"/>
                </a:cubicBezTo>
                <a:cubicBezTo>
                  <a:pt x="3132762" y="69092"/>
                  <a:pt x="3130286" y="69092"/>
                  <a:pt x="3130286" y="67220"/>
                </a:cubicBezTo>
                <a:cubicBezTo>
                  <a:pt x="3130286" y="65347"/>
                  <a:pt x="3132762" y="65347"/>
                  <a:pt x="3132762" y="65347"/>
                </a:cubicBezTo>
                <a:cubicBezTo>
                  <a:pt x="3135238" y="65347"/>
                  <a:pt x="3135238" y="65347"/>
                  <a:pt x="3137715" y="65347"/>
                </a:cubicBezTo>
                <a:cubicBezTo>
                  <a:pt x="3145144" y="65347"/>
                  <a:pt x="3145144" y="59729"/>
                  <a:pt x="3147620" y="57855"/>
                </a:cubicBezTo>
                <a:cubicBezTo>
                  <a:pt x="3157528" y="57855"/>
                  <a:pt x="3167433" y="63474"/>
                  <a:pt x="3177339" y="65347"/>
                </a:cubicBezTo>
                <a:cubicBezTo>
                  <a:pt x="3194674" y="69092"/>
                  <a:pt x="3216963" y="59729"/>
                  <a:pt x="3231822" y="76584"/>
                </a:cubicBezTo>
                <a:cubicBezTo>
                  <a:pt x="3251634" y="61601"/>
                  <a:pt x="3276398" y="78457"/>
                  <a:pt x="3296210" y="78457"/>
                </a:cubicBezTo>
                <a:cubicBezTo>
                  <a:pt x="3293733" y="85948"/>
                  <a:pt x="3291258" y="93440"/>
                  <a:pt x="3281352" y="93440"/>
                </a:cubicBezTo>
                <a:cubicBezTo>
                  <a:pt x="3286304" y="97186"/>
                  <a:pt x="3293733" y="99058"/>
                  <a:pt x="3298687" y="102803"/>
                </a:cubicBezTo>
                <a:cubicBezTo>
                  <a:pt x="3301164" y="100931"/>
                  <a:pt x="3303640" y="99058"/>
                  <a:pt x="3306116" y="93440"/>
                </a:cubicBezTo>
                <a:cubicBezTo>
                  <a:pt x="3301164" y="93440"/>
                  <a:pt x="3303640" y="82203"/>
                  <a:pt x="3298687" y="82203"/>
                </a:cubicBezTo>
                <a:cubicBezTo>
                  <a:pt x="3320975" y="74711"/>
                  <a:pt x="3343263" y="89694"/>
                  <a:pt x="3363076" y="82203"/>
                </a:cubicBezTo>
                <a:cubicBezTo>
                  <a:pt x="3368028" y="89694"/>
                  <a:pt x="3372982" y="87821"/>
                  <a:pt x="3380410" y="91566"/>
                </a:cubicBezTo>
                <a:cubicBezTo>
                  <a:pt x="3380410" y="95312"/>
                  <a:pt x="3382887" y="97186"/>
                  <a:pt x="3380410" y="99058"/>
                </a:cubicBezTo>
                <a:cubicBezTo>
                  <a:pt x="3380410" y="99058"/>
                  <a:pt x="3380410" y="99058"/>
                  <a:pt x="3380410" y="100931"/>
                </a:cubicBezTo>
                <a:cubicBezTo>
                  <a:pt x="3385364" y="95312"/>
                  <a:pt x="3387841" y="102803"/>
                  <a:pt x="3395270" y="100931"/>
                </a:cubicBezTo>
                <a:cubicBezTo>
                  <a:pt x="3392793" y="95312"/>
                  <a:pt x="3382887" y="100931"/>
                  <a:pt x="3385364" y="87821"/>
                </a:cubicBezTo>
                <a:cubicBezTo>
                  <a:pt x="3412606" y="89694"/>
                  <a:pt x="3439846" y="89694"/>
                  <a:pt x="3474518" y="91566"/>
                </a:cubicBezTo>
                <a:cubicBezTo>
                  <a:pt x="3479470" y="91566"/>
                  <a:pt x="3484424" y="91566"/>
                  <a:pt x="3486900" y="93440"/>
                </a:cubicBezTo>
                <a:cubicBezTo>
                  <a:pt x="3491853" y="93440"/>
                  <a:pt x="3494330" y="93440"/>
                  <a:pt x="3496806" y="93440"/>
                </a:cubicBezTo>
                <a:cubicBezTo>
                  <a:pt x="3511666" y="85948"/>
                  <a:pt x="3543860" y="91566"/>
                  <a:pt x="3561194" y="87821"/>
                </a:cubicBezTo>
                <a:cubicBezTo>
                  <a:pt x="3566148" y="91566"/>
                  <a:pt x="3563671" y="95312"/>
                  <a:pt x="3566148" y="97186"/>
                </a:cubicBezTo>
                <a:cubicBezTo>
                  <a:pt x="3561194" y="106549"/>
                  <a:pt x="3548813" y="100931"/>
                  <a:pt x="3538906" y="106549"/>
                </a:cubicBezTo>
                <a:cubicBezTo>
                  <a:pt x="3533954" y="108423"/>
                  <a:pt x="3543860" y="110295"/>
                  <a:pt x="3541383" y="115914"/>
                </a:cubicBezTo>
                <a:cubicBezTo>
                  <a:pt x="3536430" y="112168"/>
                  <a:pt x="3531477" y="110295"/>
                  <a:pt x="3524048" y="112168"/>
                </a:cubicBezTo>
                <a:cubicBezTo>
                  <a:pt x="3521571" y="114041"/>
                  <a:pt x="3529000" y="117786"/>
                  <a:pt x="3529000" y="121532"/>
                </a:cubicBezTo>
                <a:cubicBezTo>
                  <a:pt x="3529000" y="121532"/>
                  <a:pt x="3529000" y="121532"/>
                  <a:pt x="3529000" y="123405"/>
                </a:cubicBezTo>
                <a:cubicBezTo>
                  <a:pt x="3529000" y="123405"/>
                  <a:pt x="3531477" y="121532"/>
                  <a:pt x="3531477" y="121532"/>
                </a:cubicBezTo>
                <a:cubicBezTo>
                  <a:pt x="3533954" y="117786"/>
                  <a:pt x="3536430" y="115914"/>
                  <a:pt x="3541383" y="117786"/>
                </a:cubicBezTo>
                <a:cubicBezTo>
                  <a:pt x="3543860" y="117786"/>
                  <a:pt x="3546336" y="115914"/>
                  <a:pt x="3551288" y="117786"/>
                </a:cubicBezTo>
                <a:cubicBezTo>
                  <a:pt x="3551288" y="117786"/>
                  <a:pt x="3551288" y="119660"/>
                  <a:pt x="3551288" y="119660"/>
                </a:cubicBezTo>
                <a:cubicBezTo>
                  <a:pt x="3551288" y="121532"/>
                  <a:pt x="3548813" y="121532"/>
                  <a:pt x="3548813" y="121532"/>
                </a:cubicBezTo>
                <a:cubicBezTo>
                  <a:pt x="3546336" y="119660"/>
                  <a:pt x="3546336" y="121532"/>
                  <a:pt x="3543860" y="121532"/>
                </a:cubicBezTo>
                <a:cubicBezTo>
                  <a:pt x="3541383" y="121532"/>
                  <a:pt x="3541383" y="121532"/>
                  <a:pt x="3541383" y="121532"/>
                </a:cubicBezTo>
                <a:cubicBezTo>
                  <a:pt x="3541383" y="125278"/>
                  <a:pt x="3541383" y="127151"/>
                  <a:pt x="3541383" y="129023"/>
                </a:cubicBezTo>
                <a:cubicBezTo>
                  <a:pt x="3543860" y="130897"/>
                  <a:pt x="3543860" y="130897"/>
                  <a:pt x="3543860" y="130897"/>
                </a:cubicBezTo>
                <a:cubicBezTo>
                  <a:pt x="3543860" y="132769"/>
                  <a:pt x="3541383" y="134642"/>
                  <a:pt x="3541383" y="134642"/>
                </a:cubicBezTo>
                <a:cubicBezTo>
                  <a:pt x="3538906" y="134642"/>
                  <a:pt x="3538906" y="132769"/>
                  <a:pt x="3538906" y="132769"/>
                </a:cubicBezTo>
                <a:cubicBezTo>
                  <a:pt x="3538906" y="130897"/>
                  <a:pt x="3538906" y="130897"/>
                  <a:pt x="3538906" y="129023"/>
                </a:cubicBezTo>
                <a:cubicBezTo>
                  <a:pt x="3538906" y="127151"/>
                  <a:pt x="3538906" y="125278"/>
                  <a:pt x="3538906" y="123405"/>
                </a:cubicBezTo>
                <a:cubicBezTo>
                  <a:pt x="3536430" y="121532"/>
                  <a:pt x="3536430" y="121532"/>
                  <a:pt x="3533954" y="123405"/>
                </a:cubicBezTo>
                <a:cubicBezTo>
                  <a:pt x="3533954" y="125278"/>
                  <a:pt x="3533954" y="127151"/>
                  <a:pt x="3531477" y="127151"/>
                </a:cubicBezTo>
                <a:cubicBezTo>
                  <a:pt x="3531477" y="129023"/>
                  <a:pt x="3529000" y="129023"/>
                  <a:pt x="3529000" y="129023"/>
                </a:cubicBezTo>
                <a:cubicBezTo>
                  <a:pt x="3533954" y="144006"/>
                  <a:pt x="3543860" y="144006"/>
                  <a:pt x="3553765" y="145879"/>
                </a:cubicBezTo>
                <a:cubicBezTo>
                  <a:pt x="3558719" y="142134"/>
                  <a:pt x="3558719" y="136516"/>
                  <a:pt x="3561194" y="130897"/>
                </a:cubicBezTo>
                <a:cubicBezTo>
                  <a:pt x="3566148" y="129023"/>
                  <a:pt x="3568624" y="132769"/>
                  <a:pt x="3571101" y="132769"/>
                </a:cubicBezTo>
                <a:cubicBezTo>
                  <a:pt x="3573578" y="138388"/>
                  <a:pt x="3573578" y="136516"/>
                  <a:pt x="3573578" y="144006"/>
                </a:cubicBezTo>
                <a:cubicBezTo>
                  <a:pt x="3573578" y="144006"/>
                  <a:pt x="3573578" y="144006"/>
                  <a:pt x="3576053" y="144006"/>
                </a:cubicBezTo>
                <a:cubicBezTo>
                  <a:pt x="3578530" y="144006"/>
                  <a:pt x="3578530" y="145879"/>
                  <a:pt x="3578530" y="145879"/>
                </a:cubicBezTo>
                <a:cubicBezTo>
                  <a:pt x="3578530" y="145879"/>
                  <a:pt x="3578530" y="147753"/>
                  <a:pt x="3578530" y="147753"/>
                </a:cubicBezTo>
                <a:cubicBezTo>
                  <a:pt x="3578530" y="147753"/>
                  <a:pt x="3578530" y="147753"/>
                  <a:pt x="3573578" y="147753"/>
                </a:cubicBezTo>
                <a:cubicBezTo>
                  <a:pt x="3573578" y="149625"/>
                  <a:pt x="3571101" y="149625"/>
                  <a:pt x="3568624" y="149625"/>
                </a:cubicBezTo>
                <a:cubicBezTo>
                  <a:pt x="3571101" y="162736"/>
                  <a:pt x="3585959" y="149625"/>
                  <a:pt x="3595866" y="155243"/>
                </a:cubicBezTo>
                <a:cubicBezTo>
                  <a:pt x="3595866" y="155243"/>
                  <a:pt x="3598343" y="155243"/>
                  <a:pt x="3600818" y="155243"/>
                </a:cubicBezTo>
                <a:cubicBezTo>
                  <a:pt x="3603295" y="157116"/>
                  <a:pt x="3605772" y="157116"/>
                  <a:pt x="3608248" y="155243"/>
                </a:cubicBezTo>
                <a:cubicBezTo>
                  <a:pt x="3608248" y="153371"/>
                  <a:pt x="3608248" y="153371"/>
                  <a:pt x="3610724" y="155243"/>
                </a:cubicBezTo>
                <a:cubicBezTo>
                  <a:pt x="3610724" y="155243"/>
                  <a:pt x="3610724" y="157116"/>
                  <a:pt x="3610724" y="157116"/>
                </a:cubicBezTo>
                <a:cubicBezTo>
                  <a:pt x="3608248" y="158990"/>
                  <a:pt x="3605772" y="160862"/>
                  <a:pt x="3605772" y="160862"/>
                </a:cubicBezTo>
                <a:cubicBezTo>
                  <a:pt x="3603295" y="160862"/>
                  <a:pt x="3600818" y="160862"/>
                  <a:pt x="3600818" y="158990"/>
                </a:cubicBezTo>
                <a:cubicBezTo>
                  <a:pt x="3598343" y="158990"/>
                  <a:pt x="3595866" y="158990"/>
                  <a:pt x="3595866" y="158990"/>
                </a:cubicBezTo>
                <a:cubicBezTo>
                  <a:pt x="3600818" y="166480"/>
                  <a:pt x="3600818" y="162736"/>
                  <a:pt x="3605772" y="166480"/>
                </a:cubicBezTo>
                <a:cubicBezTo>
                  <a:pt x="3608248" y="168353"/>
                  <a:pt x="3608248" y="172099"/>
                  <a:pt x="3608248" y="175845"/>
                </a:cubicBezTo>
                <a:cubicBezTo>
                  <a:pt x="3610724" y="179590"/>
                  <a:pt x="3618154" y="173973"/>
                  <a:pt x="3620631" y="181464"/>
                </a:cubicBezTo>
                <a:cubicBezTo>
                  <a:pt x="3620631" y="181464"/>
                  <a:pt x="3620631" y="181464"/>
                  <a:pt x="3623108" y="181464"/>
                </a:cubicBezTo>
                <a:cubicBezTo>
                  <a:pt x="3620631" y="175845"/>
                  <a:pt x="3618154" y="173973"/>
                  <a:pt x="3613201" y="172099"/>
                </a:cubicBezTo>
                <a:cubicBezTo>
                  <a:pt x="3620631" y="166480"/>
                  <a:pt x="3618154" y="162736"/>
                  <a:pt x="3615678" y="155243"/>
                </a:cubicBezTo>
                <a:cubicBezTo>
                  <a:pt x="3625583" y="155243"/>
                  <a:pt x="3645396" y="147753"/>
                  <a:pt x="3652825" y="162736"/>
                </a:cubicBezTo>
                <a:cubicBezTo>
                  <a:pt x="3652825" y="168353"/>
                  <a:pt x="3647873" y="168353"/>
                  <a:pt x="3647873" y="173973"/>
                </a:cubicBezTo>
                <a:cubicBezTo>
                  <a:pt x="3647873" y="173973"/>
                  <a:pt x="3647873" y="173973"/>
                  <a:pt x="3647873" y="175845"/>
                </a:cubicBezTo>
                <a:cubicBezTo>
                  <a:pt x="3652825" y="177718"/>
                  <a:pt x="3655302" y="181464"/>
                  <a:pt x="3657778" y="185208"/>
                </a:cubicBezTo>
                <a:cubicBezTo>
                  <a:pt x="3657778" y="187082"/>
                  <a:pt x="3660254" y="188955"/>
                  <a:pt x="3662731" y="188955"/>
                </a:cubicBezTo>
                <a:cubicBezTo>
                  <a:pt x="3662731" y="188955"/>
                  <a:pt x="3662731" y="188955"/>
                  <a:pt x="3665208" y="187082"/>
                </a:cubicBezTo>
                <a:cubicBezTo>
                  <a:pt x="3660254" y="179590"/>
                  <a:pt x="3675113" y="173973"/>
                  <a:pt x="3680066" y="175845"/>
                </a:cubicBezTo>
                <a:cubicBezTo>
                  <a:pt x="3682543" y="181464"/>
                  <a:pt x="3680066" y="185208"/>
                  <a:pt x="3680066" y="187082"/>
                </a:cubicBezTo>
                <a:cubicBezTo>
                  <a:pt x="3687496" y="185208"/>
                  <a:pt x="3680066" y="177718"/>
                  <a:pt x="3685019" y="179590"/>
                </a:cubicBezTo>
                <a:cubicBezTo>
                  <a:pt x="3689972" y="185208"/>
                  <a:pt x="3709784" y="179590"/>
                  <a:pt x="3709784" y="194573"/>
                </a:cubicBezTo>
                <a:cubicBezTo>
                  <a:pt x="3712260" y="194573"/>
                  <a:pt x="3712260" y="192701"/>
                  <a:pt x="3712260" y="192701"/>
                </a:cubicBezTo>
                <a:cubicBezTo>
                  <a:pt x="3712260" y="190828"/>
                  <a:pt x="3714737" y="188955"/>
                  <a:pt x="3717214" y="190828"/>
                </a:cubicBezTo>
                <a:cubicBezTo>
                  <a:pt x="3717214" y="190828"/>
                  <a:pt x="3719691" y="194573"/>
                  <a:pt x="3717214" y="196445"/>
                </a:cubicBezTo>
                <a:cubicBezTo>
                  <a:pt x="3717214" y="196445"/>
                  <a:pt x="3717214" y="198319"/>
                  <a:pt x="3717214" y="198319"/>
                </a:cubicBezTo>
                <a:cubicBezTo>
                  <a:pt x="3717214" y="198319"/>
                  <a:pt x="3717214" y="200192"/>
                  <a:pt x="3717214" y="200192"/>
                </a:cubicBezTo>
                <a:cubicBezTo>
                  <a:pt x="3722168" y="202065"/>
                  <a:pt x="3719691" y="211429"/>
                  <a:pt x="3727120" y="209556"/>
                </a:cubicBezTo>
                <a:cubicBezTo>
                  <a:pt x="3729596" y="209556"/>
                  <a:pt x="3729596" y="209556"/>
                  <a:pt x="3729596" y="207684"/>
                </a:cubicBezTo>
                <a:cubicBezTo>
                  <a:pt x="3729596" y="205810"/>
                  <a:pt x="3729596" y="203938"/>
                  <a:pt x="3729596" y="202065"/>
                </a:cubicBezTo>
                <a:cubicBezTo>
                  <a:pt x="3729596" y="202065"/>
                  <a:pt x="3729596" y="200192"/>
                  <a:pt x="3729596" y="200192"/>
                </a:cubicBezTo>
                <a:cubicBezTo>
                  <a:pt x="3729596" y="200192"/>
                  <a:pt x="3732073" y="200192"/>
                  <a:pt x="3732073" y="200192"/>
                </a:cubicBezTo>
                <a:cubicBezTo>
                  <a:pt x="3727120" y="187082"/>
                  <a:pt x="3739502" y="187082"/>
                  <a:pt x="3746931" y="194573"/>
                </a:cubicBezTo>
                <a:cubicBezTo>
                  <a:pt x="3746931" y="196445"/>
                  <a:pt x="3744456" y="196445"/>
                  <a:pt x="3741979" y="196445"/>
                </a:cubicBezTo>
                <a:cubicBezTo>
                  <a:pt x="3741979" y="196445"/>
                  <a:pt x="3741979" y="196445"/>
                  <a:pt x="3744456" y="202065"/>
                </a:cubicBezTo>
                <a:cubicBezTo>
                  <a:pt x="3749408" y="202065"/>
                  <a:pt x="3744456" y="192701"/>
                  <a:pt x="3749408" y="194573"/>
                </a:cubicBezTo>
                <a:cubicBezTo>
                  <a:pt x="3756838" y="194573"/>
                  <a:pt x="3764267" y="215175"/>
                  <a:pt x="3769221" y="203938"/>
                </a:cubicBezTo>
                <a:cubicBezTo>
                  <a:pt x="3764267" y="207684"/>
                  <a:pt x="3766744" y="198319"/>
                  <a:pt x="3761790" y="198319"/>
                </a:cubicBezTo>
                <a:cubicBezTo>
                  <a:pt x="3764267" y="192701"/>
                  <a:pt x="3774173" y="190828"/>
                  <a:pt x="3776650" y="192701"/>
                </a:cubicBezTo>
                <a:cubicBezTo>
                  <a:pt x="3776650" y="196445"/>
                  <a:pt x="3771696" y="196445"/>
                  <a:pt x="3774173" y="200192"/>
                </a:cubicBezTo>
                <a:cubicBezTo>
                  <a:pt x="3774173" y="200192"/>
                  <a:pt x="3774173" y="200192"/>
                  <a:pt x="3774173" y="203938"/>
                </a:cubicBezTo>
                <a:cubicBezTo>
                  <a:pt x="3774173" y="203938"/>
                  <a:pt x="3774173" y="203938"/>
                  <a:pt x="3776650" y="203938"/>
                </a:cubicBezTo>
                <a:cubicBezTo>
                  <a:pt x="3779126" y="203938"/>
                  <a:pt x="3781602" y="203938"/>
                  <a:pt x="3784078" y="203938"/>
                </a:cubicBezTo>
                <a:cubicBezTo>
                  <a:pt x="3786555" y="211429"/>
                  <a:pt x="3779126" y="209556"/>
                  <a:pt x="3779126" y="213301"/>
                </a:cubicBezTo>
                <a:cubicBezTo>
                  <a:pt x="3781602" y="215175"/>
                  <a:pt x="3786555" y="215175"/>
                  <a:pt x="3789032" y="217047"/>
                </a:cubicBezTo>
                <a:cubicBezTo>
                  <a:pt x="3793986" y="215175"/>
                  <a:pt x="3784078" y="211429"/>
                  <a:pt x="3786555" y="203938"/>
                </a:cubicBezTo>
                <a:cubicBezTo>
                  <a:pt x="3796461" y="211429"/>
                  <a:pt x="3806367" y="213301"/>
                  <a:pt x="3816274" y="209556"/>
                </a:cubicBezTo>
                <a:cubicBezTo>
                  <a:pt x="3821226" y="218921"/>
                  <a:pt x="3850944" y="207684"/>
                  <a:pt x="3863327" y="218921"/>
                </a:cubicBezTo>
                <a:cubicBezTo>
                  <a:pt x="3873233" y="215175"/>
                  <a:pt x="3885615" y="211429"/>
                  <a:pt x="3897998" y="209556"/>
                </a:cubicBezTo>
                <a:cubicBezTo>
                  <a:pt x="3900474" y="205810"/>
                  <a:pt x="3900474" y="203938"/>
                  <a:pt x="3897998" y="198319"/>
                </a:cubicBezTo>
                <a:cubicBezTo>
                  <a:pt x="3900474" y="194573"/>
                  <a:pt x="3902951" y="196445"/>
                  <a:pt x="3905426" y="194573"/>
                </a:cubicBezTo>
                <a:cubicBezTo>
                  <a:pt x="3905426" y="194573"/>
                  <a:pt x="3905426" y="192701"/>
                  <a:pt x="3905426" y="192701"/>
                </a:cubicBezTo>
                <a:cubicBezTo>
                  <a:pt x="3907903" y="190828"/>
                  <a:pt x="3912857" y="190828"/>
                  <a:pt x="3915334" y="192701"/>
                </a:cubicBezTo>
                <a:cubicBezTo>
                  <a:pt x="3917810" y="192701"/>
                  <a:pt x="3917810" y="190828"/>
                  <a:pt x="3917810" y="190828"/>
                </a:cubicBezTo>
                <a:cubicBezTo>
                  <a:pt x="3917810" y="190828"/>
                  <a:pt x="3920286" y="190828"/>
                  <a:pt x="3920286" y="192701"/>
                </a:cubicBezTo>
                <a:cubicBezTo>
                  <a:pt x="3920286" y="192701"/>
                  <a:pt x="3920286" y="194573"/>
                  <a:pt x="3920286" y="196445"/>
                </a:cubicBezTo>
                <a:cubicBezTo>
                  <a:pt x="3920286" y="196445"/>
                  <a:pt x="3920286" y="198319"/>
                  <a:pt x="3920286" y="200192"/>
                </a:cubicBezTo>
                <a:cubicBezTo>
                  <a:pt x="3930192" y="196445"/>
                  <a:pt x="3940098" y="205810"/>
                  <a:pt x="3942575" y="196445"/>
                </a:cubicBezTo>
                <a:cubicBezTo>
                  <a:pt x="3942575" y="196445"/>
                  <a:pt x="3942575" y="196445"/>
                  <a:pt x="3942575" y="194573"/>
                </a:cubicBezTo>
                <a:cubicBezTo>
                  <a:pt x="3945051" y="190828"/>
                  <a:pt x="3947528" y="188955"/>
                  <a:pt x="3952481" y="188955"/>
                </a:cubicBezTo>
                <a:cubicBezTo>
                  <a:pt x="3952481" y="188955"/>
                  <a:pt x="3952481" y="188955"/>
                  <a:pt x="3952481" y="190828"/>
                </a:cubicBezTo>
                <a:cubicBezTo>
                  <a:pt x="3954956" y="192701"/>
                  <a:pt x="3954956" y="194573"/>
                  <a:pt x="3954956" y="196445"/>
                </a:cubicBezTo>
                <a:cubicBezTo>
                  <a:pt x="3957433" y="196445"/>
                  <a:pt x="3959910" y="196445"/>
                  <a:pt x="3959910" y="196445"/>
                </a:cubicBezTo>
                <a:cubicBezTo>
                  <a:pt x="3959910" y="194573"/>
                  <a:pt x="3959910" y="192701"/>
                  <a:pt x="3959910" y="190828"/>
                </a:cubicBezTo>
                <a:cubicBezTo>
                  <a:pt x="3959910" y="190828"/>
                  <a:pt x="3962387" y="190828"/>
                  <a:pt x="3962387" y="190828"/>
                </a:cubicBezTo>
                <a:cubicBezTo>
                  <a:pt x="3962387" y="190828"/>
                  <a:pt x="3962387" y="192701"/>
                  <a:pt x="3962387" y="192701"/>
                </a:cubicBezTo>
                <a:cubicBezTo>
                  <a:pt x="3962387" y="192701"/>
                  <a:pt x="3962387" y="194573"/>
                  <a:pt x="3962387" y="196445"/>
                </a:cubicBezTo>
                <a:cubicBezTo>
                  <a:pt x="3964864" y="196445"/>
                  <a:pt x="3964864" y="198319"/>
                  <a:pt x="3964864" y="198319"/>
                </a:cubicBezTo>
                <a:cubicBezTo>
                  <a:pt x="3982198" y="203938"/>
                  <a:pt x="3992104" y="202065"/>
                  <a:pt x="4016869" y="205810"/>
                </a:cubicBezTo>
                <a:cubicBezTo>
                  <a:pt x="4021822" y="200192"/>
                  <a:pt x="4021822" y="190828"/>
                  <a:pt x="4034205" y="192701"/>
                </a:cubicBezTo>
                <a:cubicBezTo>
                  <a:pt x="4039158" y="192701"/>
                  <a:pt x="4041634" y="190828"/>
                  <a:pt x="4041634" y="194573"/>
                </a:cubicBezTo>
                <a:cubicBezTo>
                  <a:pt x="4044110" y="194573"/>
                  <a:pt x="4046587" y="192701"/>
                  <a:pt x="4049064" y="192701"/>
                </a:cubicBezTo>
                <a:cubicBezTo>
                  <a:pt x="4051540" y="192701"/>
                  <a:pt x="4054016" y="192701"/>
                  <a:pt x="4056493" y="192701"/>
                </a:cubicBezTo>
                <a:cubicBezTo>
                  <a:pt x="4061446" y="188955"/>
                  <a:pt x="4063923" y="188955"/>
                  <a:pt x="4068876" y="192701"/>
                </a:cubicBezTo>
                <a:cubicBezTo>
                  <a:pt x="4068876" y="202065"/>
                  <a:pt x="4068876" y="194573"/>
                  <a:pt x="4066399" y="202065"/>
                </a:cubicBezTo>
                <a:cubicBezTo>
                  <a:pt x="4093640" y="209556"/>
                  <a:pt x="4125834" y="203938"/>
                  <a:pt x="4148124" y="209556"/>
                </a:cubicBezTo>
                <a:cubicBezTo>
                  <a:pt x="4150599" y="209556"/>
                  <a:pt x="4155553" y="209556"/>
                  <a:pt x="4158030" y="205810"/>
                </a:cubicBezTo>
                <a:cubicBezTo>
                  <a:pt x="4162983" y="207684"/>
                  <a:pt x="4175364" y="207684"/>
                  <a:pt x="4182794" y="207684"/>
                </a:cubicBezTo>
                <a:cubicBezTo>
                  <a:pt x="4185271" y="207684"/>
                  <a:pt x="4190223" y="207684"/>
                  <a:pt x="4190223" y="202065"/>
                </a:cubicBezTo>
                <a:cubicBezTo>
                  <a:pt x="4205082" y="213301"/>
                  <a:pt x="4224894" y="203938"/>
                  <a:pt x="4244706" y="203938"/>
                </a:cubicBezTo>
                <a:cubicBezTo>
                  <a:pt x="4249659" y="203938"/>
                  <a:pt x="4254612" y="207684"/>
                  <a:pt x="4264518" y="207684"/>
                </a:cubicBezTo>
                <a:cubicBezTo>
                  <a:pt x="4274424" y="205810"/>
                  <a:pt x="4284331" y="200192"/>
                  <a:pt x="4289283" y="192701"/>
                </a:cubicBezTo>
                <a:cubicBezTo>
                  <a:pt x="4296712" y="200192"/>
                  <a:pt x="4301667" y="215175"/>
                  <a:pt x="4311572" y="203938"/>
                </a:cubicBezTo>
                <a:cubicBezTo>
                  <a:pt x="4323954" y="207684"/>
                  <a:pt x="4336336" y="217047"/>
                  <a:pt x="4351196" y="213301"/>
                </a:cubicBezTo>
                <a:cubicBezTo>
                  <a:pt x="4351196" y="213301"/>
                  <a:pt x="4353672" y="213301"/>
                  <a:pt x="4353672" y="213301"/>
                </a:cubicBezTo>
                <a:cubicBezTo>
                  <a:pt x="4353672" y="211429"/>
                  <a:pt x="4356149" y="213301"/>
                  <a:pt x="4356149" y="213301"/>
                </a:cubicBezTo>
                <a:cubicBezTo>
                  <a:pt x="4356149" y="215175"/>
                  <a:pt x="4356149" y="215175"/>
                  <a:pt x="4353672" y="215175"/>
                </a:cubicBezTo>
                <a:cubicBezTo>
                  <a:pt x="4353672" y="218921"/>
                  <a:pt x="4361101" y="220793"/>
                  <a:pt x="4356149" y="220793"/>
                </a:cubicBezTo>
                <a:cubicBezTo>
                  <a:pt x="4358626" y="228284"/>
                  <a:pt x="4368532" y="226412"/>
                  <a:pt x="4373484" y="230158"/>
                </a:cubicBezTo>
                <a:cubicBezTo>
                  <a:pt x="4385866" y="217047"/>
                  <a:pt x="4398248" y="239521"/>
                  <a:pt x="4410631" y="235776"/>
                </a:cubicBezTo>
                <a:cubicBezTo>
                  <a:pt x="4410631" y="241395"/>
                  <a:pt x="4418062" y="241395"/>
                  <a:pt x="4418062" y="250758"/>
                </a:cubicBezTo>
                <a:cubicBezTo>
                  <a:pt x="4420537" y="250758"/>
                  <a:pt x="4423014" y="252632"/>
                  <a:pt x="4423014" y="252632"/>
                </a:cubicBezTo>
                <a:cubicBezTo>
                  <a:pt x="4425490" y="252632"/>
                  <a:pt x="4425490" y="254504"/>
                  <a:pt x="4425490" y="254504"/>
                </a:cubicBezTo>
                <a:cubicBezTo>
                  <a:pt x="4425490" y="256378"/>
                  <a:pt x="4423014" y="256378"/>
                  <a:pt x="4423014" y="256378"/>
                </a:cubicBezTo>
                <a:cubicBezTo>
                  <a:pt x="4420537" y="256378"/>
                  <a:pt x="4420537" y="254504"/>
                  <a:pt x="4420537" y="254504"/>
                </a:cubicBezTo>
                <a:cubicBezTo>
                  <a:pt x="4420537" y="260123"/>
                  <a:pt x="4410631" y="256378"/>
                  <a:pt x="4408154" y="263869"/>
                </a:cubicBezTo>
                <a:cubicBezTo>
                  <a:pt x="4405679" y="261995"/>
                  <a:pt x="4403202" y="265741"/>
                  <a:pt x="4400726" y="256378"/>
                </a:cubicBezTo>
                <a:cubicBezTo>
                  <a:pt x="4393296" y="260123"/>
                  <a:pt x="4405679" y="265741"/>
                  <a:pt x="4398248" y="269487"/>
                </a:cubicBezTo>
                <a:cubicBezTo>
                  <a:pt x="4390820" y="265741"/>
                  <a:pt x="4388343" y="258250"/>
                  <a:pt x="4380914" y="256378"/>
                </a:cubicBezTo>
                <a:cubicBezTo>
                  <a:pt x="4375960" y="256378"/>
                  <a:pt x="4383390" y="260123"/>
                  <a:pt x="4380914" y="265741"/>
                </a:cubicBezTo>
                <a:cubicBezTo>
                  <a:pt x="4378437" y="265741"/>
                  <a:pt x="4378437" y="261995"/>
                  <a:pt x="4375960" y="261995"/>
                </a:cubicBezTo>
                <a:cubicBezTo>
                  <a:pt x="4371007" y="265741"/>
                  <a:pt x="4383390" y="267615"/>
                  <a:pt x="4378437" y="273233"/>
                </a:cubicBezTo>
                <a:cubicBezTo>
                  <a:pt x="4375960" y="273233"/>
                  <a:pt x="4368532" y="275106"/>
                  <a:pt x="4371007" y="269487"/>
                </a:cubicBezTo>
                <a:cubicBezTo>
                  <a:pt x="4368532" y="269487"/>
                  <a:pt x="4366054" y="273233"/>
                  <a:pt x="4368532" y="276978"/>
                </a:cubicBezTo>
                <a:cubicBezTo>
                  <a:pt x="4363578" y="278851"/>
                  <a:pt x="4361101" y="273233"/>
                  <a:pt x="4356149" y="273233"/>
                </a:cubicBezTo>
                <a:cubicBezTo>
                  <a:pt x="4353672" y="275106"/>
                  <a:pt x="4356149" y="280724"/>
                  <a:pt x="4353672" y="282597"/>
                </a:cubicBezTo>
                <a:cubicBezTo>
                  <a:pt x="4343766" y="282597"/>
                  <a:pt x="4338813" y="286343"/>
                  <a:pt x="4333861" y="282597"/>
                </a:cubicBezTo>
                <a:lnTo>
                  <a:pt x="4328148" y="292676"/>
                </a:lnTo>
                <a:lnTo>
                  <a:pt x="4333006" y="291681"/>
                </a:lnTo>
                <a:cubicBezTo>
                  <a:pt x="4333006" y="291681"/>
                  <a:pt x="4333006" y="291681"/>
                  <a:pt x="4335044" y="295853"/>
                </a:cubicBezTo>
                <a:lnTo>
                  <a:pt x="4338268" y="294232"/>
                </a:lnTo>
                <a:lnTo>
                  <a:pt x="4342038" y="299192"/>
                </a:lnTo>
                <a:lnTo>
                  <a:pt x="4348536" y="294189"/>
                </a:lnTo>
                <a:lnTo>
                  <a:pt x="4344984" y="298430"/>
                </a:lnTo>
                <a:lnTo>
                  <a:pt x="4343252" y="300497"/>
                </a:lnTo>
                <a:lnTo>
                  <a:pt x="4341348" y="302767"/>
                </a:lnTo>
                <a:lnTo>
                  <a:pt x="4341348" y="300006"/>
                </a:lnTo>
                <a:lnTo>
                  <a:pt x="4336028" y="302145"/>
                </a:lnTo>
                <a:lnTo>
                  <a:pt x="4338813" y="303198"/>
                </a:lnTo>
                <a:lnTo>
                  <a:pt x="4340305" y="305455"/>
                </a:lnTo>
                <a:lnTo>
                  <a:pt x="4345361" y="303173"/>
                </a:lnTo>
                <a:cubicBezTo>
                  <a:pt x="4345361" y="303173"/>
                  <a:pt x="4345361" y="303173"/>
                  <a:pt x="4341348" y="303173"/>
                </a:cubicBezTo>
                <a:cubicBezTo>
                  <a:pt x="4341348" y="303173"/>
                  <a:pt x="4341348" y="303173"/>
                  <a:pt x="4341348" y="302777"/>
                </a:cubicBezTo>
                <a:lnTo>
                  <a:pt x="4341348" y="302767"/>
                </a:lnTo>
                <a:lnTo>
                  <a:pt x="4342170" y="301789"/>
                </a:lnTo>
                <a:lnTo>
                  <a:pt x="4343252" y="300497"/>
                </a:lnTo>
                <a:lnTo>
                  <a:pt x="4348539" y="294188"/>
                </a:lnTo>
                <a:lnTo>
                  <a:pt x="4348536" y="294189"/>
                </a:lnTo>
                <a:lnTo>
                  <a:pt x="4348539" y="294187"/>
                </a:lnTo>
                <a:lnTo>
                  <a:pt x="4349432" y="293500"/>
                </a:lnTo>
                <a:lnTo>
                  <a:pt x="4348282" y="295853"/>
                </a:lnTo>
                <a:lnTo>
                  <a:pt x="4351481" y="298928"/>
                </a:lnTo>
                <a:lnTo>
                  <a:pt x="4349220" y="292006"/>
                </a:lnTo>
                <a:cubicBezTo>
                  <a:pt x="4354125" y="293882"/>
                  <a:pt x="4363936" y="295759"/>
                  <a:pt x="4363936" y="286376"/>
                </a:cubicBezTo>
                <a:cubicBezTo>
                  <a:pt x="4366388" y="286376"/>
                  <a:pt x="4363936" y="295759"/>
                  <a:pt x="4368841" y="295759"/>
                </a:cubicBezTo>
                <a:cubicBezTo>
                  <a:pt x="4368841" y="297636"/>
                  <a:pt x="4366388" y="295759"/>
                  <a:pt x="4366388" y="295759"/>
                </a:cubicBezTo>
                <a:cubicBezTo>
                  <a:pt x="4363936" y="295759"/>
                  <a:pt x="4366388" y="297636"/>
                  <a:pt x="4366388" y="297636"/>
                </a:cubicBezTo>
                <a:cubicBezTo>
                  <a:pt x="4373746" y="297636"/>
                  <a:pt x="4378652" y="297636"/>
                  <a:pt x="4383558" y="293882"/>
                </a:cubicBezTo>
                <a:cubicBezTo>
                  <a:pt x="4383558" y="293882"/>
                  <a:pt x="4386010" y="293882"/>
                  <a:pt x="4386010" y="293882"/>
                </a:cubicBezTo>
                <a:cubicBezTo>
                  <a:pt x="4386010" y="295759"/>
                  <a:pt x="4386010" y="297636"/>
                  <a:pt x="4386010" y="297636"/>
                </a:cubicBezTo>
                <a:lnTo>
                  <a:pt x="4379570" y="300100"/>
                </a:lnTo>
                <a:lnTo>
                  <a:pt x="4379570" y="303341"/>
                </a:lnTo>
                <a:cubicBezTo>
                  <a:pt x="4379570" y="303341"/>
                  <a:pt x="4379570" y="303341"/>
                  <a:pt x="4384642" y="306455"/>
                </a:cubicBezTo>
                <a:cubicBezTo>
                  <a:pt x="4384642" y="306455"/>
                  <a:pt x="4384642" y="306455"/>
                  <a:pt x="4384387" y="307233"/>
                </a:cubicBezTo>
                <a:lnTo>
                  <a:pt x="4384336" y="307395"/>
                </a:lnTo>
                <a:lnTo>
                  <a:pt x="4378528" y="310688"/>
                </a:lnTo>
                <a:cubicBezTo>
                  <a:pt x="4376670" y="311855"/>
                  <a:pt x="4375079" y="313152"/>
                  <a:pt x="4373488" y="315226"/>
                </a:cubicBezTo>
                <a:cubicBezTo>
                  <a:pt x="4373488" y="315226"/>
                  <a:pt x="4373488" y="315226"/>
                  <a:pt x="4378412" y="311726"/>
                </a:cubicBezTo>
                <a:lnTo>
                  <a:pt x="4384286" y="307549"/>
                </a:lnTo>
                <a:lnTo>
                  <a:pt x="4382612" y="312679"/>
                </a:lnTo>
                <a:cubicBezTo>
                  <a:pt x="4383628" y="312679"/>
                  <a:pt x="4384642" y="312679"/>
                  <a:pt x="4386670" y="312679"/>
                </a:cubicBezTo>
                <a:cubicBezTo>
                  <a:pt x="4386670" y="312679"/>
                  <a:pt x="4386670" y="312679"/>
                  <a:pt x="4387684" y="307493"/>
                </a:cubicBezTo>
                <a:cubicBezTo>
                  <a:pt x="4387684" y="307493"/>
                  <a:pt x="4387684" y="307493"/>
                  <a:pt x="4392756" y="309567"/>
                </a:cubicBezTo>
                <a:cubicBezTo>
                  <a:pt x="4392756" y="306455"/>
                  <a:pt x="4396812" y="306455"/>
                  <a:pt x="4399857" y="306455"/>
                </a:cubicBezTo>
                <a:cubicBezTo>
                  <a:pt x="4399857" y="306455"/>
                  <a:pt x="4399857" y="306455"/>
                  <a:pt x="4397826" y="301267"/>
                </a:cubicBezTo>
                <a:cubicBezTo>
                  <a:pt x="4397826" y="301267"/>
                  <a:pt x="4397826" y="301267"/>
                  <a:pt x="4402898" y="303341"/>
                </a:cubicBezTo>
                <a:lnTo>
                  <a:pt x="4408153" y="302865"/>
                </a:lnTo>
                <a:lnTo>
                  <a:pt x="4413202" y="310713"/>
                </a:lnTo>
                <a:lnTo>
                  <a:pt x="4427244" y="312667"/>
                </a:lnTo>
                <a:lnTo>
                  <a:pt x="4427244" y="312679"/>
                </a:lnTo>
                <a:lnTo>
                  <a:pt x="4431160" y="314282"/>
                </a:lnTo>
                <a:lnTo>
                  <a:pt x="4431160" y="316055"/>
                </a:lnTo>
                <a:lnTo>
                  <a:pt x="4425135" y="319617"/>
                </a:lnTo>
                <a:lnTo>
                  <a:pt x="4422351" y="321261"/>
                </a:lnTo>
                <a:cubicBezTo>
                  <a:pt x="4422351" y="321261"/>
                  <a:pt x="4422351" y="321261"/>
                  <a:pt x="4423628" y="320508"/>
                </a:cubicBezTo>
                <a:lnTo>
                  <a:pt x="4425135" y="319617"/>
                </a:lnTo>
                <a:lnTo>
                  <a:pt x="4426660" y="318716"/>
                </a:lnTo>
                <a:lnTo>
                  <a:pt x="4431160" y="316055"/>
                </a:lnTo>
                <a:lnTo>
                  <a:pt x="4431160" y="317706"/>
                </a:lnTo>
                <a:lnTo>
                  <a:pt x="4430286" y="319943"/>
                </a:lnTo>
                <a:lnTo>
                  <a:pt x="4431160" y="320309"/>
                </a:lnTo>
                <a:lnTo>
                  <a:pt x="4431160" y="344036"/>
                </a:lnTo>
                <a:lnTo>
                  <a:pt x="4435360" y="342333"/>
                </a:lnTo>
                <a:lnTo>
                  <a:pt x="4431160" y="347442"/>
                </a:lnTo>
                <a:lnTo>
                  <a:pt x="4431160" y="365797"/>
                </a:lnTo>
                <a:lnTo>
                  <a:pt x="4465440" y="365797"/>
                </a:lnTo>
                <a:lnTo>
                  <a:pt x="4465780" y="366703"/>
                </a:lnTo>
                <a:lnTo>
                  <a:pt x="4467860" y="365797"/>
                </a:lnTo>
                <a:lnTo>
                  <a:pt x="4469396" y="365797"/>
                </a:lnTo>
                <a:lnTo>
                  <a:pt x="4466920" y="370455"/>
                </a:lnTo>
                <a:lnTo>
                  <a:pt x="4466083" y="372032"/>
                </a:lnTo>
                <a:lnTo>
                  <a:pt x="4464553" y="374910"/>
                </a:lnTo>
                <a:cubicBezTo>
                  <a:pt x="4464553" y="374910"/>
                  <a:pt x="4464553" y="374910"/>
                  <a:pt x="4465256" y="373590"/>
                </a:cubicBezTo>
                <a:lnTo>
                  <a:pt x="4466083" y="372032"/>
                </a:lnTo>
                <a:lnTo>
                  <a:pt x="4469396" y="365797"/>
                </a:lnTo>
                <a:lnTo>
                  <a:pt x="4471044" y="365797"/>
                </a:lnTo>
                <a:lnTo>
                  <a:pt x="4472534" y="369849"/>
                </a:lnTo>
                <a:lnTo>
                  <a:pt x="4472546" y="369849"/>
                </a:lnTo>
                <a:lnTo>
                  <a:pt x="4474362" y="384375"/>
                </a:lnTo>
                <a:lnTo>
                  <a:pt x="4481659" y="389596"/>
                </a:lnTo>
                <a:lnTo>
                  <a:pt x="4481216" y="395032"/>
                </a:lnTo>
                <a:cubicBezTo>
                  <a:pt x="4483146" y="400277"/>
                  <a:pt x="4483146" y="400277"/>
                  <a:pt x="4483146" y="400277"/>
                </a:cubicBezTo>
                <a:cubicBezTo>
                  <a:pt x="4478322" y="398178"/>
                  <a:pt x="4478322" y="398178"/>
                  <a:pt x="4478322" y="398178"/>
                </a:cubicBezTo>
                <a:cubicBezTo>
                  <a:pt x="4478322" y="401326"/>
                  <a:pt x="4478322" y="405524"/>
                  <a:pt x="4475428" y="405524"/>
                </a:cubicBezTo>
                <a:cubicBezTo>
                  <a:pt x="4477356" y="410769"/>
                  <a:pt x="4477356" y="410769"/>
                  <a:pt x="4477356" y="410769"/>
                </a:cubicBezTo>
                <a:cubicBezTo>
                  <a:pt x="4472534" y="411819"/>
                  <a:pt x="4472534" y="411819"/>
                  <a:pt x="4472534" y="411819"/>
                </a:cubicBezTo>
                <a:cubicBezTo>
                  <a:pt x="4472534" y="413917"/>
                  <a:pt x="4472534" y="414967"/>
                  <a:pt x="4472534" y="416016"/>
                </a:cubicBezTo>
                <a:lnTo>
                  <a:pt x="4477305" y="414287"/>
                </a:lnTo>
                <a:lnTo>
                  <a:pt x="4473421" y="420360"/>
                </a:lnTo>
                <a:cubicBezTo>
                  <a:pt x="4470166" y="425453"/>
                  <a:pt x="4470166" y="425453"/>
                  <a:pt x="4470166" y="425453"/>
                </a:cubicBezTo>
                <a:cubicBezTo>
                  <a:pt x="4472094" y="423808"/>
                  <a:pt x="4473300" y="422162"/>
                  <a:pt x="4474384" y="420241"/>
                </a:cubicBezTo>
                <a:lnTo>
                  <a:pt x="4477446" y="414234"/>
                </a:lnTo>
                <a:lnTo>
                  <a:pt x="4477598" y="414179"/>
                </a:lnTo>
                <a:cubicBezTo>
                  <a:pt x="4478322" y="413917"/>
                  <a:pt x="4478322" y="413917"/>
                  <a:pt x="4478322" y="413917"/>
                </a:cubicBezTo>
                <a:cubicBezTo>
                  <a:pt x="4481216" y="419163"/>
                  <a:pt x="4481216" y="419163"/>
                  <a:pt x="4481216" y="419163"/>
                </a:cubicBezTo>
                <a:lnTo>
                  <a:pt x="4484903" y="419163"/>
                </a:lnTo>
                <a:lnTo>
                  <a:pt x="4486238" y="428353"/>
                </a:lnTo>
                <a:cubicBezTo>
                  <a:pt x="4481391" y="426247"/>
                  <a:pt x="4481391" y="426247"/>
                  <a:pt x="4481391" y="426247"/>
                </a:cubicBezTo>
                <a:cubicBezTo>
                  <a:pt x="4471694" y="433620"/>
                  <a:pt x="4482362" y="449420"/>
                  <a:pt x="4488178" y="451526"/>
                </a:cubicBezTo>
                <a:lnTo>
                  <a:pt x="4490368" y="450338"/>
                </a:lnTo>
                <a:lnTo>
                  <a:pt x="4489728" y="451261"/>
                </a:lnTo>
                <a:lnTo>
                  <a:pt x="4487008" y="453796"/>
                </a:lnTo>
                <a:lnTo>
                  <a:pt x="4485783" y="454937"/>
                </a:lnTo>
                <a:lnTo>
                  <a:pt x="4483862" y="456730"/>
                </a:lnTo>
                <a:lnTo>
                  <a:pt x="4482660" y="457850"/>
                </a:lnTo>
                <a:lnTo>
                  <a:pt x="4481750" y="458700"/>
                </a:lnTo>
                <a:lnTo>
                  <a:pt x="4481740" y="458700"/>
                </a:lnTo>
                <a:cubicBezTo>
                  <a:pt x="4481374" y="458700"/>
                  <a:pt x="4481374" y="458700"/>
                  <a:pt x="4481374" y="458700"/>
                </a:cubicBezTo>
                <a:cubicBezTo>
                  <a:pt x="4481374" y="454549"/>
                  <a:pt x="4481374" y="454549"/>
                  <a:pt x="4481374" y="454549"/>
                </a:cubicBezTo>
                <a:cubicBezTo>
                  <a:pt x="4475482" y="455586"/>
                  <a:pt x="4474500" y="460773"/>
                  <a:pt x="4475482" y="469072"/>
                </a:cubicBezTo>
                <a:cubicBezTo>
                  <a:pt x="4483336" y="471147"/>
                  <a:pt x="4481374" y="461811"/>
                  <a:pt x="4484316" y="458700"/>
                </a:cubicBezTo>
                <a:lnTo>
                  <a:pt x="4481750" y="458700"/>
                </a:lnTo>
                <a:lnTo>
                  <a:pt x="4483862" y="456730"/>
                </a:lnTo>
                <a:lnTo>
                  <a:pt x="4487008" y="453796"/>
                </a:lnTo>
                <a:lnTo>
                  <a:pt x="4489725" y="451265"/>
                </a:lnTo>
                <a:lnTo>
                  <a:pt x="4485075" y="457986"/>
                </a:lnTo>
                <a:lnTo>
                  <a:pt x="4489684" y="461887"/>
                </a:lnTo>
                <a:lnTo>
                  <a:pt x="4488178" y="465221"/>
                </a:lnTo>
                <a:cubicBezTo>
                  <a:pt x="4492059" y="467329"/>
                  <a:pt x="4492059" y="467329"/>
                  <a:pt x="4492059" y="467329"/>
                </a:cubicBezTo>
                <a:cubicBezTo>
                  <a:pt x="4491088" y="472595"/>
                  <a:pt x="4491088" y="472595"/>
                  <a:pt x="4491088" y="472595"/>
                </a:cubicBezTo>
                <a:lnTo>
                  <a:pt x="4492264" y="474299"/>
                </a:lnTo>
                <a:lnTo>
                  <a:pt x="4487968" y="478970"/>
                </a:lnTo>
                <a:cubicBezTo>
                  <a:pt x="4489897" y="485267"/>
                  <a:pt x="4489897" y="485267"/>
                  <a:pt x="4489897" y="485267"/>
                </a:cubicBezTo>
                <a:cubicBezTo>
                  <a:pt x="4485075" y="483168"/>
                  <a:pt x="4485075" y="483168"/>
                  <a:pt x="4485075" y="483168"/>
                </a:cubicBezTo>
                <a:cubicBezTo>
                  <a:pt x="4486038" y="491561"/>
                  <a:pt x="4489897" y="495759"/>
                  <a:pt x="4487968" y="507301"/>
                </a:cubicBezTo>
                <a:cubicBezTo>
                  <a:pt x="4484109" y="507301"/>
                  <a:pt x="4483146" y="503103"/>
                  <a:pt x="4478322" y="504152"/>
                </a:cubicBezTo>
                <a:cubicBezTo>
                  <a:pt x="4482180" y="516744"/>
                  <a:pt x="4476392" y="519890"/>
                  <a:pt x="4485075" y="521989"/>
                </a:cubicBezTo>
                <a:cubicBezTo>
                  <a:pt x="4485075" y="538778"/>
                  <a:pt x="4473496" y="514645"/>
                  <a:pt x="4469640" y="525138"/>
                </a:cubicBezTo>
                <a:cubicBezTo>
                  <a:pt x="4470604" y="536679"/>
                  <a:pt x="4479284" y="539827"/>
                  <a:pt x="4487968" y="542975"/>
                </a:cubicBezTo>
                <a:cubicBezTo>
                  <a:pt x="4488934" y="551369"/>
                  <a:pt x="4482180" y="550318"/>
                  <a:pt x="4485075" y="560812"/>
                </a:cubicBezTo>
                <a:cubicBezTo>
                  <a:pt x="4489897" y="558713"/>
                  <a:pt x="4489897" y="558713"/>
                  <a:pt x="4489897" y="558713"/>
                </a:cubicBezTo>
                <a:lnTo>
                  <a:pt x="4488668" y="563731"/>
                </a:lnTo>
                <a:lnTo>
                  <a:pt x="4487968" y="563959"/>
                </a:lnTo>
                <a:cubicBezTo>
                  <a:pt x="4487968" y="563959"/>
                  <a:pt x="4487968" y="563959"/>
                  <a:pt x="4486038" y="574451"/>
                </a:cubicBezTo>
                <a:lnTo>
                  <a:pt x="4488668" y="563731"/>
                </a:lnTo>
                <a:lnTo>
                  <a:pt x="4497526" y="560841"/>
                </a:lnTo>
                <a:lnTo>
                  <a:pt x="4494489" y="566548"/>
                </a:lnTo>
                <a:cubicBezTo>
                  <a:pt x="4494241" y="571831"/>
                  <a:pt x="4495470" y="577760"/>
                  <a:pt x="4496942" y="582398"/>
                </a:cubicBezTo>
                <a:cubicBezTo>
                  <a:pt x="4501852" y="580336"/>
                  <a:pt x="4501852" y="580336"/>
                  <a:pt x="4501852" y="580336"/>
                </a:cubicBezTo>
                <a:cubicBezTo>
                  <a:pt x="4503814" y="585492"/>
                  <a:pt x="4503814" y="585492"/>
                  <a:pt x="4503814" y="585492"/>
                </a:cubicBezTo>
                <a:lnTo>
                  <a:pt x="4505610" y="584028"/>
                </a:lnTo>
                <a:lnTo>
                  <a:pt x="4505718" y="584073"/>
                </a:lnTo>
                <a:lnTo>
                  <a:pt x="4505724" y="584076"/>
                </a:lnTo>
                <a:lnTo>
                  <a:pt x="4509774" y="585818"/>
                </a:lnTo>
                <a:lnTo>
                  <a:pt x="4503956" y="588852"/>
                </a:lnTo>
                <a:lnTo>
                  <a:pt x="4503956" y="585491"/>
                </a:lnTo>
                <a:cubicBezTo>
                  <a:pt x="4499046" y="588007"/>
                  <a:pt x="4499046" y="588007"/>
                  <a:pt x="4499046" y="588007"/>
                </a:cubicBezTo>
                <a:lnTo>
                  <a:pt x="4503428" y="589127"/>
                </a:lnTo>
                <a:lnTo>
                  <a:pt x="4503405" y="589141"/>
                </a:lnTo>
                <a:cubicBezTo>
                  <a:pt x="4508227" y="593338"/>
                  <a:pt x="4507261" y="603829"/>
                  <a:pt x="4515944" y="602780"/>
                </a:cubicBezTo>
                <a:cubicBezTo>
                  <a:pt x="4520768" y="601731"/>
                  <a:pt x="4520768" y="601731"/>
                  <a:pt x="4520768" y="601731"/>
                </a:cubicBezTo>
                <a:cubicBezTo>
                  <a:pt x="4516910" y="606979"/>
                  <a:pt x="4514980" y="613273"/>
                  <a:pt x="4514980" y="618519"/>
                </a:cubicBezTo>
                <a:cubicBezTo>
                  <a:pt x="4515944" y="618519"/>
                  <a:pt x="4516910" y="618519"/>
                  <a:pt x="4517874" y="619568"/>
                </a:cubicBezTo>
                <a:cubicBezTo>
                  <a:pt x="4519802" y="606979"/>
                  <a:pt x="4519802" y="606979"/>
                  <a:pt x="4519802" y="606979"/>
                </a:cubicBezTo>
                <a:cubicBezTo>
                  <a:pt x="4525590" y="613798"/>
                  <a:pt x="4529449" y="622192"/>
                  <a:pt x="4529449" y="629929"/>
                </a:cubicBezTo>
                <a:lnTo>
                  <a:pt x="4525198" y="635918"/>
                </a:lnTo>
                <a:lnTo>
                  <a:pt x="4525198" y="630642"/>
                </a:lnTo>
                <a:cubicBezTo>
                  <a:pt x="4523396" y="630642"/>
                  <a:pt x="4521590" y="630642"/>
                  <a:pt x="4518885" y="630642"/>
                </a:cubicBezTo>
                <a:lnTo>
                  <a:pt x="4518885" y="633004"/>
                </a:lnTo>
                <a:lnTo>
                  <a:pt x="4518885" y="638186"/>
                </a:lnTo>
                <a:lnTo>
                  <a:pt x="4523588" y="638186"/>
                </a:lnTo>
                <a:lnTo>
                  <a:pt x="4515944" y="648948"/>
                </a:lnTo>
                <a:cubicBezTo>
                  <a:pt x="4522698" y="654194"/>
                  <a:pt x="4522698" y="649996"/>
                  <a:pt x="4531381" y="656291"/>
                </a:cubicBezTo>
                <a:lnTo>
                  <a:pt x="4534602" y="654540"/>
                </a:lnTo>
                <a:lnTo>
                  <a:pt x="4534756" y="654455"/>
                </a:lnTo>
                <a:cubicBezTo>
                  <a:pt x="4535237" y="654194"/>
                  <a:pt x="4535237" y="654194"/>
                  <a:pt x="4535237" y="654194"/>
                </a:cubicBezTo>
                <a:lnTo>
                  <a:pt x="4537604" y="655909"/>
                </a:lnTo>
                <a:lnTo>
                  <a:pt x="4537652" y="657156"/>
                </a:lnTo>
                <a:lnTo>
                  <a:pt x="4537940" y="656152"/>
                </a:lnTo>
                <a:lnTo>
                  <a:pt x="4538132" y="656291"/>
                </a:lnTo>
                <a:lnTo>
                  <a:pt x="4541493" y="650843"/>
                </a:lnTo>
                <a:lnTo>
                  <a:pt x="4541493" y="666539"/>
                </a:lnTo>
                <a:lnTo>
                  <a:pt x="4537884" y="663082"/>
                </a:lnTo>
                <a:lnTo>
                  <a:pt x="4537718" y="663118"/>
                </a:lnTo>
                <a:lnTo>
                  <a:pt x="4535300" y="657937"/>
                </a:lnTo>
                <a:lnTo>
                  <a:pt x="4534021" y="657454"/>
                </a:lnTo>
                <a:lnTo>
                  <a:pt x="4522096" y="652949"/>
                </a:lnTo>
                <a:cubicBezTo>
                  <a:pt x="4515372" y="654000"/>
                  <a:pt x="4522096" y="671851"/>
                  <a:pt x="4516334" y="673952"/>
                </a:cubicBezTo>
                <a:cubicBezTo>
                  <a:pt x="4512492" y="675001"/>
                  <a:pt x="4511532" y="668701"/>
                  <a:pt x="4509612" y="673952"/>
                </a:cubicBezTo>
                <a:cubicBezTo>
                  <a:pt x="4508652" y="673952"/>
                  <a:pt x="4507690" y="673952"/>
                  <a:pt x="4506730" y="673952"/>
                </a:cubicBezTo>
                <a:lnTo>
                  <a:pt x="4505306" y="677846"/>
                </a:lnTo>
                <a:lnTo>
                  <a:pt x="4505724" y="667231"/>
                </a:lnTo>
                <a:lnTo>
                  <a:pt x="4503625" y="661655"/>
                </a:lnTo>
                <a:lnTo>
                  <a:pt x="4503086" y="650670"/>
                </a:lnTo>
                <a:lnTo>
                  <a:pt x="4502968" y="648269"/>
                </a:lnTo>
                <a:lnTo>
                  <a:pt x="4503372" y="648355"/>
                </a:lnTo>
                <a:cubicBezTo>
                  <a:pt x="4505810" y="642891"/>
                  <a:pt x="4506356" y="637164"/>
                  <a:pt x="4505628" y="632024"/>
                </a:cubicBezTo>
                <a:lnTo>
                  <a:pt x="4502631" y="624942"/>
                </a:lnTo>
                <a:lnTo>
                  <a:pt x="4506601" y="628810"/>
                </a:lnTo>
                <a:lnTo>
                  <a:pt x="4504270" y="621428"/>
                </a:lnTo>
                <a:lnTo>
                  <a:pt x="4504879" y="620723"/>
                </a:lnTo>
                <a:lnTo>
                  <a:pt x="4504116" y="620944"/>
                </a:lnTo>
                <a:lnTo>
                  <a:pt x="4499496" y="606309"/>
                </a:lnTo>
                <a:lnTo>
                  <a:pt x="4500651" y="606915"/>
                </a:lnTo>
                <a:lnTo>
                  <a:pt x="4498742" y="603928"/>
                </a:lnTo>
                <a:lnTo>
                  <a:pt x="4494640" y="590937"/>
                </a:lnTo>
                <a:cubicBezTo>
                  <a:pt x="4493976" y="588828"/>
                  <a:pt x="4493976" y="588828"/>
                  <a:pt x="4493976" y="588828"/>
                </a:cubicBezTo>
                <a:lnTo>
                  <a:pt x="4494833" y="597810"/>
                </a:lnTo>
                <a:lnTo>
                  <a:pt x="4493640" y="595943"/>
                </a:lnTo>
                <a:cubicBezTo>
                  <a:pt x="4494140" y="598685"/>
                  <a:pt x="4494140" y="601703"/>
                  <a:pt x="4494891" y="603898"/>
                </a:cubicBezTo>
                <a:lnTo>
                  <a:pt x="4495440" y="604186"/>
                </a:lnTo>
                <a:lnTo>
                  <a:pt x="4496727" y="617647"/>
                </a:lnTo>
                <a:lnTo>
                  <a:pt x="4490770" y="614978"/>
                </a:lnTo>
                <a:lnTo>
                  <a:pt x="4481600" y="623804"/>
                </a:lnTo>
                <a:lnTo>
                  <a:pt x="4494823" y="618023"/>
                </a:lnTo>
                <a:cubicBezTo>
                  <a:pt x="4494823" y="618023"/>
                  <a:pt x="4497276" y="618023"/>
                  <a:pt x="4497276" y="619900"/>
                </a:cubicBezTo>
                <a:cubicBezTo>
                  <a:pt x="4497276" y="621776"/>
                  <a:pt x="4497276" y="623653"/>
                  <a:pt x="4494823" y="623653"/>
                </a:cubicBezTo>
                <a:cubicBezTo>
                  <a:pt x="4489918" y="625530"/>
                  <a:pt x="4485012" y="627406"/>
                  <a:pt x="4480106" y="631159"/>
                </a:cubicBezTo>
                <a:lnTo>
                  <a:pt x="4478848" y="631802"/>
                </a:lnTo>
                <a:lnTo>
                  <a:pt x="4480968" y="634822"/>
                </a:lnTo>
                <a:lnTo>
                  <a:pt x="4489736" y="632741"/>
                </a:lnTo>
                <a:lnTo>
                  <a:pt x="4489677" y="633017"/>
                </a:lnTo>
                <a:lnTo>
                  <a:pt x="4484104" y="639013"/>
                </a:lnTo>
                <a:cubicBezTo>
                  <a:pt x="4479962" y="643467"/>
                  <a:pt x="4479962" y="643467"/>
                  <a:pt x="4479962" y="643467"/>
                </a:cubicBezTo>
                <a:cubicBezTo>
                  <a:pt x="4480944" y="643467"/>
                  <a:pt x="4480944" y="643467"/>
                  <a:pt x="4481924" y="643467"/>
                </a:cubicBezTo>
                <a:lnTo>
                  <a:pt x="4489670" y="633057"/>
                </a:lnTo>
                <a:lnTo>
                  <a:pt x="4488031" y="640937"/>
                </a:lnTo>
                <a:cubicBezTo>
                  <a:pt x="4487788" y="642108"/>
                  <a:pt x="4487788" y="642108"/>
                  <a:pt x="4487788" y="642108"/>
                </a:cubicBezTo>
                <a:cubicBezTo>
                  <a:pt x="4488762" y="642108"/>
                  <a:pt x="4489736" y="642108"/>
                  <a:pt x="4490709" y="642108"/>
                </a:cubicBezTo>
                <a:cubicBezTo>
                  <a:pt x="4492658" y="646273"/>
                  <a:pt x="4494606" y="649397"/>
                  <a:pt x="4497528" y="652520"/>
                </a:cubicBezTo>
                <a:lnTo>
                  <a:pt x="4498264" y="648591"/>
                </a:lnTo>
                <a:lnTo>
                  <a:pt x="4498838" y="660437"/>
                </a:lnTo>
                <a:lnTo>
                  <a:pt x="4499786" y="679953"/>
                </a:lnTo>
                <a:lnTo>
                  <a:pt x="4497700" y="679696"/>
                </a:lnTo>
                <a:cubicBezTo>
                  <a:pt x="4496634" y="679564"/>
                  <a:pt x="4496634" y="679564"/>
                  <a:pt x="4496634" y="679564"/>
                </a:cubicBezTo>
                <a:lnTo>
                  <a:pt x="4496634" y="684401"/>
                </a:lnTo>
                <a:lnTo>
                  <a:pt x="4491786" y="680679"/>
                </a:lnTo>
                <a:cubicBezTo>
                  <a:pt x="4485573" y="675905"/>
                  <a:pt x="4485573" y="675905"/>
                  <a:pt x="4485573" y="675905"/>
                </a:cubicBezTo>
                <a:cubicBezTo>
                  <a:pt x="4486064" y="679506"/>
                  <a:pt x="4488519" y="681564"/>
                  <a:pt x="4491465" y="683107"/>
                </a:cubicBezTo>
                <a:lnTo>
                  <a:pt x="4496634" y="685513"/>
                </a:lnTo>
                <a:lnTo>
                  <a:pt x="4496634" y="690125"/>
                </a:lnTo>
                <a:lnTo>
                  <a:pt x="4500552" y="689155"/>
                </a:lnTo>
                <a:lnTo>
                  <a:pt x="4501638" y="688887"/>
                </a:lnTo>
                <a:lnTo>
                  <a:pt x="4501852" y="692333"/>
                </a:lnTo>
                <a:lnTo>
                  <a:pt x="4501106" y="693437"/>
                </a:lnTo>
                <a:lnTo>
                  <a:pt x="4498269" y="697630"/>
                </a:lnTo>
                <a:cubicBezTo>
                  <a:pt x="4496674" y="701062"/>
                  <a:pt x="4495761" y="704759"/>
                  <a:pt x="4495761" y="708984"/>
                </a:cubicBezTo>
                <a:lnTo>
                  <a:pt x="4501420" y="695875"/>
                </a:lnTo>
                <a:lnTo>
                  <a:pt x="4502603" y="705043"/>
                </a:lnTo>
                <a:cubicBezTo>
                  <a:pt x="4502932" y="707590"/>
                  <a:pt x="4502932" y="707590"/>
                  <a:pt x="4502932" y="707590"/>
                </a:cubicBezTo>
                <a:lnTo>
                  <a:pt x="4501420" y="695875"/>
                </a:lnTo>
                <a:lnTo>
                  <a:pt x="4501992" y="694552"/>
                </a:lnTo>
                <a:lnTo>
                  <a:pt x="4502050" y="695478"/>
                </a:lnTo>
                <a:cubicBezTo>
                  <a:pt x="4503370" y="700467"/>
                  <a:pt x="4505288" y="704930"/>
                  <a:pt x="4506730" y="709654"/>
                </a:cubicBezTo>
                <a:lnTo>
                  <a:pt x="4512478" y="699180"/>
                </a:lnTo>
                <a:lnTo>
                  <a:pt x="4512543" y="699274"/>
                </a:lnTo>
                <a:lnTo>
                  <a:pt x="4518404" y="713443"/>
                </a:lnTo>
                <a:cubicBezTo>
                  <a:pt x="4519214" y="729147"/>
                  <a:pt x="4508412" y="748244"/>
                  <a:pt x="4519214" y="763208"/>
                </a:cubicBezTo>
                <a:cubicBezTo>
                  <a:pt x="4524018" y="761108"/>
                  <a:pt x="4524018" y="761108"/>
                  <a:pt x="4524018" y="761108"/>
                </a:cubicBezTo>
                <a:lnTo>
                  <a:pt x="4520187" y="763900"/>
                </a:lnTo>
                <a:lnTo>
                  <a:pt x="4512902" y="763900"/>
                </a:lnTo>
                <a:cubicBezTo>
                  <a:pt x="4512902" y="758633"/>
                  <a:pt x="4512902" y="758633"/>
                  <a:pt x="4512902" y="758633"/>
                </a:cubicBezTo>
                <a:cubicBezTo>
                  <a:pt x="4510966" y="763900"/>
                  <a:pt x="4510966" y="763900"/>
                  <a:pt x="4510966" y="763900"/>
                </a:cubicBezTo>
                <a:cubicBezTo>
                  <a:pt x="4507086" y="763900"/>
                  <a:pt x="4500297" y="762845"/>
                  <a:pt x="4495450" y="767059"/>
                </a:cubicBezTo>
                <a:cubicBezTo>
                  <a:pt x="4497390" y="761794"/>
                  <a:pt x="4497390" y="761794"/>
                  <a:pt x="4497390" y="761794"/>
                </a:cubicBezTo>
                <a:cubicBezTo>
                  <a:pt x="4493510" y="762845"/>
                  <a:pt x="4490602" y="747046"/>
                  <a:pt x="4487692" y="758633"/>
                </a:cubicBezTo>
                <a:cubicBezTo>
                  <a:pt x="4480906" y="755473"/>
                  <a:pt x="4493510" y="743886"/>
                  <a:pt x="4493510" y="737566"/>
                </a:cubicBezTo>
                <a:cubicBezTo>
                  <a:pt x="4493510" y="733352"/>
                  <a:pt x="4491571" y="733352"/>
                  <a:pt x="4490602" y="730191"/>
                </a:cubicBezTo>
                <a:cubicBezTo>
                  <a:pt x="4483814" y="731246"/>
                  <a:pt x="4477026" y="719659"/>
                  <a:pt x="4462480" y="719659"/>
                </a:cubicBezTo>
                <a:cubicBezTo>
                  <a:pt x="4464419" y="724924"/>
                  <a:pt x="4464419" y="724924"/>
                  <a:pt x="4464419" y="724924"/>
                </a:cubicBezTo>
                <a:cubicBezTo>
                  <a:pt x="4462480" y="730191"/>
                  <a:pt x="4462480" y="730191"/>
                  <a:pt x="4462480" y="730191"/>
                </a:cubicBezTo>
                <a:lnTo>
                  <a:pt x="4463653" y="731491"/>
                </a:lnTo>
                <a:lnTo>
                  <a:pt x="4468055" y="736380"/>
                </a:lnTo>
                <a:cubicBezTo>
                  <a:pt x="4469512" y="738882"/>
                  <a:pt x="4470238" y="742306"/>
                  <a:pt x="4469269" y="748099"/>
                </a:cubicBezTo>
                <a:cubicBezTo>
                  <a:pt x="4464419" y="747046"/>
                  <a:pt x="4464419" y="742832"/>
                  <a:pt x="4459572" y="743886"/>
                </a:cubicBezTo>
                <a:cubicBezTo>
                  <a:pt x="4457150" y="744938"/>
                  <a:pt x="4455936" y="745465"/>
                  <a:pt x="4455329" y="745730"/>
                </a:cubicBezTo>
                <a:lnTo>
                  <a:pt x="4454744" y="745982"/>
                </a:lnTo>
                <a:lnTo>
                  <a:pt x="4454724" y="745992"/>
                </a:lnTo>
                <a:cubicBezTo>
                  <a:pt x="4452785" y="740725"/>
                  <a:pt x="4452785" y="740725"/>
                  <a:pt x="4452785" y="740725"/>
                </a:cubicBezTo>
                <a:cubicBezTo>
                  <a:pt x="4449874" y="740725"/>
                  <a:pt x="4448906" y="743886"/>
                  <a:pt x="4446967" y="743886"/>
                </a:cubicBezTo>
                <a:cubicBezTo>
                  <a:pt x="4445028" y="749152"/>
                  <a:pt x="4445028" y="749152"/>
                  <a:pt x="4445028" y="749152"/>
                </a:cubicBezTo>
                <a:cubicBezTo>
                  <a:pt x="4440178" y="748099"/>
                  <a:pt x="4440178" y="748099"/>
                  <a:pt x="4440178" y="748099"/>
                </a:cubicBezTo>
                <a:cubicBezTo>
                  <a:pt x="4440178" y="767059"/>
                  <a:pt x="4443088" y="776540"/>
                  <a:pt x="4452785" y="776540"/>
                </a:cubicBezTo>
                <a:cubicBezTo>
                  <a:pt x="4454724" y="771273"/>
                  <a:pt x="4454724" y="771273"/>
                  <a:pt x="4454724" y="771273"/>
                </a:cubicBezTo>
                <a:cubicBezTo>
                  <a:pt x="4453754" y="781807"/>
                  <a:pt x="4453754" y="781807"/>
                  <a:pt x="4453754" y="781807"/>
                </a:cubicBezTo>
                <a:cubicBezTo>
                  <a:pt x="4450846" y="786021"/>
                  <a:pt x="4448906" y="789181"/>
                  <a:pt x="4451814" y="793393"/>
                </a:cubicBezTo>
                <a:cubicBezTo>
                  <a:pt x="4450846" y="800767"/>
                  <a:pt x="4452785" y="807087"/>
                  <a:pt x="4454724" y="813407"/>
                </a:cubicBezTo>
                <a:cubicBezTo>
                  <a:pt x="4449874" y="811301"/>
                  <a:pt x="4449874" y="811301"/>
                  <a:pt x="4449874" y="811301"/>
                </a:cubicBezTo>
                <a:cubicBezTo>
                  <a:pt x="4440178" y="818675"/>
                  <a:pt x="4450846" y="834475"/>
                  <a:pt x="4456664" y="836581"/>
                </a:cubicBezTo>
                <a:lnTo>
                  <a:pt x="4459693" y="834935"/>
                </a:lnTo>
                <a:lnTo>
                  <a:pt x="4454267" y="839991"/>
                </a:lnTo>
                <a:lnTo>
                  <a:pt x="4452669" y="841483"/>
                </a:lnTo>
                <a:lnTo>
                  <a:pt x="4451144" y="842904"/>
                </a:lnTo>
                <a:lnTo>
                  <a:pt x="4450234" y="843754"/>
                </a:lnTo>
                <a:lnTo>
                  <a:pt x="4450224" y="843754"/>
                </a:lnTo>
                <a:cubicBezTo>
                  <a:pt x="4449857" y="843754"/>
                  <a:pt x="4449857" y="843754"/>
                  <a:pt x="4449857" y="843754"/>
                </a:cubicBezTo>
                <a:cubicBezTo>
                  <a:pt x="4449857" y="839603"/>
                  <a:pt x="4449857" y="839603"/>
                  <a:pt x="4449857" y="839603"/>
                </a:cubicBezTo>
                <a:cubicBezTo>
                  <a:pt x="4443966" y="840641"/>
                  <a:pt x="4442984" y="845827"/>
                  <a:pt x="4443966" y="854126"/>
                </a:cubicBezTo>
                <a:cubicBezTo>
                  <a:pt x="4451819" y="856199"/>
                  <a:pt x="4449857" y="846865"/>
                  <a:pt x="4452803" y="843754"/>
                </a:cubicBezTo>
                <a:lnTo>
                  <a:pt x="4450234" y="843754"/>
                </a:lnTo>
                <a:lnTo>
                  <a:pt x="4452669" y="841483"/>
                </a:lnTo>
                <a:lnTo>
                  <a:pt x="4459693" y="834935"/>
                </a:lnTo>
                <a:lnTo>
                  <a:pt x="4460058" y="834738"/>
                </a:lnTo>
                <a:cubicBezTo>
                  <a:pt x="4460543" y="834475"/>
                  <a:pt x="4460543" y="834475"/>
                  <a:pt x="4460543" y="834475"/>
                </a:cubicBezTo>
                <a:cubicBezTo>
                  <a:pt x="4459572" y="839741"/>
                  <a:pt x="4459572" y="839741"/>
                  <a:pt x="4459572" y="839741"/>
                </a:cubicBezTo>
                <a:cubicBezTo>
                  <a:pt x="4470238" y="843955"/>
                  <a:pt x="4450846" y="840795"/>
                  <a:pt x="4456664" y="850275"/>
                </a:cubicBezTo>
                <a:cubicBezTo>
                  <a:pt x="4460543" y="852383"/>
                  <a:pt x="4460543" y="852383"/>
                  <a:pt x="4460543" y="852383"/>
                </a:cubicBezTo>
                <a:cubicBezTo>
                  <a:pt x="4459572" y="857648"/>
                  <a:pt x="4459572" y="857648"/>
                  <a:pt x="4459572" y="857648"/>
                </a:cubicBezTo>
                <a:cubicBezTo>
                  <a:pt x="4461511" y="857648"/>
                  <a:pt x="4463450" y="858703"/>
                  <a:pt x="4462480" y="861862"/>
                </a:cubicBezTo>
                <a:cubicBezTo>
                  <a:pt x="4464904" y="863443"/>
                  <a:pt x="4466116" y="864233"/>
                  <a:pt x="4466722" y="864627"/>
                </a:cubicBezTo>
                <a:lnTo>
                  <a:pt x="4466922" y="864757"/>
                </a:lnTo>
                <a:lnTo>
                  <a:pt x="4467330" y="865022"/>
                </a:lnTo>
                <a:cubicBezTo>
                  <a:pt x="4465390" y="872396"/>
                  <a:pt x="4465390" y="872396"/>
                  <a:pt x="4465390" y="872396"/>
                </a:cubicBezTo>
                <a:cubicBezTo>
                  <a:pt x="4468540" y="877399"/>
                  <a:pt x="4472844" y="878650"/>
                  <a:pt x="4477194" y="877580"/>
                </a:cubicBezTo>
                <a:lnTo>
                  <a:pt x="4479975" y="875567"/>
                </a:lnTo>
                <a:lnTo>
                  <a:pt x="4489268" y="868841"/>
                </a:lnTo>
                <a:cubicBezTo>
                  <a:pt x="4495936" y="860282"/>
                  <a:pt x="4498358" y="848169"/>
                  <a:pt x="4487692" y="843955"/>
                </a:cubicBezTo>
                <a:cubicBezTo>
                  <a:pt x="4485753" y="849222"/>
                  <a:pt x="4485753" y="849222"/>
                  <a:pt x="4485753" y="849222"/>
                </a:cubicBezTo>
                <a:cubicBezTo>
                  <a:pt x="4484782" y="838689"/>
                  <a:pt x="4484782" y="838689"/>
                  <a:pt x="4484782" y="838689"/>
                </a:cubicBezTo>
                <a:cubicBezTo>
                  <a:pt x="4487692" y="839741"/>
                  <a:pt x="4487692" y="839741"/>
                  <a:pt x="4487692" y="839741"/>
                </a:cubicBezTo>
                <a:cubicBezTo>
                  <a:pt x="4499328" y="854489"/>
                  <a:pt x="4507086" y="831314"/>
                  <a:pt x="4512902" y="818675"/>
                </a:cubicBezTo>
                <a:lnTo>
                  <a:pt x="4513476" y="819361"/>
                </a:lnTo>
                <a:lnTo>
                  <a:pt x="4515416" y="823552"/>
                </a:lnTo>
                <a:lnTo>
                  <a:pt x="4515259" y="824088"/>
                </a:lnTo>
                <a:lnTo>
                  <a:pt x="4517102" y="827197"/>
                </a:lnTo>
                <a:lnTo>
                  <a:pt x="4517994" y="829122"/>
                </a:lnTo>
                <a:lnTo>
                  <a:pt x="4518723" y="831844"/>
                </a:lnTo>
                <a:lnTo>
                  <a:pt x="4518723" y="839741"/>
                </a:lnTo>
                <a:lnTo>
                  <a:pt x="4520736" y="839377"/>
                </a:lnTo>
                <a:lnTo>
                  <a:pt x="4521881" y="843665"/>
                </a:lnTo>
                <a:lnTo>
                  <a:pt x="4522170" y="843612"/>
                </a:lnTo>
                <a:lnTo>
                  <a:pt x="4518046" y="853371"/>
                </a:lnTo>
                <a:lnTo>
                  <a:pt x="4517168" y="855446"/>
                </a:lnTo>
                <a:lnTo>
                  <a:pt x="4514736" y="849339"/>
                </a:lnTo>
                <a:cubicBezTo>
                  <a:pt x="4512960" y="844885"/>
                  <a:pt x="4512960" y="844885"/>
                  <a:pt x="4512960" y="844885"/>
                </a:cubicBezTo>
                <a:cubicBezTo>
                  <a:pt x="4513380" y="846997"/>
                  <a:pt x="4513802" y="849372"/>
                  <a:pt x="4514432" y="851353"/>
                </a:cubicBezTo>
                <a:lnTo>
                  <a:pt x="4517168" y="855446"/>
                </a:lnTo>
                <a:lnTo>
                  <a:pt x="4521176" y="853371"/>
                </a:lnTo>
                <a:lnTo>
                  <a:pt x="4523236" y="843415"/>
                </a:lnTo>
                <a:lnTo>
                  <a:pt x="4526824" y="842758"/>
                </a:lnTo>
                <a:lnTo>
                  <a:pt x="4525886" y="848376"/>
                </a:lnTo>
                <a:lnTo>
                  <a:pt x="4521638" y="852869"/>
                </a:lnTo>
                <a:cubicBezTo>
                  <a:pt x="4520192" y="855006"/>
                  <a:pt x="4519228" y="857411"/>
                  <a:pt x="4519228" y="860082"/>
                </a:cubicBezTo>
                <a:lnTo>
                  <a:pt x="4525740" y="849260"/>
                </a:lnTo>
                <a:lnTo>
                  <a:pt x="4520890" y="878317"/>
                </a:lnTo>
                <a:lnTo>
                  <a:pt x="4518968" y="873437"/>
                </a:lnTo>
                <a:cubicBezTo>
                  <a:pt x="4515082" y="878717"/>
                  <a:pt x="4515082" y="878717"/>
                  <a:pt x="4515082" y="878717"/>
                </a:cubicBezTo>
                <a:cubicBezTo>
                  <a:pt x="4509256" y="876605"/>
                  <a:pt x="4509256" y="876605"/>
                  <a:pt x="4509256" y="876605"/>
                </a:cubicBezTo>
                <a:cubicBezTo>
                  <a:pt x="4509256" y="879773"/>
                  <a:pt x="4509256" y="881886"/>
                  <a:pt x="4509256" y="883997"/>
                </a:cubicBezTo>
                <a:lnTo>
                  <a:pt x="4513314" y="883997"/>
                </a:lnTo>
                <a:lnTo>
                  <a:pt x="4510766" y="889314"/>
                </a:lnTo>
                <a:lnTo>
                  <a:pt x="4507582" y="886052"/>
                </a:lnTo>
                <a:cubicBezTo>
                  <a:pt x="4504636" y="889069"/>
                  <a:pt x="4500707" y="890074"/>
                  <a:pt x="4496780" y="890074"/>
                </a:cubicBezTo>
                <a:lnTo>
                  <a:pt x="4509233" y="893262"/>
                </a:lnTo>
                <a:lnTo>
                  <a:pt x="4509251" y="893452"/>
                </a:lnTo>
                <a:lnTo>
                  <a:pt x="4506556" y="896972"/>
                </a:lnTo>
                <a:lnTo>
                  <a:pt x="4508553" y="907834"/>
                </a:lnTo>
                <a:lnTo>
                  <a:pt x="4505754" y="906636"/>
                </a:lnTo>
                <a:cubicBezTo>
                  <a:pt x="4502823" y="908991"/>
                  <a:pt x="4502148" y="910627"/>
                  <a:pt x="4502700" y="911985"/>
                </a:cubicBezTo>
                <a:lnTo>
                  <a:pt x="4509448" y="917336"/>
                </a:lnTo>
                <a:lnTo>
                  <a:pt x="4509448" y="919136"/>
                </a:lnTo>
                <a:cubicBezTo>
                  <a:pt x="4509448" y="920055"/>
                  <a:pt x="4509448" y="920055"/>
                  <a:pt x="4509448" y="920055"/>
                </a:cubicBezTo>
                <a:cubicBezTo>
                  <a:pt x="4514272" y="921104"/>
                  <a:pt x="4512344" y="927399"/>
                  <a:pt x="4509448" y="930547"/>
                </a:cubicBezTo>
                <a:lnTo>
                  <a:pt x="4512467" y="928085"/>
                </a:lnTo>
                <a:lnTo>
                  <a:pt x="4512538" y="928369"/>
                </a:lnTo>
                <a:lnTo>
                  <a:pt x="4511808" y="932754"/>
                </a:lnTo>
                <a:lnTo>
                  <a:pt x="4509448" y="933695"/>
                </a:lnTo>
                <a:lnTo>
                  <a:pt x="4510510" y="940519"/>
                </a:lnTo>
                <a:lnTo>
                  <a:pt x="4507706" y="957320"/>
                </a:lnTo>
                <a:lnTo>
                  <a:pt x="4507491" y="956030"/>
                </a:lnTo>
                <a:lnTo>
                  <a:pt x="4504426" y="955287"/>
                </a:lnTo>
                <a:lnTo>
                  <a:pt x="4496798" y="933832"/>
                </a:lnTo>
                <a:lnTo>
                  <a:pt x="4496479" y="932933"/>
                </a:lnTo>
                <a:cubicBezTo>
                  <a:pt x="4492863" y="921914"/>
                  <a:pt x="4490451" y="911679"/>
                  <a:pt x="4490934" y="901710"/>
                </a:cubicBezTo>
                <a:cubicBezTo>
                  <a:pt x="4485148" y="900660"/>
                  <a:pt x="4484182" y="905908"/>
                  <a:pt x="4478397" y="904858"/>
                </a:cubicBezTo>
                <a:cubicBezTo>
                  <a:pt x="4481530" y="903020"/>
                  <a:pt x="4482979" y="901250"/>
                  <a:pt x="4483264" y="899561"/>
                </a:cubicBezTo>
                <a:lnTo>
                  <a:pt x="4482711" y="898290"/>
                </a:lnTo>
                <a:lnTo>
                  <a:pt x="4481171" y="894755"/>
                </a:lnTo>
                <a:lnTo>
                  <a:pt x="4474936" y="890869"/>
                </a:lnTo>
                <a:lnTo>
                  <a:pt x="4475176" y="888639"/>
                </a:lnTo>
                <a:lnTo>
                  <a:pt x="4474276" y="890457"/>
                </a:lnTo>
                <a:lnTo>
                  <a:pt x="4468753" y="887015"/>
                </a:lnTo>
                <a:cubicBezTo>
                  <a:pt x="4467306" y="893574"/>
                  <a:pt x="4467428" y="900201"/>
                  <a:pt x="4468513" y="906842"/>
                </a:cubicBezTo>
                <a:cubicBezTo>
                  <a:pt x="4471767" y="926767"/>
                  <a:pt x="4483702" y="946840"/>
                  <a:pt x="4488041" y="965733"/>
                </a:cubicBezTo>
                <a:cubicBezTo>
                  <a:pt x="4492863" y="966782"/>
                  <a:pt x="4492863" y="966782"/>
                  <a:pt x="4492863" y="966782"/>
                </a:cubicBezTo>
                <a:cubicBezTo>
                  <a:pt x="4489970" y="972030"/>
                  <a:pt x="4489970" y="976229"/>
                  <a:pt x="4490934" y="981476"/>
                </a:cubicBezTo>
                <a:cubicBezTo>
                  <a:pt x="4488041" y="979377"/>
                  <a:pt x="4488041" y="979377"/>
                  <a:pt x="4488041" y="979377"/>
                </a:cubicBezTo>
                <a:cubicBezTo>
                  <a:pt x="4477914" y="988822"/>
                  <a:pt x="4490572" y="1000039"/>
                  <a:pt x="4497126" y="996203"/>
                </a:cubicBezTo>
                <a:cubicBezTo>
                  <a:pt x="4499311" y="994923"/>
                  <a:pt x="4500818" y="991970"/>
                  <a:pt x="4500578" y="986724"/>
                </a:cubicBezTo>
                <a:cubicBezTo>
                  <a:pt x="4495756" y="984625"/>
                  <a:pt x="4495756" y="984625"/>
                  <a:pt x="4495756" y="984625"/>
                </a:cubicBezTo>
                <a:lnTo>
                  <a:pt x="4497574" y="982645"/>
                </a:lnTo>
                <a:lnTo>
                  <a:pt x="4499162" y="984544"/>
                </a:lnTo>
                <a:lnTo>
                  <a:pt x="4502156" y="988121"/>
                </a:lnTo>
                <a:lnTo>
                  <a:pt x="4497574" y="982645"/>
                </a:lnTo>
                <a:lnTo>
                  <a:pt x="4503830" y="975838"/>
                </a:lnTo>
                <a:lnTo>
                  <a:pt x="4504212" y="978254"/>
                </a:lnTo>
                <a:lnTo>
                  <a:pt x="4502497" y="988530"/>
                </a:lnTo>
                <a:lnTo>
                  <a:pt x="4502380" y="989236"/>
                </a:lnTo>
                <a:lnTo>
                  <a:pt x="4501276" y="988633"/>
                </a:lnTo>
                <a:cubicBezTo>
                  <a:pt x="4500796" y="988372"/>
                  <a:pt x="4500796" y="988372"/>
                  <a:pt x="4500796" y="988372"/>
                </a:cubicBezTo>
                <a:lnTo>
                  <a:pt x="4502009" y="991460"/>
                </a:lnTo>
                <a:lnTo>
                  <a:pt x="4498080" y="1015000"/>
                </a:lnTo>
                <a:lnTo>
                  <a:pt x="4497998" y="1015142"/>
                </a:lnTo>
                <a:lnTo>
                  <a:pt x="4496942" y="1017011"/>
                </a:lnTo>
                <a:lnTo>
                  <a:pt x="4496942" y="1016708"/>
                </a:lnTo>
                <a:lnTo>
                  <a:pt x="4496486" y="1016462"/>
                </a:lnTo>
                <a:lnTo>
                  <a:pt x="4493306" y="1007008"/>
                </a:lnTo>
                <a:lnTo>
                  <a:pt x="4491162" y="1004868"/>
                </a:lnTo>
                <a:lnTo>
                  <a:pt x="4490856" y="1004214"/>
                </a:lnTo>
                <a:lnTo>
                  <a:pt x="4490628" y="1004331"/>
                </a:lnTo>
                <a:lnTo>
                  <a:pt x="4486251" y="999961"/>
                </a:lnTo>
                <a:lnTo>
                  <a:pt x="4489313" y="1005007"/>
                </a:lnTo>
                <a:lnTo>
                  <a:pt x="4484048" y="1007713"/>
                </a:lnTo>
                <a:cubicBezTo>
                  <a:pt x="4486031" y="1012901"/>
                  <a:pt x="4486031" y="1012901"/>
                  <a:pt x="4486031" y="1012901"/>
                </a:cubicBezTo>
                <a:lnTo>
                  <a:pt x="4485783" y="1012798"/>
                </a:lnTo>
                <a:lnTo>
                  <a:pt x="4481032" y="1006902"/>
                </a:lnTo>
                <a:cubicBezTo>
                  <a:pt x="4479315" y="1005735"/>
                  <a:pt x="4477596" y="1005216"/>
                  <a:pt x="4476124" y="1004697"/>
                </a:cubicBezTo>
                <a:cubicBezTo>
                  <a:pt x="4481032" y="1008847"/>
                  <a:pt x="4483487" y="1010921"/>
                  <a:pt x="4484716" y="1011958"/>
                </a:cubicBezTo>
                <a:lnTo>
                  <a:pt x="4485634" y="1012736"/>
                </a:lnTo>
                <a:lnTo>
                  <a:pt x="4481697" y="1011085"/>
                </a:lnTo>
                <a:cubicBezTo>
                  <a:pt x="4481078" y="1010826"/>
                  <a:pt x="4481078" y="1010826"/>
                  <a:pt x="4481078" y="1010826"/>
                </a:cubicBezTo>
                <a:lnTo>
                  <a:pt x="4481738" y="1016135"/>
                </a:lnTo>
                <a:lnTo>
                  <a:pt x="4475084" y="1013863"/>
                </a:lnTo>
                <a:cubicBezTo>
                  <a:pt x="4462460" y="973882"/>
                  <a:pt x="4462460" y="973882"/>
                  <a:pt x="4462460" y="973882"/>
                </a:cubicBezTo>
                <a:cubicBezTo>
                  <a:pt x="4464402" y="983351"/>
                  <a:pt x="4464402" y="993873"/>
                  <a:pt x="4465372" y="1004395"/>
                </a:cubicBezTo>
                <a:cubicBezTo>
                  <a:pt x="4468286" y="1009655"/>
                  <a:pt x="4473142" y="1011759"/>
                  <a:pt x="4475084" y="1013863"/>
                </a:cubicBezTo>
                <a:cubicBezTo>
                  <a:pt x="4475084" y="1013863"/>
                  <a:pt x="4475084" y="1013863"/>
                  <a:pt x="4476926" y="1014493"/>
                </a:cubicBezTo>
                <a:lnTo>
                  <a:pt x="4481738" y="1016135"/>
                </a:lnTo>
                <a:lnTo>
                  <a:pt x="4482316" y="1020810"/>
                </a:lnTo>
                <a:cubicBezTo>
                  <a:pt x="4484048" y="1022756"/>
                  <a:pt x="4487020" y="1023273"/>
                  <a:pt x="4490982" y="1022236"/>
                </a:cubicBezTo>
                <a:lnTo>
                  <a:pt x="4490302" y="1019749"/>
                </a:lnTo>
                <a:lnTo>
                  <a:pt x="4491543" y="1019084"/>
                </a:lnTo>
                <a:lnTo>
                  <a:pt x="4491776" y="1018958"/>
                </a:lnTo>
                <a:lnTo>
                  <a:pt x="4492034" y="1018820"/>
                </a:lnTo>
                <a:cubicBezTo>
                  <a:pt x="4493998" y="1024100"/>
                  <a:pt x="4493998" y="1024100"/>
                  <a:pt x="4493998" y="1024100"/>
                </a:cubicBezTo>
                <a:lnTo>
                  <a:pt x="4496398" y="1024100"/>
                </a:lnTo>
                <a:lnTo>
                  <a:pt x="4496838" y="1024100"/>
                </a:lnTo>
                <a:lnTo>
                  <a:pt x="4496466" y="1024311"/>
                </a:lnTo>
                <a:lnTo>
                  <a:pt x="4497531" y="1023846"/>
                </a:lnTo>
                <a:lnTo>
                  <a:pt x="4497672" y="1027888"/>
                </a:lnTo>
                <a:lnTo>
                  <a:pt x="4496909" y="1028127"/>
                </a:lnTo>
                <a:cubicBezTo>
                  <a:pt x="4491121" y="1026028"/>
                  <a:pt x="4491121" y="1026028"/>
                  <a:pt x="4491121" y="1026028"/>
                </a:cubicBezTo>
                <a:cubicBezTo>
                  <a:pt x="4491121" y="1027077"/>
                  <a:pt x="4491121" y="1028127"/>
                  <a:pt x="4491121" y="1029176"/>
                </a:cubicBezTo>
                <a:cubicBezTo>
                  <a:pt x="4496909" y="1034422"/>
                  <a:pt x="4496909" y="1034422"/>
                  <a:pt x="4496909" y="1034422"/>
                </a:cubicBezTo>
                <a:lnTo>
                  <a:pt x="4492256" y="1038637"/>
                </a:lnTo>
                <a:lnTo>
                  <a:pt x="4490580" y="1038003"/>
                </a:lnTo>
                <a:cubicBezTo>
                  <a:pt x="4487217" y="1038529"/>
                  <a:pt x="4487217" y="1043254"/>
                  <a:pt x="4487338" y="1048110"/>
                </a:cubicBezTo>
                <a:lnTo>
                  <a:pt x="4486332" y="1052464"/>
                </a:lnTo>
                <a:lnTo>
                  <a:pt x="4484008" y="1050903"/>
                </a:lnTo>
                <a:cubicBezTo>
                  <a:pt x="4484008" y="1053732"/>
                  <a:pt x="4484008" y="1053732"/>
                  <a:pt x="4484008" y="1053732"/>
                </a:cubicBezTo>
                <a:lnTo>
                  <a:pt x="4486038" y="1053732"/>
                </a:lnTo>
                <a:lnTo>
                  <a:pt x="4484817" y="1059006"/>
                </a:lnTo>
                <a:cubicBezTo>
                  <a:pt x="4480976" y="1060055"/>
                  <a:pt x="4480016" y="1053754"/>
                  <a:pt x="4478096" y="1059006"/>
                </a:cubicBezTo>
                <a:cubicBezTo>
                  <a:pt x="4477136" y="1059006"/>
                  <a:pt x="4476174" y="1059006"/>
                  <a:pt x="4475214" y="1059006"/>
                </a:cubicBezTo>
                <a:cubicBezTo>
                  <a:pt x="4473294" y="1064256"/>
                  <a:pt x="4473294" y="1064256"/>
                  <a:pt x="4473294" y="1064256"/>
                </a:cubicBezTo>
                <a:lnTo>
                  <a:pt x="4472968" y="1064167"/>
                </a:lnTo>
                <a:lnTo>
                  <a:pt x="4472331" y="1051209"/>
                </a:lnTo>
                <a:cubicBezTo>
                  <a:pt x="4471016" y="1024425"/>
                  <a:pt x="4471016" y="1024425"/>
                  <a:pt x="4471016" y="1024425"/>
                </a:cubicBezTo>
                <a:cubicBezTo>
                  <a:pt x="4471752" y="1033894"/>
                  <a:pt x="4466966" y="1045139"/>
                  <a:pt x="4468670" y="1055052"/>
                </a:cubicBezTo>
                <a:lnTo>
                  <a:pt x="4472854" y="1064135"/>
                </a:lnTo>
                <a:lnTo>
                  <a:pt x="4469932" y="1063337"/>
                </a:lnTo>
                <a:cubicBezTo>
                  <a:pt x="4469454" y="1063206"/>
                  <a:pt x="4469454" y="1063206"/>
                  <a:pt x="4469454" y="1063206"/>
                </a:cubicBezTo>
                <a:lnTo>
                  <a:pt x="4473368" y="1084617"/>
                </a:lnTo>
                <a:lnTo>
                  <a:pt x="4473280" y="1084577"/>
                </a:lnTo>
                <a:lnTo>
                  <a:pt x="4469534" y="1082949"/>
                </a:lnTo>
                <a:cubicBezTo>
                  <a:pt x="4468932" y="1082687"/>
                  <a:pt x="4468932" y="1082687"/>
                  <a:pt x="4468932" y="1082687"/>
                </a:cubicBezTo>
                <a:cubicBezTo>
                  <a:pt x="4469413" y="1084786"/>
                  <a:pt x="4468450" y="1086097"/>
                  <a:pt x="4467848" y="1087146"/>
                </a:cubicBezTo>
                <a:cubicBezTo>
                  <a:pt x="4467244" y="1088196"/>
                  <a:pt x="4467004" y="1088982"/>
                  <a:pt x="4468932" y="1090031"/>
                </a:cubicBezTo>
                <a:lnTo>
                  <a:pt x="4473008" y="1088258"/>
                </a:lnTo>
                <a:lnTo>
                  <a:pt x="4469234" y="1095360"/>
                </a:lnTo>
                <a:lnTo>
                  <a:pt x="4468406" y="1096919"/>
                </a:lnTo>
                <a:cubicBezTo>
                  <a:pt x="4467706" y="1098239"/>
                  <a:pt x="4467706" y="1098239"/>
                  <a:pt x="4467706" y="1098239"/>
                </a:cubicBezTo>
                <a:lnTo>
                  <a:pt x="4469234" y="1095360"/>
                </a:lnTo>
                <a:lnTo>
                  <a:pt x="4470073" y="1093784"/>
                </a:lnTo>
                <a:lnTo>
                  <a:pt x="4473008" y="1088258"/>
                </a:lnTo>
                <a:lnTo>
                  <a:pt x="4473153" y="1088196"/>
                </a:lnTo>
                <a:cubicBezTo>
                  <a:pt x="4473754" y="1087933"/>
                  <a:pt x="4473754" y="1087933"/>
                  <a:pt x="4473754" y="1087933"/>
                </a:cubicBezTo>
                <a:lnTo>
                  <a:pt x="4474194" y="1089125"/>
                </a:lnTo>
                <a:lnTo>
                  <a:pt x="4475214" y="1094708"/>
                </a:lnTo>
                <a:lnTo>
                  <a:pt x="4476046" y="1093192"/>
                </a:lnTo>
                <a:lnTo>
                  <a:pt x="4482195" y="1093425"/>
                </a:lnTo>
                <a:cubicBezTo>
                  <a:pt x="4487260" y="1097899"/>
                  <a:pt x="4487986" y="1112852"/>
                  <a:pt x="4484367" y="1118360"/>
                </a:cubicBezTo>
                <a:lnTo>
                  <a:pt x="4484567" y="1118902"/>
                </a:lnTo>
                <a:lnTo>
                  <a:pt x="4484089" y="1122646"/>
                </a:lnTo>
                <a:lnTo>
                  <a:pt x="4481472" y="1121507"/>
                </a:lnTo>
                <a:cubicBezTo>
                  <a:pt x="4481472" y="1124657"/>
                  <a:pt x="4481472" y="1128853"/>
                  <a:pt x="4478579" y="1128853"/>
                </a:cubicBezTo>
                <a:cubicBezTo>
                  <a:pt x="4480508" y="1134098"/>
                  <a:pt x="4480508" y="1134098"/>
                  <a:pt x="4480508" y="1134098"/>
                </a:cubicBezTo>
                <a:cubicBezTo>
                  <a:pt x="4475684" y="1135148"/>
                  <a:pt x="4475684" y="1135148"/>
                  <a:pt x="4475684" y="1135148"/>
                </a:cubicBezTo>
                <a:cubicBezTo>
                  <a:pt x="4475684" y="1137246"/>
                  <a:pt x="4475684" y="1138296"/>
                  <a:pt x="4475684" y="1139345"/>
                </a:cubicBezTo>
                <a:lnTo>
                  <a:pt x="4480456" y="1137616"/>
                </a:lnTo>
                <a:lnTo>
                  <a:pt x="4476572" y="1143689"/>
                </a:lnTo>
                <a:cubicBezTo>
                  <a:pt x="4473317" y="1148782"/>
                  <a:pt x="4473317" y="1148782"/>
                  <a:pt x="4473317" y="1148782"/>
                </a:cubicBezTo>
                <a:cubicBezTo>
                  <a:pt x="4475246" y="1147137"/>
                  <a:pt x="4476452" y="1145491"/>
                  <a:pt x="4477538" y="1143570"/>
                </a:cubicBezTo>
                <a:lnTo>
                  <a:pt x="4480600" y="1137564"/>
                </a:lnTo>
                <a:lnTo>
                  <a:pt x="4480748" y="1137509"/>
                </a:lnTo>
                <a:cubicBezTo>
                  <a:pt x="4481472" y="1137246"/>
                  <a:pt x="4481472" y="1137246"/>
                  <a:pt x="4481472" y="1137246"/>
                </a:cubicBezTo>
                <a:cubicBezTo>
                  <a:pt x="4484367" y="1142492"/>
                  <a:pt x="4484367" y="1142492"/>
                  <a:pt x="4484367" y="1142492"/>
                </a:cubicBezTo>
                <a:lnTo>
                  <a:pt x="4485962" y="1142492"/>
                </a:lnTo>
                <a:lnTo>
                  <a:pt x="4485990" y="1142583"/>
                </a:lnTo>
                <a:lnTo>
                  <a:pt x="4484668" y="1168457"/>
                </a:lnTo>
                <a:lnTo>
                  <a:pt x="4484132" y="1178957"/>
                </a:lnTo>
                <a:lnTo>
                  <a:pt x="4482188" y="1179447"/>
                </a:lnTo>
                <a:cubicBezTo>
                  <a:pt x="4480696" y="1179825"/>
                  <a:pt x="4480696" y="1179825"/>
                  <a:pt x="4480696" y="1179825"/>
                </a:cubicBezTo>
                <a:lnTo>
                  <a:pt x="4484132" y="1178957"/>
                </a:lnTo>
                <a:lnTo>
                  <a:pt x="4483962" y="1182255"/>
                </a:lnTo>
                <a:cubicBezTo>
                  <a:pt x="4483446" y="1192325"/>
                  <a:pt x="4483446" y="1192325"/>
                  <a:pt x="4483446" y="1192325"/>
                </a:cubicBezTo>
                <a:cubicBezTo>
                  <a:pt x="4486340" y="1190230"/>
                  <a:pt x="4488268" y="1189181"/>
                  <a:pt x="4490198" y="1187087"/>
                </a:cubicBezTo>
                <a:lnTo>
                  <a:pt x="4490575" y="1183301"/>
                </a:lnTo>
                <a:lnTo>
                  <a:pt x="4496909" y="1188659"/>
                </a:lnTo>
                <a:cubicBezTo>
                  <a:pt x="4498838" y="1182364"/>
                  <a:pt x="4498838" y="1182364"/>
                  <a:pt x="4498838" y="1182364"/>
                </a:cubicBezTo>
                <a:lnTo>
                  <a:pt x="4500950" y="1193085"/>
                </a:lnTo>
                <a:lnTo>
                  <a:pt x="4498864" y="1192225"/>
                </a:lnTo>
                <a:lnTo>
                  <a:pt x="4493262" y="1186614"/>
                </a:lnTo>
                <a:cubicBezTo>
                  <a:pt x="4491814" y="1187142"/>
                  <a:pt x="4491090" y="1187405"/>
                  <a:pt x="4490729" y="1187535"/>
                </a:cubicBezTo>
                <a:lnTo>
                  <a:pt x="4490618" y="1187577"/>
                </a:lnTo>
                <a:lnTo>
                  <a:pt x="4490365" y="1187666"/>
                </a:lnTo>
                <a:cubicBezTo>
                  <a:pt x="4487470" y="1189771"/>
                  <a:pt x="4487470" y="1189771"/>
                  <a:pt x="4487470" y="1189771"/>
                </a:cubicBezTo>
                <a:cubicBezTo>
                  <a:pt x="4481434" y="1191615"/>
                  <a:pt x="4479078" y="1194377"/>
                  <a:pt x="4478822" y="1197633"/>
                </a:cubicBezTo>
                <a:lnTo>
                  <a:pt x="4480463" y="1201179"/>
                </a:lnTo>
                <a:lnTo>
                  <a:pt x="4480342" y="1201177"/>
                </a:lnTo>
                <a:lnTo>
                  <a:pt x="4480506" y="1201270"/>
                </a:lnTo>
                <a:lnTo>
                  <a:pt x="4486478" y="1214175"/>
                </a:lnTo>
                <a:cubicBezTo>
                  <a:pt x="4490186" y="1219838"/>
                  <a:pt x="4493265" y="1225167"/>
                  <a:pt x="4490365" y="1228719"/>
                </a:cubicBezTo>
                <a:lnTo>
                  <a:pt x="4491066" y="1228591"/>
                </a:lnTo>
                <a:lnTo>
                  <a:pt x="4491121" y="1230630"/>
                </a:lnTo>
                <a:cubicBezTo>
                  <a:pt x="4487262" y="1230630"/>
                  <a:pt x="4486296" y="1226431"/>
                  <a:pt x="4481472" y="1227480"/>
                </a:cubicBezTo>
                <a:cubicBezTo>
                  <a:pt x="4485333" y="1240071"/>
                  <a:pt x="4479545" y="1243219"/>
                  <a:pt x="4488226" y="1245318"/>
                </a:cubicBezTo>
                <a:cubicBezTo>
                  <a:pt x="4488226" y="1253712"/>
                  <a:pt x="4485330" y="1251875"/>
                  <a:pt x="4481955" y="1249251"/>
                </a:cubicBezTo>
                <a:lnTo>
                  <a:pt x="4479580" y="1247703"/>
                </a:lnTo>
                <a:lnTo>
                  <a:pt x="4479652" y="1246232"/>
                </a:lnTo>
                <a:cubicBezTo>
                  <a:pt x="4479892" y="1242826"/>
                  <a:pt x="4479652" y="1239683"/>
                  <a:pt x="4477252" y="1237588"/>
                </a:cubicBezTo>
                <a:cubicBezTo>
                  <a:pt x="4474372" y="1237588"/>
                  <a:pt x="4469572" y="1238635"/>
                  <a:pt x="4463815" y="1239683"/>
                </a:cubicBezTo>
                <a:lnTo>
                  <a:pt x="4474012" y="1250815"/>
                </a:lnTo>
                <a:lnTo>
                  <a:pt x="4479060" y="1260531"/>
                </a:lnTo>
                <a:cubicBezTo>
                  <a:pt x="4482438" y="1263155"/>
                  <a:pt x="4486780" y="1264729"/>
                  <a:pt x="4491121" y="1266303"/>
                </a:cubicBezTo>
                <a:cubicBezTo>
                  <a:pt x="4492084" y="1274696"/>
                  <a:pt x="4485333" y="1273647"/>
                  <a:pt x="4488226" y="1284139"/>
                </a:cubicBezTo>
                <a:cubicBezTo>
                  <a:pt x="4493050" y="1282041"/>
                  <a:pt x="4493050" y="1282041"/>
                  <a:pt x="4493050" y="1282041"/>
                </a:cubicBezTo>
                <a:lnTo>
                  <a:pt x="4491819" y="1287059"/>
                </a:lnTo>
                <a:lnTo>
                  <a:pt x="4491121" y="1287287"/>
                </a:lnTo>
                <a:cubicBezTo>
                  <a:pt x="4491121" y="1287287"/>
                  <a:pt x="4491121" y="1287287"/>
                  <a:pt x="4490878" y="1288599"/>
                </a:cubicBezTo>
                <a:lnTo>
                  <a:pt x="4490694" y="1289609"/>
                </a:lnTo>
                <a:lnTo>
                  <a:pt x="4488028" y="1285437"/>
                </a:lnTo>
                <a:cubicBezTo>
                  <a:pt x="4487677" y="1288078"/>
                  <a:pt x="4487634" y="1290090"/>
                  <a:pt x="4487798" y="1291589"/>
                </a:cubicBezTo>
                <a:lnTo>
                  <a:pt x="4489738" y="1294801"/>
                </a:lnTo>
                <a:lnTo>
                  <a:pt x="4489189" y="1297780"/>
                </a:lnTo>
                <a:lnTo>
                  <a:pt x="4489867" y="1295016"/>
                </a:lnTo>
                <a:lnTo>
                  <a:pt x="4490044" y="1295309"/>
                </a:lnTo>
                <a:cubicBezTo>
                  <a:pt x="4491080" y="1295369"/>
                  <a:pt x="4492224" y="1294446"/>
                  <a:pt x="4492946" y="1293136"/>
                </a:cubicBezTo>
                <a:lnTo>
                  <a:pt x="4491055" y="1290174"/>
                </a:lnTo>
                <a:lnTo>
                  <a:pt x="4491819" y="1287059"/>
                </a:lnTo>
                <a:lnTo>
                  <a:pt x="4500768" y="1284139"/>
                </a:lnTo>
                <a:cubicBezTo>
                  <a:pt x="4502697" y="1287287"/>
                  <a:pt x="4499802" y="1298829"/>
                  <a:pt x="4506556" y="1305124"/>
                </a:cubicBezTo>
                <a:lnTo>
                  <a:pt x="4507377" y="1304463"/>
                </a:lnTo>
                <a:lnTo>
                  <a:pt x="4507638" y="1311904"/>
                </a:lnTo>
                <a:lnTo>
                  <a:pt x="4506556" y="1312470"/>
                </a:lnTo>
                <a:lnTo>
                  <a:pt x="4507010" y="1313298"/>
                </a:lnTo>
                <a:lnTo>
                  <a:pt x="4504487" y="1316477"/>
                </a:lnTo>
                <a:lnTo>
                  <a:pt x="4507322" y="1313864"/>
                </a:lnTo>
                <a:lnTo>
                  <a:pt x="4507734" y="1314616"/>
                </a:lnTo>
                <a:lnTo>
                  <a:pt x="4508007" y="1322432"/>
                </a:lnTo>
                <a:lnTo>
                  <a:pt x="4505620" y="1321718"/>
                </a:lnTo>
                <a:lnTo>
                  <a:pt x="4501736" y="1320559"/>
                </a:lnTo>
                <a:cubicBezTo>
                  <a:pt x="4501736" y="1320559"/>
                  <a:pt x="4501736" y="1320559"/>
                  <a:pt x="4503314" y="1321030"/>
                </a:cubicBezTo>
                <a:lnTo>
                  <a:pt x="4505620" y="1321718"/>
                </a:lnTo>
                <a:lnTo>
                  <a:pt x="4507061" y="1322150"/>
                </a:lnTo>
                <a:lnTo>
                  <a:pt x="4508007" y="1322432"/>
                </a:lnTo>
                <a:lnTo>
                  <a:pt x="4508697" y="1342062"/>
                </a:lnTo>
                <a:lnTo>
                  <a:pt x="4504148" y="1339428"/>
                </a:lnTo>
                <a:lnTo>
                  <a:pt x="4502972" y="1342361"/>
                </a:lnTo>
                <a:lnTo>
                  <a:pt x="4499594" y="1340847"/>
                </a:lnTo>
                <a:lnTo>
                  <a:pt x="4498669" y="1338852"/>
                </a:lnTo>
                <a:lnTo>
                  <a:pt x="4494032" y="1328879"/>
                </a:lnTo>
                <a:lnTo>
                  <a:pt x="4492818" y="1330421"/>
                </a:lnTo>
                <a:lnTo>
                  <a:pt x="4488595" y="1335789"/>
                </a:lnTo>
                <a:lnTo>
                  <a:pt x="4488438" y="1335789"/>
                </a:lnTo>
                <a:cubicBezTo>
                  <a:pt x="4488438" y="1331565"/>
                  <a:pt x="4488438" y="1331565"/>
                  <a:pt x="4488438" y="1331565"/>
                </a:cubicBezTo>
                <a:cubicBezTo>
                  <a:pt x="4486028" y="1331565"/>
                  <a:pt x="4484822" y="1333941"/>
                  <a:pt x="4484822" y="1336449"/>
                </a:cubicBezTo>
                <a:cubicBezTo>
                  <a:pt x="4484822" y="1338957"/>
                  <a:pt x="4486028" y="1341598"/>
                  <a:pt x="4488438" y="1342125"/>
                </a:cubicBezTo>
                <a:cubicBezTo>
                  <a:pt x="4488438" y="1340542"/>
                  <a:pt x="4488438" y="1339751"/>
                  <a:pt x="4488438" y="1339354"/>
                </a:cubicBezTo>
                <a:lnTo>
                  <a:pt x="4488438" y="1339331"/>
                </a:lnTo>
                <a:lnTo>
                  <a:pt x="4488438" y="1338958"/>
                </a:lnTo>
                <a:cubicBezTo>
                  <a:pt x="4491331" y="1338958"/>
                  <a:pt x="4491331" y="1338958"/>
                  <a:pt x="4491331" y="1338958"/>
                </a:cubicBezTo>
                <a:cubicBezTo>
                  <a:pt x="4491331" y="1337901"/>
                  <a:pt x="4491331" y="1336845"/>
                  <a:pt x="4491331" y="1335789"/>
                </a:cubicBezTo>
                <a:cubicBezTo>
                  <a:pt x="4489884" y="1335789"/>
                  <a:pt x="4489162" y="1335789"/>
                  <a:pt x="4488800" y="1335789"/>
                </a:cubicBezTo>
                <a:lnTo>
                  <a:pt x="4488595" y="1335789"/>
                </a:lnTo>
                <a:lnTo>
                  <a:pt x="4494032" y="1328879"/>
                </a:lnTo>
                <a:lnTo>
                  <a:pt x="4499594" y="1340847"/>
                </a:lnTo>
                <a:lnTo>
                  <a:pt x="4493922" y="1338305"/>
                </a:lnTo>
                <a:lnTo>
                  <a:pt x="4486698" y="1345258"/>
                </a:lnTo>
                <a:lnTo>
                  <a:pt x="4480759" y="1345258"/>
                </a:lnTo>
                <a:lnTo>
                  <a:pt x="4479975" y="1347250"/>
                </a:lnTo>
                <a:lnTo>
                  <a:pt x="4479836" y="1347112"/>
                </a:lnTo>
                <a:lnTo>
                  <a:pt x="4476407" y="1343667"/>
                </a:lnTo>
                <a:lnTo>
                  <a:pt x="4475974" y="1341084"/>
                </a:lnTo>
                <a:lnTo>
                  <a:pt x="4475530" y="1340976"/>
                </a:lnTo>
                <a:lnTo>
                  <a:pt x="4476098" y="1338345"/>
                </a:lnTo>
                <a:cubicBezTo>
                  <a:pt x="4474230" y="1336190"/>
                  <a:pt x="4470488" y="1336190"/>
                  <a:pt x="4467684" y="1335113"/>
                </a:cubicBezTo>
                <a:lnTo>
                  <a:pt x="4472854" y="1340327"/>
                </a:lnTo>
                <a:lnTo>
                  <a:pt x="4467368" y="1338997"/>
                </a:lnTo>
                <a:cubicBezTo>
                  <a:pt x="4473105" y="1346301"/>
                  <a:pt x="4473105" y="1346301"/>
                  <a:pt x="4473105" y="1346301"/>
                </a:cubicBezTo>
                <a:lnTo>
                  <a:pt x="4469585" y="1352061"/>
                </a:lnTo>
                <a:lnTo>
                  <a:pt x="4466733" y="1352741"/>
                </a:lnTo>
                <a:cubicBezTo>
                  <a:pt x="4465014" y="1353128"/>
                  <a:pt x="4464032" y="1352354"/>
                  <a:pt x="4463051" y="1347716"/>
                </a:cubicBezTo>
                <a:cubicBezTo>
                  <a:pt x="4458631" y="1349778"/>
                  <a:pt x="4456914" y="1354418"/>
                  <a:pt x="4456669" y="1359702"/>
                </a:cubicBezTo>
                <a:cubicBezTo>
                  <a:pt x="4456424" y="1364986"/>
                  <a:pt x="4457650" y="1370915"/>
                  <a:pt x="4459122" y="1375553"/>
                </a:cubicBezTo>
                <a:cubicBezTo>
                  <a:pt x="4464032" y="1373492"/>
                  <a:pt x="4464032" y="1373492"/>
                  <a:pt x="4464032" y="1373492"/>
                </a:cubicBezTo>
                <a:cubicBezTo>
                  <a:pt x="4465997" y="1378648"/>
                  <a:pt x="4465997" y="1378648"/>
                  <a:pt x="4465997" y="1378648"/>
                </a:cubicBezTo>
                <a:lnTo>
                  <a:pt x="4470035" y="1375348"/>
                </a:lnTo>
                <a:lnTo>
                  <a:pt x="4471418" y="1378866"/>
                </a:lnTo>
                <a:lnTo>
                  <a:pt x="4468884" y="1382433"/>
                </a:lnTo>
                <a:cubicBezTo>
                  <a:pt x="4472723" y="1384010"/>
                  <a:pt x="4471524" y="1386901"/>
                  <a:pt x="4469246" y="1389794"/>
                </a:cubicBezTo>
                <a:lnTo>
                  <a:pt x="4463592" y="1396593"/>
                </a:lnTo>
                <a:lnTo>
                  <a:pt x="4461109" y="1381228"/>
                </a:lnTo>
                <a:lnTo>
                  <a:pt x="4461228" y="1380910"/>
                </a:lnTo>
                <a:lnTo>
                  <a:pt x="4461064" y="1380945"/>
                </a:lnTo>
                <a:lnTo>
                  <a:pt x="4461056" y="1380910"/>
                </a:lnTo>
                <a:lnTo>
                  <a:pt x="4461058" y="1380945"/>
                </a:lnTo>
                <a:lnTo>
                  <a:pt x="4456932" y="1381834"/>
                </a:lnTo>
                <a:cubicBezTo>
                  <a:pt x="4456318" y="1381966"/>
                  <a:pt x="4456318" y="1381966"/>
                  <a:pt x="4456318" y="1381966"/>
                </a:cubicBezTo>
                <a:cubicBezTo>
                  <a:pt x="4456318" y="1384078"/>
                  <a:pt x="4457298" y="1386190"/>
                  <a:pt x="4459264" y="1386190"/>
                </a:cubicBezTo>
                <a:cubicBezTo>
                  <a:pt x="4460244" y="1383551"/>
                  <a:pt x="4460738" y="1382229"/>
                  <a:pt x="4460983" y="1381569"/>
                </a:cubicBezTo>
                <a:lnTo>
                  <a:pt x="4461074" y="1381320"/>
                </a:lnTo>
                <a:lnTo>
                  <a:pt x="4461408" y="1389178"/>
                </a:lnTo>
                <a:lnTo>
                  <a:pt x="4463456" y="1396757"/>
                </a:lnTo>
                <a:lnTo>
                  <a:pt x="4463395" y="1396831"/>
                </a:lnTo>
                <a:lnTo>
                  <a:pt x="4461790" y="1392063"/>
                </a:lnTo>
                <a:cubicBezTo>
                  <a:pt x="4460237" y="1388810"/>
                  <a:pt x="4458082" y="1386099"/>
                  <a:pt x="4454737" y="1385015"/>
                </a:cubicBezTo>
                <a:cubicBezTo>
                  <a:pt x="4459996" y="1393690"/>
                  <a:pt x="4462629" y="1398028"/>
                  <a:pt x="4463941" y="1400198"/>
                </a:cubicBezTo>
                <a:lnTo>
                  <a:pt x="4464632" y="1401335"/>
                </a:lnTo>
                <a:lnTo>
                  <a:pt x="4460272" y="1398990"/>
                </a:lnTo>
                <a:cubicBezTo>
                  <a:pt x="4459536" y="1398594"/>
                  <a:pt x="4459536" y="1398594"/>
                  <a:pt x="4459536" y="1398594"/>
                </a:cubicBezTo>
                <a:cubicBezTo>
                  <a:pt x="4456590" y="1399650"/>
                  <a:pt x="4455607" y="1401761"/>
                  <a:pt x="4456590" y="1405987"/>
                </a:cubicBezTo>
                <a:cubicBezTo>
                  <a:pt x="4458553" y="1404931"/>
                  <a:pt x="4459536" y="1404404"/>
                  <a:pt x="4460027" y="1404138"/>
                </a:cubicBezTo>
                <a:lnTo>
                  <a:pt x="4460262" y="1404013"/>
                </a:lnTo>
                <a:lnTo>
                  <a:pt x="4460518" y="1403874"/>
                </a:lnTo>
                <a:cubicBezTo>
                  <a:pt x="4462482" y="1409155"/>
                  <a:pt x="4462482" y="1409155"/>
                  <a:pt x="4462482" y="1409155"/>
                </a:cubicBezTo>
                <a:lnTo>
                  <a:pt x="4464002" y="1409155"/>
                </a:lnTo>
                <a:lnTo>
                  <a:pt x="4463412" y="1412497"/>
                </a:lnTo>
                <a:cubicBezTo>
                  <a:pt x="4461006" y="1426183"/>
                  <a:pt x="4461006" y="1426183"/>
                  <a:pt x="4461006" y="1426183"/>
                </a:cubicBezTo>
                <a:cubicBezTo>
                  <a:pt x="4465289" y="1423042"/>
                  <a:pt x="4468619" y="1417287"/>
                  <a:pt x="4469929" y="1411140"/>
                </a:cubicBezTo>
                <a:lnTo>
                  <a:pt x="4468629" y="1404100"/>
                </a:lnTo>
                <a:lnTo>
                  <a:pt x="4468884" y="1404515"/>
                </a:lnTo>
                <a:cubicBezTo>
                  <a:pt x="4470804" y="1396102"/>
                  <a:pt x="4479442" y="1395052"/>
                  <a:pt x="4481360" y="1386639"/>
                </a:cubicBezTo>
                <a:lnTo>
                  <a:pt x="4479244" y="1386331"/>
                </a:lnTo>
                <a:lnTo>
                  <a:pt x="4488170" y="1375122"/>
                </a:lnTo>
                <a:lnTo>
                  <a:pt x="4495341" y="1367698"/>
                </a:lnTo>
                <a:lnTo>
                  <a:pt x="4500679" y="1375849"/>
                </a:lnTo>
                <a:lnTo>
                  <a:pt x="4501415" y="1371920"/>
                </a:lnTo>
                <a:lnTo>
                  <a:pt x="4501992" y="1383766"/>
                </a:lnTo>
                <a:lnTo>
                  <a:pt x="4502558" y="1395432"/>
                </a:lnTo>
                <a:lnTo>
                  <a:pt x="4501751" y="1394488"/>
                </a:lnTo>
                <a:lnTo>
                  <a:pt x="4502614" y="1396617"/>
                </a:lnTo>
                <a:lnTo>
                  <a:pt x="4502872" y="1401907"/>
                </a:lnTo>
                <a:lnTo>
                  <a:pt x="4490526" y="1395606"/>
                </a:lnTo>
                <a:lnTo>
                  <a:pt x="4488914" y="1399382"/>
                </a:lnTo>
                <a:lnTo>
                  <a:pt x="4488724" y="1399235"/>
                </a:lnTo>
                <a:lnTo>
                  <a:pt x="4488890" y="1399438"/>
                </a:lnTo>
                <a:lnTo>
                  <a:pt x="4484422" y="1409902"/>
                </a:lnTo>
                <a:lnTo>
                  <a:pt x="4489948" y="1425715"/>
                </a:lnTo>
                <a:lnTo>
                  <a:pt x="4488648" y="1431874"/>
                </a:lnTo>
                <a:cubicBezTo>
                  <a:pt x="4489154" y="1434930"/>
                  <a:pt x="4489910" y="1438119"/>
                  <a:pt x="4487892" y="1443434"/>
                </a:cubicBezTo>
                <a:lnTo>
                  <a:pt x="4499334" y="1436939"/>
                </a:lnTo>
                <a:lnTo>
                  <a:pt x="4499452" y="1440128"/>
                </a:lnTo>
                <a:cubicBezTo>
                  <a:pt x="4499832" y="1450312"/>
                  <a:pt x="4499832" y="1450312"/>
                  <a:pt x="4499832" y="1450312"/>
                </a:cubicBezTo>
                <a:cubicBezTo>
                  <a:pt x="4500734" y="1442965"/>
                  <a:pt x="4504343" y="1437717"/>
                  <a:pt x="4505243" y="1431419"/>
                </a:cubicBezTo>
                <a:cubicBezTo>
                  <a:pt x="4503440" y="1429320"/>
                  <a:pt x="4500734" y="1428271"/>
                  <a:pt x="4498932" y="1426172"/>
                </a:cubicBezTo>
                <a:lnTo>
                  <a:pt x="4499222" y="1433955"/>
                </a:lnTo>
                <a:lnTo>
                  <a:pt x="4495202" y="1429350"/>
                </a:lnTo>
                <a:lnTo>
                  <a:pt x="4491970" y="1423141"/>
                </a:lnTo>
                <a:lnTo>
                  <a:pt x="4493399" y="1423141"/>
                </a:lnTo>
                <a:cubicBezTo>
                  <a:pt x="4493399" y="1421022"/>
                  <a:pt x="4493399" y="1418904"/>
                  <a:pt x="4493399" y="1416786"/>
                </a:cubicBezTo>
                <a:lnTo>
                  <a:pt x="4504346" y="1417464"/>
                </a:lnTo>
                <a:lnTo>
                  <a:pt x="4506085" y="1430919"/>
                </a:lnTo>
                <a:cubicBezTo>
                  <a:pt x="4506085" y="1430919"/>
                  <a:pt x="4506085" y="1430919"/>
                  <a:pt x="4505756" y="1428372"/>
                </a:cubicBezTo>
                <a:lnTo>
                  <a:pt x="4504346" y="1417464"/>
                </a:lnTo>
                <a:lnTo>
                  <a:pt x="4508364" y="1417713"/>
                </a:lnTo>
                <a:cubicBezTo>
                  <a:pt x="4512076" y="1419434"/>
                  <a:pt x="4514468" y="1422611"/>
                  <a:pt x="4515426" y="1427376"/>
                </a:cubicBezTo>
                <a:lnTo>
                  <a:pt x="4518083" y="1424076"/>
                </a:lnTo>
                <a:lnTo>
                  <a:pt x="4519034" y="1429417"/>
                </a:lnTo>
                <a:lnTo>
                  <a:pt x="4517532" y="1427397"/>
                </a:lnTo>
                <a:cubicBezTo>
                  <a:pt x="4517180" y="1426926"/>
                  <a:pt x="4517180" y="1426926"/>
                  <a:pt x="4517180" y="1426926"/>
                </a:cubicBezTo>
                <a:lnTo>
                  <a:pt x="4519034" y="1429417"/>
                </a:lnTo>
                <a:lnTo>
                  <a:pt x="4519279" y="1430800"/>
                </a:lnTo>
                <a:lnTo>
                  <a:pt x="4516664" y="1431512"/>
                </a:lnTo>
                <a:cubicBezTo>
                  <a:pt x="4516187" y="1431640"/>
                  <a:pt x="4516187" y="1431640"/>
                  <a:pt x="4516187" y="1431640"/>
                </a:cubicBezTo>
                <a:cubicBezTo>
                  <a:pt x="4515712" y="1435790"/>
                  <a:pt x="4515712" y="1439162"/>
                  <a:pt x="4516187" y="1442013"/>
                </a:cubicBezTo>
                <a:cubicBezTo>
                  <a:pt x="4516664" y="1444865"/>
                  <a:pt x="4517618" y="1447199"/>
                  <a:pt x="4519049" y="1449275"/>
                </a:cubicBezTo>
                <a:lnTo>
                  <a:pt x="4522534" y="1449078"/>
                </a:lnTo>
                <a:lnTo>
                  <a:pt x="4525626" y="1466449"/>
                </a:lnTo>
                <a:lnTo>
                  <a:pt x="4525459" y="1466902"/>
                </a:lnTo>
                <a:lnTo>
                  <a:pt x="4521712" y="1463871"/>
                </a:lnTo>
                <a:lnTo>
                  <a:pt x="4510730" y="1463775"/>
                </a:lnTo>
                <a:lnTo>
                  <a:pt x="4506642" y="1463740"/>
                </a:lnTo>
                <a:cubicBezTo>
                  <a:pt x="4504714" y="1469020"/>
                  <a:pt x="4504714" y="1469020"/>
                  <a:pt x="4504714" y="1469020"/>
                </a:cubicBezTo>
                <a:lnTo>
                  <a:pt x="4504500" y="1468927"/>
                </a:lnTo>
                <a:lnTo>
                  <a:pt x="4502452" y="1460119"/>
                </a:lnTo>
                <a:cubicBezTo>
                  <a:pt x="4502452" y="1460119"/>
                  <a:pt x="4502452" y="1460119"/>
                  <a:pt x="4502714" y="1461250"/>
                </a:cubicBezTo>
                <a:lnTo>
                  <a:pt x="4504500" y="1468927"/>
                </a:lnTo>
                <a:lnTo>
                  <a:pt x="4500494" y="1467172"/>
                </a:lnTo>
                <a:cubicBezTo>
                  <a:pt x="4499892" y="1466908"/>
                  <a:pt x="4499892" y="1466908"/>
                  <a:pt x="4499892" y="1466908"/>
                </a:cubicBezTo>
                <a:cubicBezTo>
                  <a:pt x="4500856" y="1472188"/>
                  <a:pt x="4498926" y="1475356"/>
                  <a:pt x="4496998" y="1477468"/>
                </a:cubicBezTo>
                <a:lnTo>
                  <a:pt x="4505539" y="1488976"/>
                </a:lnTo>
                <a:lnTo>
                  <a:pt x="4501622" y="1489774"/>
                </a:lnTo>
                <a:lnTo>
                  <a:pt x="4499349" y="1488357"/>
                </a:lnTo>
                <a:lnTo>
                  <a:pt x="4500540" y="1485123"/>
                </a:lnTo>
                <a:cubicBezTo>
                  <a:pt x="4496661" y="1486176"/>
                  <a:pt x="4493753" y="1470375"/>
                  <a:pt x="4490843" y="1481963"/>
                </a:cubicBezTo>
                <a:cubicBezTo>
                  <a:pt x="4484056" y="1478802"/>
                  <a:pt x="4496661" y="1467215"/>
                  <a:pt x="4496661" y="1460895"/>
                </a:cubicBezTo>
                <a:cubicBezTo>
                  <a:pt x="4496661" y="1456681"/>
                  <a:pt x="4494722" y="1456681"/>
                  <a:pt x="4493753" y="1453522"/>
                </a:cubicBezTo>
                <a:lnTo>
                  <a:pt x="4493324" y="1453333"/>
                </a:lnTo>
                <a:lnTo>
                  <a:pt x="4482602" y="1448649"/>
                </a:lnTo>
                <a:cubicBezTo>
                  <a:pt x="4478238" y="1445884"/>
                  <a:pt x="4472905" y="1442987"/>
                  <a:pt x="4465633" y="1442987"/>
                </a:cubicBezTo>
                <a:cubicBezTo>
                  <a:pt x="4467572" y="1448255"/>
                  <a:pt x="4467572" y="1448255"/>
                  <a:pt x="4467572" y="1448255"/>
                </a:cubicBezTo>
                <a:lnTo>
                  <a:pt x="4465688" y="1453366"/>
                </a:lnTo>
                <a:lnTo>
                  <a:pt x="4460907" y="1454728"/>
                </a:lnTo>
                <a:cubicBezTo>
                  <a:pt x="4458376" y="1457030"/>
                  <a:pt x="4457170" y="1460614"/>
                  <a:pt x="4457170" y="1465733"/>
                </a:cubicBezTo>
                <a:cubicBezTo>
                  <a:pt x="4460546" y="1464709"/>
                  <a:pt x="4464402" y="1463941"/>
                  <a:pt x="4467416" y="1462021"/>
                </a:cubicBezTo>
                <a:lnTo>
                  <a:pt x="4468546" y="1459705"/>
                </a:lnTo>
                <a:lnTo>
                  <a:pt x="4468508" y="1460877"/>
                </a:lnTo>
                <a:lnTo>
                  <a:pt x="4471537" y="1462884"/>
                </a:lnTo>
                <a:lnTo>
                  <a:pt x="4472422" y="1471429"/>
                </a:lnTo>
                <a:cubicBezTo>
                  <a:pt x="4467572" y="1470375"/>
                  <a:pt x="4467572" y="1466162"/>
                  <a:pt x="4462725" y="1467215"/>
                </a:cubicBezTo>
                <a:cubicBezTo>
                  <a:pt x="4460300" y="1468268"/>
                  <a:pt x="4459086" y="1468795"/>
                  <a:pt x="4458482" y="1469058"/>
                </a:cubicBezTo>
                <a:lnTo>
                  <a:pt x="4457898" y="1469311"/>
                </a:lnTo>
                <a:lnTo>
                  <a:pt x="4457875" y="1469321"/>
                </a:lnTo>
                <a:cubicBezTo>
                  <a:pt x="4455936" y="1464056"/>
                  <a:pt x="4455936" y="1464056"/>
                  <a:pt x="4455936" y="1464056"/>
                </a:cubicBezTo>
                <a:cubicBezTo>
                  <a:pt x="4453028" y="1464056"/>
                  <a:pt x="4452057" y="1467215"/>
                  <a:pt x="4450118" y="1467215"/>
                </a:cubicBezTo>
                <a:cubicBezTo>
                  <a:pt x="4448178" y="1472481"/>
                  <a:pt x="4448178" y="1472481"/>
                  <a:pt x="4448178" y="1472481"/>
                </a:cubicBezTo>
                <a:cubicBezTo>
                  <a:pt x="4443330" y="1471429"/>
                  <a:pt x="4443330" y="1471429"/>
                  <a:pt x="4443330" y="1471429"/>
                </a:cubicBezTo>
                <a:cubicBezTo>
                  <a:pt x="4443330" y="1480909"/>
                  <a:pt x="4444056" y="1488019"/>
                  <a:pt x="4445996" y="1492759"/>
                </a:cubicBezTo>
                <a:lnTo>
                  <a:pt x="4453200" y="1497913"/>
                </a:lnTo>
                <a:lnTo>
                  <a:pt x="4449594" y="1504636"/>
                </a:lnTo>
                <a:cubicBezTo>
                  <a:pt x="4448380" y="1506899"/>
                  <a:pt x="4448380" y="1506899"/>
                  <a:pt x="4448380" y="1506899"/>
                </a:cubicBezTo>
                <a:lnTo>
                  <a:pt x="4456750" y="1506065"/>
                </a:lnTo>
                <a:lnTo>
                  <a:pt x="4454968" y="1516722"/>
                </a:lnTo>
                <a:lnTo>
                  <a:pt x="4455640" y="1521355"/>
                </a:lnTo>
                <a:lnTo>
                  <a:pt x="4454826" y="1520802"/>
                </a:lnTo>
                <a:lnTo>
                  <a:pt x="4454095" y="1535094"/>
                </a:lnTo>
                <a:lnTo>
                  <a:pt x="4453028" y="1534631"/>
                </a:lnTo>
                <a:cubicBezTo>
                  <a:pt x="4448178" y="1538316"/>
                  <a:pt x="4448421" y="1544111"/>
                  <a:pt x="4450603" y="1549245"/>
                </a:cubicBezTo>
                <a:lnTo>
                  <a:pt x="4453215" y="1552272"/>
                </a:lnTo>
                <a:lnTo>
                  <a:pt x="4453152" y="1553512"/>
                </a:lnTo>
                <a:lnTo>
                  <a:pt x="4452620" y="1563885"/>
                </a:lnTo>
                <a:lnTo>
                  <a:pt x="4447116" y="1577455"/>
                </a:lnTo>
                <a:lnTo>
                  <a:pt x="4452060" y="1574896"/>
                </a:lnTo>
                <a:lnTo>
                  <a:pt x="4451976" y="1576497"/>
                </a:lnTo>
                <a:cubicBezTo>
                  <a:pt x="4451930" y="1577380"/>
                  <a:pt x="4451930" y="1577380"/>
                  <a:pt x="4451930" y="1577380"/>
                </a:cubicBezTo>
                <a:lnTo>
                  <a:pt x="4454727" y="1575210"/>
                </a:lnTo>
                <a:lnTo>
                  <a:pt x="4454434" y="1575897"/>
                </a:lnTo>
                <a:lnTo>
                  <a:pt x="4456257" y="1582840"/>
                </a:lnTo>
                <a:lnTo>
                  <a:pt x="4456520" y="1583846"/>
                </a:lnTo>
                <a:lnTo>
                  <a:pt x="4456606" y="1582530"/>
                </a:lnTo>
                <a:lnTo>
                  <a:pt x="4459994" y="1579528"/>
                </a:lnTo>
                <a:cubicBezTo>
                  <a:pt x="4459994" y="1579528"/>
                  <a:pt x="4459994" y="1579528"/>
                  <a:pt x="4458502" y="1580848"/>
                </a:cubicBezTo>
                <a:lnTo>
                  <a:pt x="4456606" y="1582530"/>
                </a:lnTo>
                <a:lnTo>
                  <a:pt x="4457208" y="1573287"/>
                </a:lnTo>
                <a:lnTo>
                  <a:pt x="4458682" y="1572141"/>
                </a:lnTo>
                <a:lnTo>
                  <a:pt x="4458937" y="1569587"/>
                </a:lnTo>
                <a:lnTo>
                  <a:pt x="4461072" y="1570824"/>
                </a:lnTo>
                <a:lnTo>
                  <a:pt x="4459814" y="1573604"/>
                </a:lnTo>
                <a:cubicBezTo>
                  <a:pt x="4463694" y="1575712"/>
                  <a:pt x="4463694" y="1575712"/>
                  <a:pt x="4463694" y="1575712"/>
                </a:cubicBezTo>
                <a:lnTo>
                  <a:pt x="4463684" y="1575770"/>
                </a:lnTo>
                <a:lnTo>
                  <a:pt x="4462831" y="1575419"/>
                </a:lnTo>
                <a:cubicBezTo>
                  <a:pt x="4462116" y="1578322"/>
                  <a:pt x="4462058" y="1580502"/>
                  <a:pt x="4462444" y="1582185"/>
                </a:cubicBezTo>
                <a:lnTo>
                  <a:pt x="4464968" y="1584228"/>
                </a:lnTo>
                <a:lnTo>
                  <a:pt x="4465633" y="1585191"/>
                </a:lnTo>
                <a:lnTo>
                  <a:pt x="4468323" y="1586946"/>
                </a:lnTo>
                <a:lnTo>
                  <a:pt x="4470407" y="1588633"/>
                </a:lnTo>
                <a:lnTo>
                  <a:pt x="4468784" y="1594804"/>
                </a:lnTo>
                <a:cubicBezTo>
                  <a:pt x="4468540" y="1595725"/>
                  <a:pt x="4468540" y="1595725"/>
                  <a:pt x="4468540" y="1595725"/>
                </a:cubicBezTo>
                <a:lnTo>
                  <a:pt x="4471853" y="1597179"/>
                </a:lnTo>
                <a:lnTo>
                  <a:pt x="4471853" y="1604212"/>
                </a:lnTo>
                <a:lnTo>
                  <a:pt x="4475654" y="1604212"/>
                </a:lnTo>
                <a:lnTo>
                  <a:pt x="4478868" y="1604212"/>
                </a:lnTo>
                <a:lnTo>
                  <a:pt x="4478868" y="1600260"/>
                </a:lnTo>
                <a:lnTo>
                  <a:pt x="4480344" y="1600910"/>
                </a:lnTo>
                <a:cubicBezTo>
                  <a:pt x="4493389" y="1597700"/>
                  <a:pt x="4506844" y="1573604"/>
                  <a:pt x="4490843" y="1567284"/>
                </a:cubicBezTo>
                <a:cubicBezTo>
                  <a:pt x="4488904" y="1572552"/>
                  <a:pt x="4488904" y="1572552"/>
                  <a:pt x="4488904" y="1572552"/>
                </a:cubicBezTo>
                <a:cubicBezTo>
                  <a:pt x="4487935" y="1562018"/>
                  <a:pt x="4487935" y="1562018"/>
                  <a:pt x="4487935" y="1562018"/>
                </a:cubicBezTo>
                <a:cubicBezTo>
                  <a:pt x="4490843" y="1563070"/>
                  <a:pt x="4490843" y="1563070"/>
                  <a:pt x="4490843" y="1563070"/>
                </a:cubicBezTo>
                <a:cubicBezTo>
                  <a:pt x="4493753" y="1566757"/>
                  <a:pt x="4496418" y="1568074"/>
                  <a:pt x="4498874" y="1567777"/>
                </a:cubicBezTo>
                <a:lnTo>
                  <a:pt x="4504250" y="1563825"/>
                </a:lnTo>
                <a:lnTo>
                  <a:pt x="4506606" y="1562632"/>
                </a:lnTo>
                <a:lnTo>
                  <a:pt x="4506659" y="1562605"/>
                </a:lnTo>
                <a:lnTo>
                  <a:pt x="4506583" y="1562594"/>
                </a:lnTo>
                <a:lnTo>
                  <a:pt x="4505797" y="1562478"/>
                </a:lnTo>
                <a:lnTo>
                  <a:pt x="4511382" y="1551331"/>
                </a:lnTo>
                <a:lnTo>
                  <a:pt x="4516404" y="1565683"/>
                </a:lnTo>
                <a:cubicBezTo>
                  <a:pt x="4521226" y="1566734"/>
                  <a:pt x="4521226" y="1566734"/>
                  <a:pt x="4521226" y="1566734"/>
                </a:cubicBezTo>
                <a:lnTo>
                  <a:pt x="4520430" y="1572811"/>
                </a:lnTo>
                <a:lnTo>
                  <a:pt x="4520162" y="1572614"/>
                </a:lnTo>
                <a:lnTo>
                  <a:pt x="4516918" y="1570235"/>
                </a:lnTo>
                <a:lnTo>
                  <a:pt x="4516111" y="1568214"/>
                </a:lnTo>
                <a:lnTo>
                  <a:pt x="4516503" y="1569930"/>
                </a:lnTo>
                <a:lnTo>
                  <a:pt x="4517585" y="1574682"/>
                </a:lnTo>
                <a:lnTo>
                  <a:pt x="4519757" y="1577933"/>
                </a:lnTo>
                <a:lnTo>
                  <a:pt x="4519300" y="1581426"/>
                </a:lnTo>
                <a:cubicBezTo>
                  <a:pt x="4516404" y="1579327"/>
                  <a:pt x="4516404" y="1579327"/>
                  <a:pt x="4516404" y="1579327"/>
                </a:cubicBezTo>
                <a:cubicBezTo>
                  <a:pt x="4506280" y="1588773"/>
                  <a:pt x="4518936" y="1599991"/>
                  <a:pt x="4525492" y="1596154"/>
                </a:cubicBezTo>
                <a:cubicBezTo>
                  <a:pt x="4527676" y="1594873"/>
                  <a:pt x="4529184" y="1591922"/>
                  <a:pt x="4528941" y="1586674"/>
                </a:cubicBezTo>
                <a:cubicBezTo>
                  <a:pt x="4524119" y="1584575"/>
                  <a:pt x="4524119" y="1584575"/>
                  <a:pt x="4524119" y="1584575"/>
                </a:cubicBezTo>
                <a:lnTo>
                  <a:pt x="4528645" y="1579651"/>
                </a:lnTo>
                <a:lnTo>
                  <a:pt x="4537918" y="1580955"/>
                </a:lnTo>
                <a:lnTo>
                  <a:pt x="4538777" y="1586108"/>
                </a:lnTo>
                <a:cubicBezTo>
                  <a:pt x="4539743" y="1590305"/>
                  <a:pt x="4540466" y="1593452"/>
                  <a:pt x="4541010" y="1595812"/>
                </a:cubicBezTo>
                <a:lnTo>
                  <a:pt x="4541510" y="1597990"/>
                </a:lnTo>
                <a:lnTo>
                  <a:pt x="4537210" y="1606961"/>
                </a:lnTo>
                <a:lnTo>
                  <a:pt x="4534962" y="1618413"/>
                </a:lnTo>
                <a:lnTo>
                  <a:pt x="4534908" y="1618116"/>
                </a:lnTo>
                <a:lnTo>
                  <a:pt x="4534560" y="1618778"/>
                </a:lnTo>
                <a:lnTo>
                  <a:pt x="4531044" y="1620761"/>
                </a:lnTo>
                <a:cubicBezTo>
                  <a:pt x="4524830" y="1624262"/>
                  <a:pt x="4524830" y="1624262"/>
                  <a:pt x="4524830" y="1624262"/>
                </a:cubicBezTo>
                <a:cubicBezTo>
                  <a:pt x="4527778" y="1622705"/>
                  <a:pt x="4530230" y="1621928"/>
                  <a:pt x="4532562" y="1620890"/>
                </a:cubicBezTo>
                <a:lnTo>
                  <a:pt x="4533976" y="1619893"/>
                </a:lnTo>
                <a:lnTo>
                  <a:pt x="4531062" y="1625463"/>
                </a:lnTo>
                <a:lnTo>
                  <a:pt x="4531062" y="1626277"/>
                </a:lnTo>
                <a:lnTo>
                  <a:pt x="4526511" y="1627692"/>
                </a:lnTo>
                <a:lnTo>
                  <a:pt x="4524150" y="1625660"/>
                </a:lnTo>
                <a:cubicBezTo>
                  <a:pt x="4522235" y="1623482"/>
                  <a:pt x="4521280" y="1621301"/>
                  <a:pt x="4521280" y="1618032"/>
                </a:cubicBezTo>
                <a:lnTo>
                  <a:pt x="4517952" y="1617085"/>
                </a:lnTo>
                <a:lnTo>
                  <a:pt x="4517610" y="1615833"/>
                </a:lnTo>
                <a:cubicBezTo>
                  <a:pt x="4517365" y="1614926"/>
                  <a:pt x="4517365" y="1614926"/>
                  <a:pt x="4517365" y="1614926"/>
                </a:cubicBezTo>
                <a:cubicBezTo>
                  <a:pt x="4522316" y="1610777"/>
                  <a:pt x="4522316" y="1610777"/>
                  <a:pt x="4522316" y="1610777"/>
                </a:cubicBezTo>
                <a:cubicBezTo>
                  <a:pt x="4523304" y="1605072"/>
                  <a:pt x="4521572" y="1603775"/>
                  <a:pt x="4519221" y="1604164"/>
                </a:cubicBezTo>
                <a:lnTo>
                  <a:pt x="4519080" y="1604238"/>
                </a:lnTo>
                <a:lnTo>
                  <a:pt x="4519170" y="1603662"/>
                </a:lnTo>
                <a:cubicBezTo>
                  <a:pt x="4519661" y="1600652"/>
                  <a:pt x="4519661" y="1600652"/>
                  <a:pt x="4519661" y="1600652"/>
                </a:cubicBezTo>
                <a:lnTo>
                  <a:pt x="4517572" y="1605011"/>
                </a:lnTo>
                <a:lnTo>
                  <a:pt x="4512414" y="1607665"/>
                </a:lnTo>
                <a:lnTo>
                  <a:pt x="4514138" y="1612183"/>
                </a:lnTo>
                <a:lnTo>
                  <a:pt x="4513972" y="1612531"/>
                </a:lnTo>
                <a:lnTo>
                  <a:pt x="4509906" y="1607483"/>
                </a:lnTo>
                <a:lnTo>
                  <a:pt x="4512584" y="1605371"/>
                </a:lnTo>
                <a:cubicBezTo>
                  <a:pt x="4508530" y="1604340"/>
                  <a:pt x="4507519" y="1599197"/>
                  <a:pt x="4503466" y="1598169"/>
                </a:cubicBezTo>
                <a:cubicBezTo>
                  <a:pt x="4503466" y="1601254"/>
                  <a:pt x="4503466" y="1605371"/>
                  <a:pt x="4503466" y="1608455"/>
                </a:cubicBezTo>
                <a:lnTo>
                  <a:pt x="4508584" y="1608109"/>
                </a:lnTo>
                <a:lnTo>
                  <a:pt x="4513079" y="1611908"/>
                </a:lnTo>
                <a:lnTo>
                  <a:pt x="4513926" y="1612625"/>
                </a:lnTo>
                <a:lnTo>
                  <a:pt x="4513914" y="1612652"/>
                </a:lnTo>
                <a:lnTo>
                  <a:pt x="4510062" y="1611036"/>
                </a:lnTo>
                <a:cubicBezTo>
                  <a:pt x="4509443" y="1610777"/>
                  <a:pt x="4509443" y="1610777"/>
                  <a:pt x="4509443" y="1610777"/>
                </a:cubicBezTo>
                <a:cubicBezTo>
                  <a:pt x="4508452" y="1615444"/>
                  <a:pt x="4508948" y="1618816"/>
                  <a:pt x="4510680" y="1620761"/>
                </a:cubicBezTo>
                <a:lnTo>
                  <a:pt x="4512796" y="1621110"/>
                </a:lnTo>
                <a:lnTo>
                  <a:pt x="4513794" y="1632060"/>
                </a:lnTo>
                <a:cubicBezTo>
                  <a:pt x="4508907" y="1629965"/>
                  <a:pt x="4508907" y="1629965"/>
                  <a:pt x="4508907" y="1629965"/>
                </a:cubicBezTo>
                <a:cubicBezTo>
                  <a:pt x="4505974" y="1632321"/>
                  <a:pt x="4505301" y="1633956"/>
                  <a:pt x="4505850" y="1635314"/>
                </a:cubicBezTo>
                <a:lnTo>
                  <a:pt x="4511949" y="1640149"/>
                </a:lnTo>
                <a:lnTo>
                  <a:pt x="4513069" y="1641036"/>
                </a:lnTo>
                <a:cubicBezTo>
                  <a:pt x="4515886" y="1643312"/>
                  <a:pt x="4517949" y="1646454"/>
                  <a:pt x="4515750" y="1651950"/>
                </a:cubicBezTo>
                <a:cubicBezTo>
                  <a:pt x="4518194" y="1650901"/>
                  <a:pt x="4520273" y="1648286"/>
                  <a:pt x="4521800" y="1645047"/>
                </a:cubicBezTo>
                <a:lnTo>
                  <a:pt x="4522617" y="1641890"/>
                </a:lnTo>
                <a:lnTo>
                  <a:pt x="4525272" y="1643815"/>
                </a:lnTo>
                <a:cubicBezTo>
                  <a:pt x="4525272" y="1635421"/>
                  <a:pt x="4525272" y="1635421"/>
                  <a:pt x="4525272" y="1635421"/>
                </a:cubicBezTo>
                <a:lnTo>
                  <a:pt x="4525298" y="1635439"/>
                </a:lnTo>
                <a:lnTo>
                  <a:pt x="4525298" y="1638582"/>
                </a:lnTo>
                <a:cubicBezTo>
                  <a:pt x="4525538" y="1640682"/>
                  <a:pt x="4526258" y="1642255"/>
                  <a:pt x="4528180" y="1642255"/>
                </a:cubicBezTo>
                <a:lnTo>
                  <a:pt x="4532964" y="1641000"/>
                </a:lnTo>
                <a:lnTo>
                  <a:pt x="4533955" y="1641718"/>
                </a:lnTo>
                <a:cubicBezTo>
                  <a:pt x="4529130" y="1643815"/>
                  <a:pt x="4529130" y="1643815"/>
                  <a:pt x="4529130" y="1643815"/>
                </a:cubicBezTo>
                <a:cubicBezTo>
                  <a:pt x="4521414" y="1654307"/>
                  <a:pt x="4523342" y="1657456"/>
                  <a:pt x="4516589" y="1664801"/>
                </a:cubicBezTo>
                <a:cubicBezTo>
                  <a:pt x="4512730" y="1664801"/>
                  <a:pt x="4512730" y="1664801"/>
                  <a:pt x="4512730" y="1664801"/>
                </a:cubicBezTo>
                <a:lnTo>
                  <a:pt x="4512730" y="1661652"/>
                </a:lnTo>
                <a:lnTo>
                  <a:pt x="4508634" y="1669575"/>
                </a:lnTo>
                <a:lnTo>
                  <a:pt x="4506707" y="1656223"/>
                </a:lnTo>
                <a:cubicBezTo>
                  <a:pt x="4502780" y="1650984"/>
                  <a:pt x="4489032" y="1655176"/>
                  <a:pt x="4491980" y="1662510"/>
                </a:cubicBezTo>
                <a:cubicBezTo>
                  <a:pt x="4500325" y="1666177"/>
                  <a:pt x="4504500" y="1668010"/>
                  <a:pt x="4506586" y="1668926"/>
                </a:cubicBezTo>
                <a:lnTo>
                  <a:pt x="4508528" y="1669780"/>
                </a:lnTo>
                <a:lnTo>
                  <a:pt x="4507304" y="1672144"/>
                </a:lnTo>
                <a:cubicBezTo>
                  <a:pt x="4507185" y="1676603"/>
                  <a:pt x="4508388" y="1681588"/>
                  <a:pt x="4509838" y="1685785"/>
                </a:cubicBezTo>
                <a:cubicBezTo>
                  <a:pt x="4505979" y="1685785"/>
                  <a:pt x="4506942" y="1679490"/>
                  <a:pt x="4504050" y="1678442"/>
                </a:cubicBezTo>
                <a:cubicBezTo>
                  <a:pt x="4502120" y="1684736"/>
                  <a:pt x="4502120" y="1684736"/>
                  <a:pt x="4502120" y="1684736"/>
                </a:cubicBezTo>
                <a:lnTo>
                  <a:pt x="4501642" y="1684528"/>
                </a:lnTo>
                <a:lnTo>
                  <a:pt x="4497898" y="1682901"/>
                </a:lnTo>
                <a:cubicBezTo>
                  <a:pt x="4497296" y="1682638"/>
                  <a:pt x="4497296" y="1682638"/>
                  <a:pt x="4497296" y="1682638"/>
                </a:cubicBezTo>
                <a:cubicBezTo>
                  <a:pt x="4497778" y="1684736"/>
                  <a:pt x="4496813" y="1686047"/>
                  <a:pt x="4496211" y="1687097"/>
                </a:cubicBezTo>
                <a:cubicBezTo>
                  <a:pt x="4495609" y="1688146"/>
                  <a:pt x="4495366" y="1688933"/>
                  <a:pt x="4497296" y="1689982"/>
                </a:cubicBezTo>
                <a:lnTo>
                  <a:pt x="4501372" y="1688208"/>
                </a:lnTo>
                <a:lnTo>
                  <a:pt x="4498436" y="1693736"/>
                </a:lnTo>
                <a:lnTo>
                  <a:pt x="4497599" y="1695312"/>
                </a:lnTo>
                <a:lnTo>
                  <a:pt x="4496770" y="1696871"/>
                </a:lnTo>
                <a:cubicBezTo>
                  <a:pt x="4496070" y="1698190"/>
                  <a:pt x="4496070" y="1698190"/>
                  <a:pt x="4496070" y="1698190"/>
                </a:cubicBezTo>
                <a:lnTo>
                  <a:pt x="4497599" y="1695312"/>
                </a:lnTo>
                <a:lnTo>
                  <a:pt x="4501372" y="1688208"/>
                </a:lnTo>
                <a:lnTo>
                  <a:pt x="4501516" y="1688146"/>
                </a:lnTo>
                <a:cubicBezTo>
                  <a:pt x="4502120" y="1687883"/>
                  <a:pt x="4502120" y="1687883"/>
                  <a:pt x="4502120" y="1687883"/>
                </a:cubicBezTo>
                <a:cubicBezTo>
                  <a:pt x="4504050" y="1693130"/>
                  <a:pt x="4504050" y="1693130"/>
                  <a:pt x="4504050" y="1693130"/>
                </a:cubicBezTo>
                <a:cubicBezTo>
                  <a:pt x="4506702" y="1691555"/>
                  <a:pt x="4508872" y="1691883"/>
                  <a:pt x="4510560" y="1693375"/>
                </a:cubicBezTo>
                <a:lnTo>
                  <a:pt x="4512920" y="1698092"/>
                </a:lnTo>
                <a:lnTo>
                  <a:pt x="4508796" y="1695492"/>
                </a:lnTo>
                <a:lnTo>
                  <a:pt x="4513974" y="1703109"/>
                </a:lnTo>
                <a:lnTo>
                  <a:pt x="4512730" y="1718312"/>
                </a:lnTo>
                <a:cubicBezTo>
                  <a:pt x="4514662" y="1723558"/>
                  <a:pt x="4514662" y="1723558"/>
                  <a:pt x="4514662" y="1723558"/>
                </a:cubicBezTo>
                <a:cubicBezTo>
                  <a:pt x="4509838" y="1721459"/>
                  <a:pt x="4509838" y="1721459"/>
                  <a:pt x="4509838" y="1721459"/>
                </a:cubicBezTo>
                <a:cubicBezTo>
                  <a:pt x="4509838" y="1724607"/>
                  <a:pt x="4509838" y="1728805"/>
                  <a:pt x="4506942" y="1728805"/>
                </a:cubicBezTo>
                <a:cubicBezTo>
                  <a:pt x="4508872" y="1734050"/>
                  <a:pt x="4508872" y="1734050"/>
                  <a:pt x="4508872" y="1734050"/>
                </a:cubicBezTo>
                <a:cubicBezTo>
                  <a:pt x="4504050" y="1735099"/>
                  <a:pt x="4504050" y="1735099"/>
                  <a:pt x="4504050" y="1735099"/>
                </a:cubicBezTo>
                <a:cubicBezTo>
                  <a:pt x="4504050" y="1737197"/>
                  <a:pt x="4504050" y="1738246"/>
                  <a:pt x="4504050" y="1739296"/>
                </a:cubicBezTo>
                <a:lnTo>
                  <a:pt x="4508818" y="1737566"/>
                </a:lnTo>
                <a:lnTo>
                  <a:pt x="4504937" y="1743641"/>
                </a:lnTo>
                <a:lnTo>
                  <a:pt x="4502212" y="1747904"/>
                </a:lnTo>
                <a:lnTo>
                  <a:pt x="4501964" y="1747066"/>
                </a:lnTo>
                <a:cubicBezTo>
                  <a:pt x="4502206" y="1743910"/>
                  <a:pt x="4502446" y="1739967"/>
                  <a:pt x="4500026" y="1735761"/>
                </a:cubicBezTo>
                <a:cubicBezTo>
                  <a:pt x="4496153" y="1735499"/>
                  <a:pt x="4493730" y="1737470"/>
                  <a:pt x="4492461" y="1740329"/>
                </a:cubicBezTo>
                <a:lnTo>
                  <a:pt x="4492348" y="1742011"/>
                </a:lnTo>
                <a:lnTo>
                  <a:pt x="4480078" y="1737821"/>
                </a:lnTo>
                <a:cubicBezTo>
                  <a:pt x="4478238" y="1737193"/>
                  <a:pt x="4478238" y="1737193"/>
                  <a:pt x="4478238" y="1737193"/>
                </a:cubicBezTo>
                <a:lnTo>
                  <a:pt x="4492348" y="1742011"/>
                </a:lnTo>
                <a:lnTo>
                  <a:pt x="4492087" y="1745884"/>
                </a:lnTo>
                <a:lnTo>
                  <a:pt x="4490777" y="1744851"/>
                </a:lnTo>
                <a:cubicBezTo>
                  <a:pt x="4489204" y="1747773"/>
                  <a:pt x="4488390" y="1750132"/>
                  <a:pt x="4488120" y="1752001"/>
                </a:cubicBezTo>
                <a:cubicBezTo>
                  <a:pt x="4487849" y="1753869"/>
                  <a:pt x="4488127" y="1755247"/>
                  <a:pt x="4488736" y="1756212"/>
                </a:cubicBezTo>
                <a:lnTo>
                  <a:pt x="4495270" y="1755829"/>
                </a:lnTo>
                <a:lnTo>
                  <a:pt x="4496214" y="1757351"/>
                </a:lnTo>
                <a:cubicBezTo>
                  <a:pt x="4498332" y="1758370"/>
                  <a:pt x="4500995" y="1757581"/>
                  <a:pt x="4503900" y="1753638"/>
                </a:cubicBezTo>
                <a:lnTo>
                  <a:pt x="4502249" y="1748033"/>
                </a:lnTo>
                <a:lnTo>
                  <a:pt x="4505900" y="1743521"/>
                </a:lnTo>
                <a:lnTo>
                  <a:pt x="4508962" y="1737514"/>
                </a:lnTo>
                <a:lnTo>
                  <a:pt x="4509114" y="1737460"/>
                </a:lnTo>
                <a:cubicBezTo>
                  <a:pt x="4509838" y="1737197"/>
                  <a:pt x="4509838" y="1737197"/>
                  <a:pt x="4509838" y="1737197"/>
                </a:cubicBezTo>
                <a:cubicBezTo>
                  <a:pt x="4512730" y="1742442"/>
                  <a:pt x="4512730" y="1742442"/>
                  <a:pt x="4512730" y="1742442"/>
                </a:cubicBezTo>
                <a:cubicBezTo>
                  <a:pt x="4515626" y="1742442"/>
                  <a:pt x="4517554" y="1742442"/>
                  <a:pt x="4519484" y="1742442"/>
                </a:cubicBezTo>
                <a:cubicBezTo>
                  <a:pt x="4520450" y="1747691"/>
                  <a:pt x="4524308" y="1749788"/>
                  <a:pt x="4522380" y="1757132"/>
                </a:cubicBezTo>
                <a:cubicBezTo>
                  <a:pt x="4528167" y="1757132"/>
                  <a:pt x="4529130" y="1752936"/>
                  <a:pt x="4534918" y="1752936"/>
                </a:cubicBezTo>
                <a:cubicBezTo>
                  <a:pt x="4531060" y="1759756"/>
                  <a:pt x="4527924" y="1764741"/>
                  <a:pt x="4525032" y="1769068"/>
                </a:cubicBezTo>
                <a:lnTo>
                  <a:pt x="4520290" y="1775918"/>
                </a:lnTo>
                <a:lnTo>
                  <a:pt x="4522349" y="1764024"/>
                </a:lnTo>
                <a:cubicBezTo>
                  <a:pt x="4512708" y="1766113"/>
                  <a:pt x="4516564" y="1753580"/>
                  <a:pt x="4506920" y="1756713"/>
                </a:cubicBezTo>
                <a:lnTo>
                  <a:pt x="4518382" y="1778676"/>
                </a:lnTo>
                <a:lnTo>
                  <a:pt x="4516589" y="1781265"/>
                </a:lnTo>
                <a:cubicBezTo>
                  <a:pt x="4517554" y="1785463"/>
                  <a:pt x="4520450" y="1788611"/>
                  <a:pt x="4525272" y="1788611"/>
                </a:cubicBezTo>
                <a:cubicBezTo>
                  <a:pt x="4527202" y="1782314"/>
                  <a:pt x="4527202" y="1782314"/>
                  <a:pt x="4527202" y="1782314"/>
                </a:cubicBezTo>
                <a:cubicBezTo>
                  <a:pt x="4528167" y="1786512"/>
                  <a:pt x="4527202" y="1791757"/>
                  <a:pt x="4530096" y="1797003"/>
                </a:cubicBezTo>
                <a:cubicBezTo>
                  <a:pt x="4525272" y="1795955"/>
                  <a:pt x="4525272" y="1795955"/>
                  <a:pt x="4525272" y="1795955"/>
                </a:cubicBezTo>
                <a:cubicBezTo>
                  <a:pt x="4525272" y="1799103"/>
                  <a:pt x="4522380" y="1801202"/>
                  <a:pt x="4519484" y="1802250"/>
                </a:cubicBezTo>
                <a:cubicBezTo>
                  <a:pt x="4521414" y="1808545"/>
                  <a:pt x="4521414" y="1808545"/>
                  <a:pt x="4521414" y="1808545"/>
                </a:cubicBezTo>
                <a:cubicBezTo>
                  <a:pt x="4516589" y="1806447"/>
                  <a:pt x="4516589" y="1806447"/>
                  <a:pt x="4516589" y="1806447"/>
                </a:cubicBezTo>
                <a:lnTo>
                  <a:pt x="4518561" y="1814918"/>
                </a:lnTo>
                <a:lnTo>
                  <a:pt x="4514746" y="1815751"/>
                </a:lnTo>
                <a:lnTo>
                  <a:pt x="4514336" y="1814019"/>
                </a:lnTo>
                <a:lnTo>
                  <a:pt x="4515196" y="1810262"/>
                </a:lnTo>
                <a:lnTo>
                  <a:pt x="4515818" y="1810686"/>
                </a:lnTo>
                <a:cubicBezTo>
                  <a:pt x="4515818" y="1810686"/>
                  <a:pt x="4515818" y="1810686"/>
                  <a:pt x="4515939" y="1809769"/>
                </a:cubicBezTo>
                <a:lnTo>
                  <a:pt x="4516488" y="1805566"/>
                </a:lnTo>
                <a:lnTo>
                  <a:pt x="4519752" y="1807428"/>
                </a:lnTo>
                <a:cubicBezTo>
                  <a:pt x="4521330" y="1808328"/>
                  <a:pt x="4521330" y="1808328"/>
                  <a:pt x="4521330" y="1808328"/>
                </a:cubicBezTo>
                <a:lnTo>
                  <a:pt x="4517029" y="1802879"/>
                </a:lnTo>
                <a:lnTo>
                  <a:pt x="4518918" y="1796788"/>
                </a:lnTo>
                <a:cubicBezTo>
                  <a:pt x="4518918" y="1796788"/>
                  <a:pt x="4518918" y="1796788"/>
                  <a:pt x="4518652" y="1797636"/>
                </a:cubicBezTo>
                <a:lnTo>
                  <a:pt x="4517029" y="1802879"/>
                </a:lnTo>
                <a:lnTo>
                  <a:pt x="4515747" y="1801256"/>
                </a:lnTo>
                <a:cubicBezTo>
                  <a:pt x="4513562" y="1799585"/>
                  <a:pt x="4511132" y="1799070"/>
                  <a:pt x="4508704" y="1801127"/>
                </a:cubicBezTo>
                <a:lnTo>
                  <a:pt x="4516293" y="1805456"/>
                </a:lnTo>
                <a:lnTo>
                  <a:pt x="4515196" y="1810262"/>
                </a:lnTo>
                <a:lnTo>
                  <a:pt x="4513110" y="1808835"/>
                </a:lnTo>
                <a:lnTo>
                  <a:pt x="4512584" y="1806618"/>
                </a:lnTo>
                <a:lnTo>
                  <a:pt x="4505450" y="1798396"/>
                </a:lnTo>
                <a:lnTo>
                  <a:pt x="4506320" y="1798086"/>
                </a:lnTo>
                <a:cubicBezTo>
                  <a:pt x="4508257" y="1794148"/>
                  <a:pt x="4501415" y="1785485"/>
                  <a:pt x="4512938" y="1779185"/>
                </a:cubicBezTo>
                <a:cubicBezTo>
                  <a:pt x="4511018" y="1768684"/>
                  <a:pt x="4505256" y="1761332"/>
                  <a:pt x="4493730" y="1761332"/>
                </a:cubicBezTo>
                <a:cubicBezTo>
                  <a:pt x="4487010" y="1762383"/>
                  <a:pt x="4493730" y="1780235"/>
                  <a:pt x="4487970" y="1782335"/>
                </a:cubicBezTo>
                <a:cubicBezTo>
                  <a:pt x="4484127" y="1783384"/>
                  <a:pt x="4483168" y="1777084"/>
                  <a:pt x="4481247" y="1782335"/>
                </a:cubicBezTo>
                <a:cubicBezTo>
                  <a:pt x="4480286" y="1782335"/>
                  <a:pt x="4479328" y="1782335"/>
                  <a:pt x="4478367" y="1782335"/>
                </a:cubicBezTo>
                <a:cubicBezTo>
                  <a:pt x="4476445" y="1787585"/>
                  <a:pt x="4476445" y="1787585"/>
                  <a:pt x="4476445" y="1787585"/>
                </a:cubicBezTo>
                <a:lnTo>
                  <a:pt x="4476119" y="1787495"/>
                </a:lnTo>
                <a:lnTo>
                  <a:pt x="4475484" y="1774539"/>
                </a:lnTo>
                <a:cubicBezTo>
                  <a:pt x="4474167" y="1747754"/>
                  <a:pt x="4474167" y="1747754"/>
                  <a:pt x="4474167" y="1747754"/>
                </a:cubicBezTo>
                <a:cubicBezTo>
                  <a:pt x="4474905" y="1757223"/>
                  <a:pt x="4470116" y="1768468"/>
                  <a:pt x="4471820" y="1778381"/>
                </a:cubicBezTo>
                <a:lnTo>
                  <a:pt x="4476005" y="1787465"/>
                </a:lnTo>
                <a:lnTo>
                  <a:pt x="4473084" y="1786666"/>
                </a:lnTo>
                <a:cubicBezTo>
                  <a:pt x="4472604" y="1786535"/>
                  <a:pt x="4472604" y="1786535"/>
                  <a:pt x="4472604" y="1786535"/>
                </a:cubicBezTo>
                <a:cubicBezTo>
                  <a:pt x="4470682" y="1800186"/>
                  <a:pt x="4475484" y="1808586"/>
                  <a:pt x="4478367" y="1818037"/>
                </a:cubicBezTo>
                <a:cubicBezTo>
                  <a:pt x="4482208" y="1816988"/>
                  <a:pt x="4485088" y="1813837"/>
                  <a:pt x="4484127" y="1807536"/>
                </a:cubicBezTo>
                <a:cubicBezTo>
                  <a:pt x="4500454" y="1824338"/>
                  <a:pt x="4476445" y="1851639"/>
                  <a:pt x="4490850" y="1871592"/>
                </a:cubicBezTo>
                <a:cubicBezTo>
                  <a:pt x="4495652" y="1869492"/>
                  <a:pt x="4495652" y="1869492"/>
                  <a:pt x="4495652" y="1869492"/>
                </a:cubicBezTo>
                <a:cubicBezTo>
                  <a:pt x="4493730" y="1871592"/>
                  <a:pt x="4491811" y="1872642"/>
                  <a:pt x="4489890" y="1873691"/>
                </a:cubicBezTo>
                <a:cubicBezTo>
                  <a:pt x="4487010" y="1881043"/>
                  <a:pt x="4491811" y="1888394"/>
                  <a:pt x="4496613" y="1892593"/>
                </a:cubicBezTo>
                <a:cubicBezTo>
                  <a:pt x="4502373" y="1886294"/>
                  <a:pt x="4503334" y="1875792"/>
                  <a:pt x="4505256" y="1868442"/>
                </a:cubicBezTo>
                <a:lnTo>
                  <a:pt x="4509096" y="1877892"/>
                </a:lnTo>
                <a:cubicBezTo>
                  <a:pt x="4510058" y="1877892"/>
                  <a:pt x="4511976" y="1877892"/>
                  <a:pt x="4512938" y="1877892"/>
                </a:cubicBezTo>
                <a:cubicBezTo>
                  <a:pt x="4511018" y="1872642"/>
                  <a:pt x="4511018" y="1872642"/>
                  <a:pt x="4511018" y="1872642"/>
                </a:cubicBezTo>
                <a:lnTo>
                  <a:pt x="4511337" y="1872572"/>
                </a:lnTo>
                <a:lnTo>
                  <a:pt x="4514890" y="1881636"/>
                </a:lnTo>
                <a:lnTo>
                  <a:pt x="4514374" y="1882566"/>
                </a:lnTo>
                <a:lnTo>
                  <a:pt x="4515046" y="1882033"/>
                </a:lnTo>
                <a:lnTo>
                  <a:pt x="4518523" y="1890899"/>
                </a:lnTo>
                <a:lnTo>
                  <a:pt x="4518718" y="1891399"/>
                </a:lnTo>
                <a:lnTo>
                  <a:pt x="4517554" y="1897730"/>
                </a:lnTo>
                <a:lnTo>
                  <a:pt x="4518958" y="1892009"/>
                </a:lnTo>
                <a:lnTo>
                  <a:pt x="4523861" y="1904518"/>
                </a:lnTo>
                <a:lnTo>
                  <a:pt x="4517876" y="1933484"/>
                </a:lnTo>
                <a:lnTo>
                  <a:pt x="4512834" y="1913102"/>
                </a:lnTo>
                <a:cubicBezTo>
                  <a:pt x="4502212" y="1919417"/>
                  <a:pt x="4505106" y="1919417"/>
                  <a:pt x="4496416" y="1909945"/>
                </a:cubicBezTo>
                <a:cubicBezTo>
                  <a:pt x="4494967" y="1910471"/>
                  <a:pt x="4494241" y="1910734"/>
                  <a:pt x="4493880" y="1910865"/>
                </a:cubicBezTo>
                <a:lnTo>
                  <a:pt x="4493768" y="1910905"/>
                </a:lnTo>
                <a:lnTo>
                  <a:pt x="4493518" y="1910997"/>
                </a:lnTo>
                <a:cubicBezTo>
                  <a:pt x="4490620" y="1913102"/>
                  <a:pt x="4490620" y="1913102"/>
                  <a:pt x="4490620" y="1913102"/>
                </a:cubicBezTo>
                <a:lnTo>
                  <a:pt x="4484324" y="1918825"/>
                </a:lnTo>
                <a:lnTo>
                  <a:pt x="4480167" y="1909441"/>
                </a:lnTo>
                <a:lnTo>
                  <a:pt x="4479823" y="1908660"/>
                </a:lnTo>
                <a:lnTo>
                  <a:pt x="4481512" y="1908660"/>
                </a:lnTo>
                <a:cubicBezTo>
                  <a:pt x="4483442" y="1903416"/>
                  <a:pt x="4483442" y="1903416"/>
                  <a:pt x="4483442" y="1903416"/>
                </a:cubicBezTo>
                <a:lnTo>
                  <a:pt x="4483460" y="1903421"/>
                </a:lnTo>
                <a:lnTo>
                  <a:pt x="4484068" y="1909320"/>
                </a:lnTo>
                <a:cubicBezTo>
                  <a:pt x="4484157" y="1910168"/>
                  <a:pt x="4484157" y="1910168"/>
                  <a:pt x="4484157" y="1910168"/>
                </a:cubicBezTo>
                <a:lnTo>
                  <a:pt x="4483460" y="1903421"/>
                </a:lnTo>
                <a:lnTo>
                  <a:pt x="4487662" y="1904334"/>
                </a:lnTo>
                <a:cubicBezTo>
                  <a:pt x="4488264" y="1904464"/>
                  <a:pt x="4488264" y="1904464"/>
                  <a:pt x="4488264" y="1904464"/>
                </a:cubicBezTo>
                <a:lnTo>
                  <a:pt x="4488210" y="1902050"/>
                </a:lnTo>
                <a:lnTo>
                  <a:pt x="4487780" y="1882308"/>
                </a:lnTo>
                <a:cubicBezTo>
                  <a:pt x="4486818" y="1875624"/>
                  <a:pt x="4484888" y="1869855"/>
                  <a:pt x="4481512" y="1865660"/>
                </a:cubicBezTo>
                <a:cubicBezTo>
                  <a:pt x="4478620" y="1867758"/>
                  <a:pt x="4478620" y="1867758"/>
                  <a:pt x="4478620" y="1867758"/>
                </a:cubicBezTo>
                <a:lnTo>
                  <a:pt x="4478521" y="1867831"/>
                </a:lnTo>
                <a:lnTo>
                  <a:pt x="4476088" y="1869594"/>
                </a:lnTo>
                <a:cubicBezTo>
                  <a:pt x="4475727" y="1869856"/>
                  <a:pt x="4475727" y="1869856"/>
                  <a:pt x="4475727" y="1869856"/>
                </a:cubicBezTo>
                <a:cubicBezTo>
                  <a:pt x="4469942" y="1869856"/>
                  <a:pt x="4473798" y="1881392"/>
                  <a:pt x="4468976" y="1883489"/>
                </a:cubicBezTo>
                <a:cubicBezTo>
                  <a:pt x="4468012" y="1883489"/>
                  <a:pt x="4467049" y="1883489"/>
                  <a:pt x="4466083" y="1883489"/>
                </a:cubicBezTo>
                <a:cubicBezTo>
                  <a:pt x="4467049" y="1885587"/>
                  <a:pt x="4467049" y="1885587"/>
                  <a:pt x="4467049" y="1885587"/>
                </a:cubicBezTo>
                <a:cubicBezTo>
                  <a:pt x="4466083" y="1886636"/>
                  <a:pt x="4466083" y="1886636"/>
                  <a:pt x="4466083" y="1886636"/>
                </a:cubicBezTo>
                <a:cubicBezTo>
                  <a:pt x="4467049" y="1886636"/>
                  <a:pt x="4468012" y="1886636"/>
                  <a:pt x="4468976" y="1886636"/>
                </a:cubicBezTo>
                <a:cubicBezTo>
                  <a:pt x="4467049" y="1898173"/>
                  <a:pt x="4471871" y="1900270"/>
                  <a:pt x="4471871" y="1908660"/>
                </a:cubicBezTo>
                <a:cubicBezTo>
                  <a:pt x="4475727" y="1906563"/>
                  <a:pt x="4475727" y="1906563"/>
                  <a:pt x="4475727" y="1906563"/>
                </a:cubicBezTo>
                <a:lnTo>
                  <a:pt x="4478620" y="1908660"/>
                </a:lnTo>
                <a:lnTo>
                  <a:pt x="4479603" y="1908660"/>
                </a:lnTo>
                <a:lnTo>
                  <a:pt x="4481672" y="1916570"/>
                </a:lnTo>
                <a:lnTo>
                  <a:pt x="4483646" y="1919441"/>
                </a:lnTo>
                <a:lnTo>
                  <a:pt x="4481972" y="1920963"/>
                </a:lnTo>
                <a:lnTo>
                  <a:pt x="4486054" y="1929783"/>
                </a:lnTo>
                <a:lnTo>
                  <a:pt x="4481674" y="1929783"/>
                </a:lnTo>
                <a:cubicBezTo>
                  <a:pt x="4481674" y="1931937"/>
                  <a:pt x="4481674" y="1934093"/>
                  <a:pt x="4481674" y="1937327"/>
                </a:cubicBezTo>
                <a:cubicBezTo>
                  <a:pt x="4483677" y="1937327"/>
                  <a:pt x="4485680" y="1937327"/>
                  <a:pt x="4488686" y="1937327"/>
                </a:cubicBezTo>
                <a:lnTo>
                  <a:pt x="4488686" y="1935466"/>
                </a:lnTo>
                <a:lnTo>
                  <a:pt x="4489629" y="1937505"/>
                </a:lnTo>
                <a:cubicBezTo>
                  <a:pt x="4493336" y="1943168"/>
                  <a:pt x="4496416" y="1948495"/>
                  <a:pt x="4493518" y="1952048"/>
                </a:cubicBezTo>
                <a:cubicBezTo>
                  <a:pt x="4498345" y="1949943"/>
                  <a:pt x="4501486" y="1949417"/>
                  <a:pt x="4504262" y="1950075"/>
                </a:cubicBezTo>
                <a:lnTo>
                  <a:pt x="4504692" y="1950332"/>
                </a:lnTo>
                <a:lnTo>
                  <a:pt x="4510412" y="1953755"/>
                </a:lnTo>
                <a:lnTo>
                  <a:pt x="4510172" y="1953807"/>
                </a:lnTo>
                <a:cubicBezTo>
                  <a:pt x="4509562" y="1953937"/>
                  <a:pt x="4509562" y="1953937"/>
                  <a:pt x="4509562" y="1953937"/>
                </a:cubicBezTo>
                <a:cubicBezTo>
                  <a:pt x="4509562" y="1956019"/>
                  <a:pt x="4510536" y="1958101"/>
                  <a:pt x="4512485" y="1958101"/>
                </a:cubicBezTo>
                <a:lnTo>
                  <a:pt x="4512806" y="1958024"/>
                </a:lnTo>
                <a:lnTo>
                  <a:pt x="4510452" y="1969417"/>
                </a:lnTo>
                <a:lnTo>
                  <a:pt x="4509524" y="1968574"/>
                </a:lnTo>
                <a:cubicBezTo>
                  <a:pt x="4507522" y="1970729"/>
                  <a:pt x="4506520" y="1974233"/>
                  <a:pt x="4506894" y="1977330"/>
                </a:cubicBezTo>
                <a:lnTo>
                  <a:pt x="4508454" y="1979084"/>
                </a:lnTo>
                <a:lnTo>
                  <a:pt x="4506986" y="1986189"/>
                </a:lnTo>
                <a:lnTo>
                  <a:pt x="4505212" y="1985931"/>
                </a:lnTo>
                <a:cubicBezTo>
                  <a:pt x="4501748" y="1982382"/>
                  <a:pt x="4500848" y="1972918"/>
                  <a:pt x="4497250" y="1982382"/>
                </a:cubicBezTo>
                <a:cubicBezTo>
                  <a:pt x="4504927" y="1985537"/>
                  <a:pt x="4492451" y="1993949"/>
                  <a:pt x="4491490" y="1997104"/>
                </a:cubicBezTo>
                <a:cubicBezTo>
                  <a:pt x="4495331" y="1997104"/>
                  <a:pt x="4494370" y="2003414"/>
                  <a:pt x="4497250" y="2004464"/>
                </a:cubicBezTo>
                <a:cubicBezTo>
                  <a:pt x="4498208" y="2000258"/>
                  <a:pt x="4500848" y="1997893"/>
                  <a:pt x="4503488" y="1995526"/>
                </a:cubicBezTo>
                <a:lnTo>
                  <a:pt x="4505718" y="1992331"/>
                </a:lnTo>
                <a:lnTo>
                  <a:pt x="4503673" y="2002224"/>
                </a:lnTo>
                <a:lnTo>
                  <a:pt x="4507170" y="2047333"/>
                </a:lnTo>
                <a:lnTo>
                  <a:pt x="4493996" y="2042937"/>
                </a:lnTo>
                <a:cubicBezTo>
                  <a:pt x="4495936" y="2048204"/>
                  <a:pt x="4495936" y="2048204"/>
                  <a:pt x="4495936" y="2048204"/>
                </a:cubicBezTo>
                <a:cubicBezTo>
                  <a:pt x="4493996" y="2053471"/>
                  <a:pt x="4493996" y="2053471"/>
                  <a:pt x="4493996" y="2053471"/>
                </a:cubicBezTo>
                <a:cubicBezTo>
                  <a:pt x="4497875" y="2057685"/>
                  <a:pt x="4502724" y="2059791"/>
                  <a:pt x="4500785" y="2071378"/>
                </a:cubicBezTo>
                <a:lnTo>
                  <a:pt x="4496909" y="2069694"/>
                </a:lnTo>
                <a:lnTo>
                  <a:pt x="4491088" y="2067164"/>
                </a:lnTo>
                <a:lnTo>
                  <a:pt x="4487816" y="2068587"/>
                </a:lnTo>
                <a:lnTo>
                  <a:pt x="4485988" y="2068587"/>
                </a:lnTo>
                <a:lnTo>
                  <a:pt x="4484302" y="2064005"/>
                </a:lnTo>
                <a:lnTo>
                  <a:pt x="4479494" y="2066614"/>
                </a:lnTo>
                <a:lnTo>
                  <a:pt x="4479128" y="2064413"/>
                </a:lnTo>
                <a:lnTo>
                  <a:pt x="4471512" y="2062566"/>
                </a:lnTo>
                <a:lnTo>
                  <a:pt x="4470452" y="2061748"/>
                </a:lnTo>
                <a:lnTo>
                  <a:pt x="4469393" y="2051485"/>
                </a:lnTo>
                <a:lnTo>
                  <a:pt x="4475070" y="2053980"/>
                </a:lnTo>
                <a:cubicBezTo>
                  <a:pt x="4477156" y="2054897"/>
                  <a:pt x="4477156" y="2054897"/>
                  <a:pt x="4477156" y="2054897"/>
                </a:cubicBezTo>
                <a:cubicBezTo>
                  <a:pt x="4476174" y="2048610"/>
                  <a:pt x="4475194" y="2045467"/>
                  <a:pt x="4475194" y="2041275"/>
                </a:cubicBezTo>
                <a:lnTo>
                  <a:pt x="4468222" y="2040174"/>
                </a:lnTo>
                <a:lnTo>
                  <a:pt x="4468058" y="2038565"/>
                </a:lnTo>
                <a:lnTo>
                  <a:pt x="4467959" y="2037625"/>
                </a:lnTo>
                <a:lnTo>
                  <a:pt x="4467752" y="2035594"/>
                </a:lnTo>
                <a:cubicBezTo>
                  <a:pt x="4467706" y="2035169"/>
                  <a:pt x="4467706" y="2035169"/>
                  <a:pt x="4467706" y="2035169"/>
                </a:cubicBezTo>
                <a:lnTo>
                  <a:pt x="4467959" y="2037625"/>
                </a:lnTo>
                <a:lnTo>
                  <a:pt x="4468222" y="2040174"/>
                </a:lnTo>
                <a:lnTo>
                  <a:pt x="4465251" y="2039704"/>
                </a:lnTo>
                <a:cubicBezTo>
                  <a:pt x="4461691" y="2041014"/>
                  <a:pt x="4458990" y="2043896"/>
                  <a:pt x="4460464" y="2047563"/>
                </a:cubicBezTo>
                <a:lnTo>
                  <a:pt x="4469390" y="2051485"/>
                </a:lnTo>
                <a:lnTo>
                  <a:pt x="4470452" y="2061748"/>
                </a:lnTo>
                <a:lnTo>
                  <a:pt x="4466614" y="2058778"/>
                </a:lnTo>
                <a:lnTo>
                  <a:pt x="4469648" y="2062976"/>
                </a:lnTo>
                <a:lnTo>
                  <a:pt x="4475206" y="2070661"/>
                </a:lnTo>
                <a:lnTo>
                  <a:pt x="4475434" y="2070976"/>
                </a:lnTo>
                <a:lnTo>
                  <a:pt x="4474778" y="2072047"/>
                </a:lnTo>
                <a:lnTo>
                  <a:pt x="4471694" y="2071378"/>
                </a:lnTo>
                <a:lnTo>
                  <a:pt x="4472602" y="2078642"/>
                </a:lnTo>
                <a:lnTo>
                  <a:pt x="4474362" y="2092708"/>
                </a:lnTo>
                <a:lnTo>
                  <a:pt x="4475360" y="2093425"/>
                </a:lnTo>
                <a:lnTo>
                  <a:pt x="4475302" y="2093626"/>
                </a:lnTo>
                <a:cubicBezTo>
                  <a:pt x="4476258" y="2098841"/>
                  <a:pt x="4476258" y="2098841"/>
                  <a:pt x="4476258" y="2098841"/>
                </a:cubicBezTo>
                <a:lnTo>
                  <a:pt x="4475318" y="2098329"/>
                </a:lnTo>
                <a:lnTo>
                  <a:pt x="4474668" y="2097974"/>
                </a:lnTo>
                <a:lnTo>
                  <a:pt x="4474738" y="2097635"/>
                </a:lnTo>
                <a:lnTo>
                  <a:pt x="4475158" y="2095632"/>
                </a:lnTo>
                <a:lnTo>
                  <a:pt x="4473610" y="2096286"/>
                </a:lnTo>
                <a:lnTo>
                  <a:pt x="4463498" y="2084203"/>
                </a:lnTo>
                <a:cubicBezTo>
                  <a:pt x="4466654" y="2087975"/>
                  <a:pt x="4469021" y="2090805"/>
                  <a:pt x="4470798" y="2092927"/>
                </a:cubicBezTo>
                <a:lnTo>
                  <a:pt x="4473610" y="2096286"/>
                </a:lnTo>
                <a:lnTo>
                  <a:pt x="4472462" y="2096770"/>
                </a:lnTo>
                <a:lnTo>
                  <a:pt x="4472432" y="2096755"/>
                </a:lnTo>
                <a:lnTo>
                  <a:pt x="4472442" y="2096780"/>
                </a:lnTo>
                <a:lnTo>
                  <a:pt x="4466500" y="2099289"/>
                </a:lnTo>
                <a:cubicBezTo>
                  <a:pt x="4464244" y="2101379"/>
                  <a:pt x="4462348" y="2103989"/>
                  <a:pt x="4459976" y="2106078"/>
                </a:cubicBezTo>
                <a:lnTo>
                  <a:pt x="4467891" y="2108089"/>
                </a:lnTo>
                <a:lnTo>
                  <a:pt x="4466667" y="2109632"/>
                </a:lnTo>
                <a:lnTo>
                  <a:pt x="4468245" y="2108179"/>
                </a:lnTo>
                <a:lnTo>
                  <a:pt x="4472311" y="2109212"/>
                </a:lnTo>
                <a:lnTo>
                  <a:pt x="4473552" y="2103284"/>
                </a:lnTo>
                <a:lnTo>
                  <a:pt x="4474614" y="2102306"/>
                </a:lnTo>
                <a:lnTo>
                  <a:pt x="4475302" y="2104058"/>
                </a:lnTo>
                <a:cubicBezTo>
                  <a:pt x="4481040" y="2104058"/>
                  <a:pt x="4481040" y="2104058"/>
                  <a:pt x="4481040" y="2104058"/>
                </a:cubicBezTo>
                <a:cubicBezTo>
                  <a:pt x="4481040" y="2111361"/>
                  <a:pt x="4481040" y="2111361"/>
                  <a:pt x="4481040" y="2111361"/>
                </a:cubicBezTo>
                <a:lnTo>
                  <a:pt x="4485065" y="2106307"/>
                </a:lnTo>
                <a:lnTo>
                  <a:pt x="4483330" y="2116673"/>
                </a:lnTo>
                <a:cubicBezTo>
                  <a:pt x="4482362" y="2124046"/>
                  <a:pt x="4484302" y="2130366"/>
                  <a:pt x="4486238" y="2136686"/>
                </a:cubicBezTo>
                <a:cubicBezTo>
                  <a:pt x="4481391" y="2134580"/>
                  <a:pt x="4481391" y="2134580"/>
                  <a:pt x="4481391" y="2134580"/>
                </a:cubicBezTo>
                <a:lnTo>
                  <a:pt x="4479884" y="2143661"/>
                </a:lnTo>
                <a:lnTo>
                  <a:pt x="4475404" y="2141765"/>
                </a:lnTo>
                <a:lnTo>
                  <a:pt x="4479042" y="2148738"/>
                </a:lnTo>
                <a:lnTo>
                  <a:pt x="4478966" y="2149195"/>
                </a:lnTo>
                <a:lnTo>
                  <a:pt x="4479760" y="2150114"/>
                </a:lnTo>
                <a:lnTo>
                  <a:pt x="4486350" y="2162742"/>
                </a:lnTo>
                <a:lnTo>
                  <a:pt x="4484261" y="2164690"/>
                </a:lnTo>
                <a:lnTo>
                  <a:pt x="4481750" y="2167032"/>
                </a:lnTo>
                <a:lnTo>
                  <a:pt x="4481740" y="2167032"/>
                </a:lnTo>
                <a:cubicBezTo>
                  <a:pt x="4481374" y="2167032"/>
                  <a:pt x="4481374" y="2167032"/>
                  <a:pt x="4481374" y="2167032"/>
                </a:cubicBezTo>
                <a:cubicBezTo>
                  <a:pt x="4481374" y="2162882"/>
                  <a:pt x="4481374" y="2162882"/>
                  <a:pt x="4481374" y="2162882"/>
                </a:cubicBezTo>
                <a:cubicBezTo>
                  <a:pt x="4475482" y="2163919"/>
                  <a:pt x="4474500" y="2169107"/>
                  <a:pt x="4475482" y="2177404"/>
                </a:cubicBezTo>
                <a:cubicBezTo>
                  <a:pt x="4483336" y="2179479"/>
                  <a:pt x="4481374" y="2170143"/>
                  <a:pt x="4484316" y="2167032"/>
                </a:cubicBezTo>
                <a:lnTo>
                  <a:pt x="4481750" y="2167032"/>
                </a:lnTo>
                <a:lnTo>
                  <a:pt x="4482660" y="2166184"/>
                </a:lnTo>
                <a:lnTo>
                  <a:pt x="4484261" y="2164690"/>
                </a:lnTo>
                <a:lnTo>
                  <a:pt x="4485783" y="2163271"/>
                </a:lnTo>
                <a:lnTo>
                  <a:pt x="4486350" y="2162742"/>
                </a:lnTo>
                <a:lnTo>
                  <a:pt x="4487940" y="2165789"/>
                </a:lnTo>
                <a:lnTo>
                  <a:pt x="4488876" y="2160388"/>
                </a:lnTo>
                <a:lnTo>
                  <a:pt x="4489050" y="2159387"/>
                </a:lnTo>
                <a:lnTo>
                  <a:pt x="4491210" y="2158215"/>
                </a:lnTo>
                <a:lnTo>
                  <a:pt x="4491574" y="2158017"/>
                </a:lnTo>
                <a:cubicBezTo>
                  <a:pt x="4492059" y="2157753"/>
                  <a:pt x="4492059" y="2157753"/>
                  <a:pt x="4492059" y="2157753"/>
                </a:cubicBezTo>
                <a:cubicBezTo>
                  <a:pt x="4491088" y="2163020"/>
                  <a:pt x="4491088" y="2163020"/>
                  <a:pt x="4491088" y="2163020"/>
                </a:cubicBezTo>
                <a:cubicBezTo>
                  <a:pt x="4501754" y="2167233"/>
                  <a:pt x="4482362" y="2164073"/>
                  <a:pt x="4488178" y="2173553"/>
                </a:cubicBezTo>
                <a:cubicBezTo>
                  <a:pt x="4492059" y="2175661"/>
                  <a:pt x="4492059" y="2175661"/>
                  <a:pt x="4492059" y="2175661"/>
                </a:cubicBezTo>
                <a:cubicBezTo>
                  <a:pt x="4491088" y="2180928"/>
                  <a:pt x="4491088" y="2180928"/>
                  <a:pt x="4491088" y="2180928"/>
                </a:cubicBezTo>
                <a:cubicBezTo>
                  <a:pt x="4493028" y="2180928"/>
                  <a:pt x="4494967" y="2181981"/>
                  <a:pt x="4493996" y="2185142"/>
                </a:cubicBezTo>
                <a:cubicBezTo>
                  <a:pt x="4496421" y="2186721"/>
                  <a:pt x="4497632" y="2187511"/>
                  <a:pt x="4498239" y="2187907"/>
                </a:cubicBezTo>
                <a:lnTo>
                  <a:pt x="4498438" y="2188037"/>
                </a:lnTo>
                <a:lnTo>
                  <a:pt x="4498846" y="2188301"/>
                </a:lnTo>
                <a:cubicBezTo>
                  <a:pt x="4496906" y="2195674"/>
                  <a:pt x="4496906" y="2195674"/>
                  <a:pt x="4496906" y="2195674"/>
                </a:cubicBezTo>
                <a:cubicBezTo>
                  <a:pt x="4500057" y="2200678"/>
                  <a:pt x="4504360" y="2201929"/>
                  <a:pt x="4508707" y="2200859"/>
                </a:cubicBezTo>
                <a:lnTo>
                  <a:pt x="4512698" y="2197972"/>
                </a:lnTo>
                <a:lnTo>
                  <a:pt x="4516599" y="2203570"/>
                </a:lnTo>
                <a:lnTo>
                  <a:pt x="4516925" y="2205810"/>
                </a:lnTo>
                <a:lnTo>
                  <a:pt x="4513984" y="2204707"/>
                </a:lnTo>
                <a:cubicBezTo>
                  <a:pt x="4513276" y="2204440"/>
                  <a:pt x="4513276" y="2204440"/>
                  <a:pt x="4513276" y="2204440"/>
                </a:cubicBezTo>
                <a:lnTo>
                  <a:pt x="4517474" y="2209532"/>
                </a:lnTo>
                <a:lnTo>
                  <a:pt x="4519342" y="2216443"/>
                </a:lnTo>
                <a:lnTo>
                  <a:pt x="4520270" y="2216443"/>
                </a:lnTo>
                <a:lnTo>
                  <a:pt x="4522584" y="2246271"/>
                </a:lnTo>
                <a:lnTo>
                  <a:pt x="4519105" y="2269658"/>
                </a:lnTo>
                <a:lnTo>
                  <a:pt x="4518346" y="2270227"/>
                </a:lnTo>
                <a:lnTo>
                  <a:pt x="4516991" y="2271247"/>
                </a:lnTo>
                <a:lnTo>
                  <a:pt x="4510103" y="2263837"/>
                </a:lnTo>
                <a:lnTo>
                  <a:pt x="4510619" y="2263604"/>
                </a:lnTo>
                <a:cubicBezTo>
                  <a:pt x="4511825" y="2260751"/>
                  <a:pt x="4510619" y="2254528"/>
                  <a:pt x="4509656" y="2244675"/>
                </a:cubicBezTo>
                <a:cubicBezTo>
                  <a:pt x="4508692" y="2239488"/>
                  <a:pt x="4508692" y="2239488"/>
                  <a:pt x="4508692" y="2239488"/>
                </a:cubicBezTo>
                <a:cubicBezTo>
                  <a:pt x="4512548" y="2241562"/>
                  <a:pt x="4512548" y="2241562"/>
                  <a:pt x="4512548" y="2241562"/>
                </a:cubicBezTo>
                <a:lnTo>
                  <a:pt x="4504978" y="2227820"/>
                </a:lnTo>
                <a:lnTo>
                  <a:pt x="4506692" y="2211917"/>
                </a:lnTo>
                <a:cubicBezTo>
                  <a:pt x="4504356" y="2214086"/>
                  <a:pt x="4502952" y="2217067"/>
                  <a:pt x="4502600" y="2220185"/>
                </a:cubicBezTo>
                <a:lnTo>
                  <a:pt x="4504333" y="2227270"/>
                </a:lnTo>
                <a:lnTo>
                  <a:pt x="4491334" y="2219779"/>
                </a:lnTo>
                <a:cubicBezTo>
                  <a:pt x="4490368" y="2223409"/>
                  <a:pt x="4489887" y="2225225"/>
                  <a:pt x="4489644" y="2226132"/>
                </a:cubicBezTo>
                <a:lnTo>
                  <a:pt x="4489444" y="2226883"/>
                </a:lnTo>
                <a:lnTo>
                  <a:pt x="4488332" y="2226454"/>
                </a:lnTo>
                <a:lnTo>
                  <a:pt x="4486522" y="2219308"/>
                </a:lnTo>
                <a:cubicBezTo>
                  <a:pt x="4486258" y="2218271"/>
                  <a:pt x="4486258" y="2218271"/>
                  <a:pt x="4486258" y="2218271"/>
                </a:cubicBezTo>
                <a:lnTo>
                  <a:pt x="4488332" y="2226454"/>
                </a:lnTo>
                <a:lnTo>
                  <a:pt x="4486390" y="2225705"/>
                </a:lnTo>
                <a:cubicBezTo>
                  <a:pt x="4481972" y="2224517"/>
                  <a:pt x="4478046" y="2224252"/>
                  <a:pt x="4478046" y="2226894"/>
                </a:cubicBezTo>
                <a:cubicBezTo>
                  <a:pt x="4481482" y="2227421"/>
                  <a:pt x="4483202" y="2229798"/>
                  <a:pt x="4484797" y="2232175"/>
                </a:cubicBezTo>
                <a:lnTo>
                  <a:pt x="4487240" y="2234319"/>
                </a:lnTo>
                <a:lnTo>
                  <a:pt x="4485786" y="2243118"/>
                </a:lnTo>
                <a:cubicBezTo>
                  <a:pt x="4486028" y="2248823"/>
                  <a:pt x="4486992" y="2254528"/>
                  <a:pt x="4487474" y="2259195"/>
                </a:cubicBezTo>
                <a:cubicBezTo>
                  <a:pt x="4488440" y="2260233"/>
                  <a:pt x="4490368" y="2261270"/>
                  <a:pt x="4491334" y="2261270"/>
                </a:cubicBezTo>
                <a:cubicBezTo>
                  <a:pt x="4492296" y="2261270"/>
                  <a:pt x="4494226" y="2259195"/>
                  <a:pt x="4496156" y="2257122"/>
                </a:cubicBezTo>
                <a:cubicBezTo>
                  <a:pt x="4497118" y="2262308"/>
                  <a:pt x="4497118" y="2262308"/>
                  <a:pt x="4497118" y="2262308"/>
                </a:cubicBezTo>
                <a:cubicBezTo>
                  <a:pt x="4501458" y="2264122"/>
                  <a:pt x="4504532" y="2265160"/>
                  <a:pt x="4506672" y="2265386"/>
                </a:cubicBezTo>
                <a:lnTo>
                  <a:pt x="4509010" y="2264329"/>
                </a:lnTo>
                <a:lnTo>
                  <a:pt x="4513218" y="2271118"/>
                </a:lnTo>
                <a:lnTo>
                  <a:pt x="4515274" y="2272540"/>
                </a:lnTo>
                <a:lnTo>
                  <a:pt x="4512210" y="2274849"/>
                </a:lnTo>
                <a:lnTo>
                  <a:pt x="4515276" y="2272540"/>
                </a:lnTo>
                <a:lnTo>
                  <a:pt x="4518359" y="2274671"/>
                </a:lnTo>
                <a:lnTo>
                  <a:pt x="4517120" y="2282999"/>
                </a:lnTo>
                <a:lnTo>
                  <a:pt x="4516394" y="2280634"/>
                </a:lnTo>
                <a:cubicBezTo>
                  <a:pt x="4513502" y="2279584"/>
                  <a:pt x="4511572" y="2278535"/>
                  <a:pt x="4506748" y="2277485"/>
                </a:cubicBezTo>
                <a:cubicBezTo>
                  <a:pt x="4505782" y="2279584"/>
                  <a:pt x="4500960" y="2283780"/>
                  <a:pt x="4497101" y="2290077"/>
                </a:cubicBezTo>
                <a:cubicBezTo>
                  <a:pt x="4496135" y="2296371"/>
                  <a:pt x="4497101" y="2300569"/>
                  <a:pt x="4499994" y="2305816"/>
                </a:cubicBezTo>
                <a:cubicBezTo>
                  <a:pt x="4499994" y="2313159"/>
                  <a:pt x="4499994" y="2313159"/>
                  <a:pt x="4499994" y="2313159"/>
                </a:cubicBezTo>
                <a:lnTo>
                  <a:pt x="4499994" y="2316225"/>
                </a:lnTo>
                <a:lnTo>
                  <a:pt x="4499301" y="2314029"/>
                </a:lnTo>
                <a:cubicBezTo>
                  <a:pt x="4493976" y="2297160"/>
                  <a:pt x="4493976" y="2297160"/>
                  <a:pt x="4493976" y="2297160"/>
                </a:cubicBezTo>
                <a:cubicBezTo>
                  <a:pt x="4495918" y="2306630"/>
                  <a:pt x="4495918" y="2317151"/>
                  <a:pt x="4496888" y="2327673"/>
                </a:cubicBezTo>
                <a:lnTo>
                  <a:pt x="4499240" y="2329966"/>
                </a:lnTo>
                <a:lnTo>
                  <a:pt x="4500710" y="2331400"/>
                </a:lnTo>
                <a:lnTo>
                  <a:pt x="4502646" y="2343849"/>
                </a:lnTo>
                <a:cubicBezTo>
                  <a:pt x="4502406" y="2348833"/>
                  <a:pt x="4501923" y="2353555"/>
                  <a:pt x="4503852" y="2359326"/>
                </a:cubicBezTo>
                <a:lnTo>
                  <a:pt x="4505931" y="2358195"/>
                </a:lnTo>
                <a:lnTo>
                  <a:pt x="4505718" y="2359635"/>
                </a:lnTo>
                <a:lnTo>
                  <a:pt x="4503263" y="2362604"/>
                </a:lnTo>
                <a:lnTo>
                  <a:pt x="4503086" y="2359003"/>
                </a:lnTo>
                <a:cubicBezTo>
                  <a:pt x="4502532" y="2347704"/>
                  <a:pt x="4502532" y="2347704"/>
                  <a:pt x="4502532" y="2347704"/>
                </a:cubicBezTo>
                <a:lnTo>
                  <a:pt x="4501198" y="2365098"/>
                </a:lnTo>
                <a:lnTo>
                  <a:pt x="4500115" y="2366408"/>
                </a:lnTo>
                <a:cubicBezTo>
                  <a:pt x="4499030" y="2367719"/>
                  <a:pt x="4499030" y="2367719"/>
                  <a:pt x="4499030" y="2367719"/>
                </a:cubicBezTo>
                <a:lnTo>
                  <a:pt x="4500378" y="2375790"/>
                </a:lnTo>
                <a:lnTo>
                  <a:pt x="4500184" y="2378332"/>
                </a:lnTo>
                <a:lnTo>
                  <a:pt x="4501304" y="2380759"/>
                </a:lnTo>
                <a:lnTo>
                  <a:pt x="4502075" y="2384120"/>
                </a:lnTo>
                <a:lnTo>
                  <a:pt x="4501696" y="2386682"/>
                </a:lnTo>
                <a:lnTo>
                  <a:pt x="4501448" y="2386615"/>
                </a:lnTo>
                <a:cubicBezTo>
                  <a:pt x="4500970" y="2386484"/>
                  <a:pt x="4500970" y="2386484"/>
                  <a:pt x="4500970" y="2386484"/>
                </a:cubicBezTo>
                <a:lnTo>
                  <a:pt x="4501384" y="2388762"/>
                </a:lnTo>
                <a:lnTo>
                  <a:pt x="4499940" y="2398473"/>
                </a:lnTo>
                <a:lnTo>
                  <a:pt x="4494957" y="2385571"/>
                </a:lnTo>
                <a:lnTo>
                  <a:pt x="4500722" y="2384706"/>
                </a:lnTo>
                <a:lnTo>
                  <a:pt x="4494087" y="2383315"/>
                </a:lnTo>
                <a:lnTo>
                  <a:pt x="4490780" y="2374750"/>
                </a:lnTo>
                <a:lnTo>
                  <a:pt x="4489821" y="2379261"/>
                </a:lnTo>
                <a:lnTo>
                  <a:pt x="4486302" y="2377729"/>
                </a:lnTo>
                <a:cubicBezTo>
                  <a:pt x="4490160" y="2375630"/>
                  <a:pt x="4492087" y="2371431"/>
                  <a:pt x="4495946" y="2367234"/>
                </a:cubicBezTo>
                <a:cubicBezTo>
                  <a:pt x="4496909" y="2372481"/>
                  <a:pt x="4496909" y="2372481"/>
                  <a:pt x="4496909" y="2372481"/>
                </a:cubicBezTo>
                <a:cubicBezTo>
                  <a:pt x="4498838" y="2367234"/>
                  <a:pt x="4498838" y="2367234"/>
                  <a:pt x="4498838" y="2367234"/>
                </a:cubicBezTo>
                <a:cubicBezTo>
                  <a:pt x="4499802" y="2361986"/>
                  <a:pt x="4499802" y="2361986"/>
                  <a:pt x="4499802" y="2361986"/>
                </a:cubicBezTo>
                <a:cubicBezTo>
                  <a:pt x="4491124" y="2335747"/>
                  <a:pt x="4480514" y="2314755"/>
                  <a:pt x="4481480" y="2294814"/>
                </a:cubicBezTo>
                <a:cubicBezTo>
                  <a:pt x="4475694" y="2293764"/>
                  <a:pt x="4474728" y="2299011"/>
                  <a:pt x="4468942" y="2297962"/>
                </a:cubicBezTo>
                <a:cubicBezTo>
                  <a:pt x="4475211" y="2294289"/>
                  <a:pt x="4474728" y="2290878"/>
                  <a:pt x="4471714" y="2287860"/>
                </a:cubicBezTo>
                <a:lnTo>
                  <a:pt x="4463122" y="2282502"/>
                </a:lnTo>
                <a:lnTo>
                  <a:pt x="4464124" y="2272418"/>
                </a:lnTo>
                <a:cubicBezTo>
                  <a:pt x="4466174" y="2265347"/>
                  <a:pt x="4468100" y="2258275"/>
                  <a:pt x="4465691" y="2249369"/>
                </a:cubicBezTo>
                <a:lnTo>
                  <a:pt x="4458730" y="2244642"/>
                </a:lnTo>
                <a:lnTo>
                  <a:pt x="4458902" y="2240583"/>
                </a:lnTo>
                <a:cubicBezTo>
                  <a:pt x="4458902" y="2240583"/>
                  <a:pt x="4458902" y="2240583"/>
                  <a:pt x="4458813" y="2242658"/>
                </a:cubicBezTo>
                <a:lnTo>
                  <a:pt x="4458730" y="2244642"/>
                </a:lnTo>
                <a:lnTo>
                  <a:pt x="4457976" y="2244130"/>
                </a:lnTo>
                <a:cubicBezTo>
                  <a:pt x="4455084" y="2300708"/>
                  <a:pt x="4455084" y="2300708"/>
                  <a:pt x="4455084" y="2300708"/>
                </a:cubicBezTo>
                <a:lnTo>
                  <a:pt x="4459086" y="2297602"/>
                </a:lnTo>
                <a:lnTo>
                  <a:pt x="4459056" y="2299947"/>
                </a:lnTo>
                <a:lnTo>
                  <a:pt x="4459428" y="2301124"/>
                </a:lnTo>
                <a:lnTo>
                  <a:pt x="4447746" y="2314322"/>
                </a:lnTo>
                <a:cubicBezTo>
                  <a:pt x="4445576" y="2316773"/>
                  <a:pt x="4445576" y="2316773"/>
                  <a:pt x="4445576" y="2316773"/>
                </a:cubicBezTo>
                <a:cubicBezTo>
                  <a:pt x="4451362" y="2312645"/>
                  <a:pt x="4455220" y="2314709"/>
                  <a:pt x="4458113" y="2314709"/>
                </a:cubicBezTo>
                <a:lnTo>
                  <a:pt x="4463302" y="2313475"/>
                </a:lnTo>
                <a:lnTo>
                  <a:pt x="4466609" y="2324024"/>
                </a:lnTo>
                <a:lnTo>
                  <a:pt x="4466038" y="2324398"/>
                </a:lnTo>
                <a:cubicBezTo>
                  <a:pt x="4464429" y="2323456"/>
                  <a:pt x="4462199" y="2321838"/>
                  <a:pt x="4459230" y="2322378"/>
                </a:cubicBezTo>
                <a:cubicBezTo>
                  <a:pt x="4459230" y="2328843"/>
                  <a:pt x="4463190" y="2329922"/>
                  <a:pt x="4463190" y="2336388"/>
                </a:cubicBezTo>
                <a:lnTo>
                  <a:pt x="4470728" y="2336388"/>
                </a:lnTo>
                <a:lnTo>
                  <a:pt x="4475196" y="2349149"/>
                </a:lnTo>
                <a:lnTo>
                  <a:pt x="4475226" y="2355563"/>
                </a:lnTo>
                <a:cubicBezTo>
                  <a:pt x="4474892" y="2357333"/>
                  <a:pt x="4473982" y="2358468"/>
                  <a:pt x="4471798" y="2358202"/>
                </a:cubicBezTo>
                <a:cubicBezTo>
                  <a:pt x="4469853" y="2358202"/>
                  <a:pt x="4468882" y="2358202"/>
                  <a:pt x="4468882" y="2361408"/>
                </a:cubicBezTo>
                <a:lnTo>
                  <a:pt x="4477378" y="2355389"/>
                </a:lnTo>
                <a:lnTo>
                  <a:pt x="4477434" y="2355544"/>
                </a:lnTo>
                <a:lnTo>
                  <a:pt x="4475378" y="2362384"/>
                </a:lnTo>
                <a:cubicBezTo>
                  <a:pt x="4475754" y="2365481"/>
                  <a:pt x="4477507" y="2368177"/>
                  <a:pt x="4481014" y="2368715"/>
                </a:cubicBezTo>
                <a:lnTo>
                  <a:pt x="4483348" y="2359873"/>
                </a:lnTo>
                <a:lnTo>
                  <a:pt x="4483409" y="2359887"/>
                </a:lnTo>
                <a:cubicBezTo>
                  <a:pt x="4480514" y="2365134"/>
                  <a:pt x="4480514" y="2369332"/>
                  <a:pt x="4481480" y="2374579"/>
                </a:cubicBezTo>
                <a:cubicBezTo>
                  <a:pt x="4478587" y="2372481"/>
                  <a:pt x="4478587" y="2372481"/>
                  <a:pt x="4478587" y="2372481"/>
                </a:cubicBezTo>
                <a:cubicBezTo>
                  <a:pt x="4468460" y="2381927"/>
                  <a:pt x="4481118" y="2393144"/>
                  <a:pt x="4487672" y="2389307"/>
                </a:cubicBezTo>
                <a:lnTo>
                  <a:pt x="4487720" y="2389175"/>
                </a:lnTo>
                <a:lnTo>
                  <a:pt x="4485558" y="2399372"/>
                </a:lnTo>
                <a:lnTo>
                  <a:pt x="4484048" y="2402975"/>
                </a:lnTo>
                <a:lnTo>
                  <a:pt x="4481401" y="2397318"/>
                </a:lnTo>
                <a:cubicBezTo>
                  <a:pt x="4479050" y="2397707"/>
                  <a:pt x="4476081" y="2399780"/>
                  <a:pt x="4474594" y="2400818"/>
                </a:cubicBezTo>
                <a:cubicBezTo>
                  <a:pt x="4476574" y="2406004"/>
                  <a:pt x="4476574" y="2406004"/>
                  <a:pt x="4476574" y="2406004"/>
                </a:cubicBezTo>
                <a:lnTo>
                  <a:pt x="4476328" y="2405902"/>
                </a:lnTo>
                <a:lnTo>
                  <a:pt x="4471578" y="2400007"/>
                </a:lnTo>
                <a:cubicBezTo>
                  <a:pt x="4469860" y="2398840"/>
                  <a:pt x="4468141" y="2398320"/>
                  <a:pt x="4466670" y="2397802"/>
                </a:cubicBezTo>
                <a:cubicBezTo>
                  <a:pt x="4471578" y="2401951"/>
                  <a:pt x="4474033" y="2404026"/>
                  <a:pt x="4475262" y="2405063"/>
                </a:cubicBezTo>
                <a:lnTo>
                  <a:pt x="4476180" y="2405840"/>
                </a:lnTo>
                <a:lnTo>
                  <a:pt x="4472242" y="2404190"/>
                </a:lnTo>
                <a:cubicBezTo>
                  <a:pt x="4471623" y="2403931"/>
                  <a:pt x="4471623" y="2403931"/>
                  <a:pt x="4471623" y="2403931"/>
                </a:cubicBezTo>
                <a:cubicBezTo>
                  <a:pt x="4470634" y="2408598"/>
                  <a:pt x="4471128" y="2411969"/>
                  <a:pt x="4472862" y="2413915"/>
                </a:cubicBezTo>
                <a:lnTo>
                  <a:pt x="4479040" y="2414930"/>
                </a:lnTo>
                <a:lnTo>
                  <a:pt x="4475242" y="2423994"/>
                </a:lnTo>
                <a:cubicBezTo>
                  <a:pt x="4479611" y="2422946"/>
                  <a:pt x="4481310" y="2424779"/>
                  <a:pt x="4482645" y="2426875"/>
                </a:cubicBezTo>
                <a:lnTo>
                  <a:pt x="4484635" y="2428572"/>
                </a:lnTo>
                <a:lnTo>
                  <a:pt x="4485492" y="2429304"/>
                </a:lnTo>
                <a:lnTo>
                  <a:pt x="4481664" y="2432772"/>
                </a:lnTo>
                <a:cubicBezTo>
                  <a:pt x="4482630" y="2435919"/>
                  <a:pt x="4484560" y="2436968"/>
                  <a:pt x="4487452" y="2436968"/>
                </a:cubicBezTo>
                <a:lnTo>
                  <a:pt x="4487452" y="2430977"/>
                </a:lnTo>
                <a:lnTo>
                  <a:pt x="4487864" y="2431328"/>
                </a:lnTo>
                <a:lnTo>
                  <a:pt x="4488112" y="2430662"/>
                </a:lnTo>
                <a:lnTo>
                  <a:pt x="4492479" y="2436461"/>
                </a:lnTo>
                <a:lnTo>
                  <a:pt x="4491313" y="2436968"/>
                </a:lnTo>
                <a:cubicBezTo>
                  <a:pt x="4483596" y="2447461"/>
                  <a:pt x="4485522" y="2450609"/>
                  <a:pt x="4478772" y="2457954"/>
                </a:cubicBezTo>
                <a:lnTo>
                  <a:pt x="4478648" y="2457954"/>
                </a:lnTo>
                <a:lnTo>
                  <a:pt x="4480142" y="2454189"/>
                </a:lnTo>
                <a:cubicBezTo>
                  <a:pt x="4481838" y="2451638"/>
                  <a:pt x="4482082" y="2449851"/>
                  <a:pt x="4475785" y="2447810"/>
                </a:cubicBezTo>
                <a:lnTo>
                  <a:pt x="4474912" y="2449985"/>
                </a:lnTo>
                <a:lnTo>
                  <a:pt x="4474912" y="2447461"/>
                </a:lnTo>
                <a:cubicBezTo>
                  <a:pt x="4472018" y="2447461"/>
                  <a:pt x="4472018" y="2447461"/>
                  <a:pt x="4472018" y="2447461"/>
                </a:cubicBezTo>
                <a:lnTo>
                  <a:pt x="4474738" y="2450420"/>
                </a:lnTo>
                <a:lnTo>
                  <a:pt x="4472154" y="2456868"/>
                </a:lnTo>
                <a:lnTo>
                  <a:pt x="4472930" y="2458641"/>
                </a:lnTo>
                <a:lnTo>
                  <a:pt x="4469486" y="2465298"/>
                </a:lnTo>
                <a:cubicBezTo>
                  <a:pt x="4469365" y="2469759"/>
                  <a:pt x="4470571" y="2474741"/>
                  <a:pt x="4472018" y="2478939"/>
                </a:cubicBezTo>
                <a:cubicBezTo>
                  <a:pt x="4468159" y="2478939"/>
                  <a:pt x="4469125" y="2472643"/>
                  <a:pt x="4466230" y="2471595"/>
                </a:cubicBezTo>
                <a:cubicBezTo>
                  <a:pt x="4464300" y="2477890"/>
                  <a:pt x="4464300" y="2477890"/>
                  <a:pt x="4464300" y="2477890"/>
                </a:cubicBezTo>
                <a:lnTo>
                  <a:pt x="4463825" y="2477682"/>
                </a:lnTo>
                <a:lnTo>
                  <a:pt x="4460080" y="2476054"/>
                </a:lnTo>
                <a:cubicBezTo>
                  <a:pt x="4459478" y="2475791"/>
                  <a:pt x="4459478" y="2475791"/>
                  <a:pt x="4459478" y="2475791"/>
                </a:cubicBezTo>
                <a:cubicBezTo>
                  <a:pt x="4459958" y="2477890"/>
                  <a:pt x="4458996" y="2479201"/>
                  <a:pt x="4458391" y="2480250"/>
                </a:cubicBezTo>
                <a:cubicBezTo>
                  <a:pt x="4457789" y="2481299"/>
                  <a:pt x="4457546" y="2482087"/>
                  <a:pt x="4459478" y="2483136"/>
                </a:cubicBezTo>
                <a:lnTo>
                  <a:pt x="4463554" y="2481361"/>
                </a:lnTo>
                <a:lnTo>
                  <a:pt x="4459779" y="2488465"/>
                </a:lnTo>
                <a:lnTo>
                  <a:pt x="4458952" y="2490024"/>
                </a:lnTo>
                <a:cubicBezTo>
                  <a:pt x="4458252" y="2491344"/>
                  <a:pt x="4458252" y="2491344"/>
                  <a:pt x="4458252" y="2491344"/>
                </a:cubicBezTo>
                <a:lnTo>
                  <a:pt x="4459779" y="2488465"/>
                </a:lnTo>
                <a:lnTo>
                  <a:pt x="4460618" y="2486889"/>
                </a:lnTo>
                <a:lnTo>
                  <a:pt x="4463554" y="2481361"/>
                </a:lnTo>
                <a:lnTo>
                  <a:pt x="4463698" y="2481299"/>
                </a:lnTo>
                <a:cubicBezTo>
                  <a:pt x="4464300" y="2481038"/>
                  <a:pt x="4464300" y="2481038"/>
                  <a:pt x="4464300" y="2481038"/>
                </a:cubicBezTo>
                <a:cubicBezTo>
                  <a:pt x="4466230" y="2486283"/>
                  <a:pt x="4466230" y="2486283"/>
                  <a:pt x="4466230" y="2486283"/>
                </a:cubicBezTo>
                <a:cubicBezTo>
                  <a:pt x="4471534" y="2483135"/>
                  <a:pt x="4474912" y="2487594"/>
                  <a:pt x="4476359" y="2493759"/>
                </a:cubicBezTo>
                <a:lnTo>
                  <a:pt x="4476164" y="2496128"/>
                </a:lnTo>
                <a:lnTo>
                  <a:pt x="4472434" y="2495449"/>
                </a:lnTo>
                <a:lnTo>
                  <a:pt x="4475436" y="2505050"/>
                </a:lnTo>
                <a:lnTo>
                  <a:pt x="4474912" y="2511465"/>
                </a:lnTo>
                <a:cubicBezTo>
                  <a:pt x="4476842" y="2516711"/>
                  <a:pt x="4476842" y="2516711"/>
                  <a:pt x="4476842" y="2516711"/>
                </a:cubicBezTo>
                <a:cubicBezTo>
                  <a:pt x="4472018" y="2514612"/>
                  <a:pt x="4472018" y="2514612"/>
                  <a:pt x="4472018" y="2514612"/>
                </a:cubicBezTo>
                <a:lnTo>
                  <a:pt x="4471547" y="2515804"/>
                </a:lnTo>
                <a:lnTo>
                  <a:pt x="4470824" y="2515173"/>
                </a:lnTo>
                <a:lnTo>
                  <a:pt x="4471446" y="2516066"/>
                </a:lnTo>
                <a:lnTo>
                  <a:pt x="4469125" y="2521958"/>
                </a:lnTo>
                <a:cubicBezTo>
                  <a:pt x="4471054" y="2527203"/>
                  <a:pt x="4471054" y="2527203"/>
                  <a:pt x="4471054" y="2527203"/>
                </a:cubicBezTo>
                <a:cubicBezTo>
                  <a:pt x="4466230" y="2528253"/>
                  <a:pt x="4466230" y="2528253"/>
                  <a:pt x="4466230" y="2528253"/>
                </a:cubicBezTo>
                <a:cubicBezTo>
                  <a:pt x="4466230" y="2530350"/>
                  <a:pt x="4466230" y="2531399"/>
                  <a:pt x="4466230" y="2532450"/>
                </a:cubicBezTo>
                <a:lnTo>
                  <a:pt x="4471001" y="2530720"/>
                </a:lnTo>
                <a:lnTo>
                  <a:pt x="4467117" y="2536794"/>
                </a:lnTo>
                <a:lnTo>
                  <a:pt x="4465196" y="2539798"/>
                </a:lnTo>
                <a:lnTo>
                  <a:pt x="4463863" y="2541887"/>
                </a:lnTo>
                <a:lnTo>
                  <a:pt x="4465512" y="2539852"/>
                </a:lnTo>
                <a:lnTo>
                  <a:pt x="4470702" y="2540729"/>
                </a:lnTo>
                <a:lnTo>
                  <a:pt x="4472063" y="2540957"/>
                </a:lnTo>
                <a:lnTo>
                  <a:pt x="4474660" y="2541396"/>
                </a:lnTo>
                <a:lnTo>
                  <a:pt x="4475444" y="2542945"/>
                </a:lnTo>
                <a:lnTo>
                  <a:pt x="4476830" y="2545672"/>
                </a:lnTo>
                <a:lnTo>
                  <a:pt x="4474144" y="2549142"/>
                </a:lnTo>
                <a:lnTo>
                  <a:pt x="4469630" y="2554976"/>
                </a:lnTo>
                <a:lnTo>
                  <a:pt x="4472116" y="2558795"/>
                </a:lnTo>
                <a:lnTo>
                  <a:pt x="4480584" y="2571797"/>
                </a:lnTo>
                <a:lnTo>
                  <a:pt x="4478772" y="2574419"/>
                </a:lnTo>
                <a:lnTo>
                  <a:pt x="4485186" y="2579847"/>
                </a:lnTo>
                <a:lnTo>
                  <a:pt x="4487715" y="2584607"/>
                </a:lnTo>
                <a:lnTo>
                  <a:pt x="4488588" y="2589356"/>
                </a:lnTo>
                <a:lnTo>
                  <a:pt x="4487452" y="2589109"/>
                </a:lnTo>
                <a:lnTo>
                  <a:pt x="4485518" y="2591216"/>
                </a:lnTo>
                <a:lnTo>
                  <a:pt x="4475558" y="2578069"/>
                </a:lnTo>
                <a:cubicBezTo>
                  <a:pt x="4473628" y="2575523"/>
                  <a:pt x="4473628" y="2575523"/>
                  <a:pt x="4473628" y="2575523"/>
                </a:cubicBezTo>
                <a:lnTo>
                  <a:pt x="4485518" y="2591216"/>
                </a:lnTo>
                <a:lnTo>
                  <a:pt x="4481664" y="2595403"/>
                </a:lnTo>
                <a:cubicBezTo>
                  <a:pt x="4483596" y="2601699"/>
                  <a:pt x="4483596" y="2601699"/>
                  <a:pt x="4483596" y="2601699"/>
                </a:cubicBezTo>
                <a:cubicBezTo>
                  <a:pt x="4478772" y="2599600"/>
                  <a:pt x="4478772" y="2599600"/>
                  <a:pt x="4478772" y="2599600"/>
                </a:cubicBezTo>
                <a:cubicBezTo>
                  <a:pt x="4479734" y="2607994"/>
                  <a:pt x="4483596" y="2612191"/>
                  <a:pt x="4481664" y="2623733"/>
                </a:cubicBezTo>
                <a:lnTo>
                  <a:pt x="4478958" y="2622849"/>
                </a:lnTo>
                <a:lnTo>
                  <a:pt x="4473317" y="2612612"/>
                </a:lnTo>
                <a:cubicBezTo>
                  <a:pt x="4468978" y="2609760"/>
                  <a:pt x="4463673" y="2607945"/>
                  <a:pt x="4459817" y="2604833"/>
                </a:cubicBezTo>
                <a:cubicBezTo>
                  <a:pt x="4457888" y="2612094"/>
                  <a:pt x="4457888" y="2612094"/>
                  <a:pt x="4457888" y="2612094"/>
                </a:cubicBezTo>
                <a:cubicBezTo>
                  <a:pt x="4457888" y="2614169"/>
                  <a:pt x="4457888" y="2614169"/>
                  <a:pt x="4457888" y="2614169"/>
                </a:cubicBezTo>
                <a:cubicBezTo>
                  <a:pt x="4456924" y="2612094"/>
                  <a:pt x="4456924" y="2612094"/>
                  <a:pt x="4456924" y="2612094"/>
                </a:cubicBezTo>
                <a:cubicBezTo>
                  <a:pt x="4454512" y="2616761"/>
                  <a:pt x="4454032" y="2622466"/>
                  <a:pt x="4454272" y="2628171"/>
                </a:cubicBezTo>
                <a:cubicBezTo>
                  <a:pt x="4454512" y="2633877"/>
                  <a:pt x="4455476" y="2639581"/>
                  <a:pt x="4455958" y="2644249"/>
                </a:cubicBezTo>
                <a:cubicBezTo>
                  <a:pt x="4456924" y="2645287"/>
                  <a:pt x="4458851" y="2646323"/>
                  <a:pt x="4459817" y="2646323"/>
                </a:cubicBezTo>
                <a:lnTo>
                  <a:pt x="4463956" y="2642762"/>
                </a:lnTo>
                <a:lnTo>
                  <a:pt x="4465190" y="2645136"/>
                </a:lnTo>
                <a:lnTo>
                  <a:pt x="4465602" y="2647361"/>
                </a:lnTo>
                <a:lnTo>
                  <a:pt x="4466384" y="2647437"/>
                </a:lnTo>
                <a:lnTo>
                  <a:pt x="4469605" y="2653636"/>
                </a:lnTo>
                <a:lnTo>
                  <a:pt x="4481472" y="2659315"/>
                </a:lnTo>
                <a:lnTo>
                  <a:pt x="4481664" y="2659408"/>
                </a:lnTo>
                <a:cubicBezTo>
                  <a:pt x="4482630" y="2667801"/>
                  <a:pt x="4475876" y="2666751"/>
                  <a:pt x="4478772" y="2677244"/>
                </a:cubicBezTo>
                <a:cubicBezTo>
                  <a:pt x="4483596" y="2675146"/>
                  <a:pt x="4483596" y="2675146"/>
                  <a:pt x="4483596" y="2675146"/>
                </a:cubicBezTo>
                <a:lnTo>
                  <a:pt x="4482364" y="2680165"/>
                </a:lnTo>
                <a:lnTo>
                  <a:pt x="4481664" y="2680391"/>
                </a:lnTo>
                <a:cubicBezTo>
                  <a:pt x="4481664" y="2680391"/>
                  <a:pt x="4481664" y="2680391"/>
                  <a:pt x="4479734" y="2690883"/>
                </a:cubicBezTo>
                <a:lnTo>
                  <a:pt x="4482364" y="2680165"/>
                </a:lnTo>
                <a:lnTo>
                  <a:pt x="4491313" y="2677244"/>
                </a:lnTo>
                <a:lnTo>
                  <a:pt x="4492158" y="2684508"/>
                </a:lnTo>
                <a:lnTo>
                  <a:pt x="4492398" y="2686556"/>
                </a:lnTo>
                <a:lnTo>
                  <a:pt x="4492678" y="2687254"/>
                </a:lnTo>
                <a:lnTo>
                  <a:pt x="4488385" y="2693291"/>
                </a:lnTo>
                <a:lnTo>
                  <a:pt x="4478460" y="2707250"/>
                </a:lnTo>
                <a:lnTo>
                  <a:pt x="4486832" y="2709250"/>
                </a:lnTo>
                <a:lnTo>
                  <a:pt x="4495458" y="2723474"/>
                </a:lnTo>
                <a:lnTo>
                  <a:pt x="4496148" y="2724612"/>
                </a:lnTo>
                <a:lnTo>
                  <a:pt x="4491788" y="2722267"/>
                </a:lnTo>
                <a:cubicBezTo>
                  <a:pt x="4491052" y="2721872"/>
                  <a:pt x="4491052" y="2721872"/>
                  <a:pt x="4491052" y="2721872"/>
                </a:cubicBezTo>
                <a:cubicBezTo>
                  <a:pt x="4488107" y="2722928"/>
                  <a:pt x="4487124" y="2725040"/>
                  <a:pt x="4488107" y="2729264"/>
                </a:cubicBezTo>
                <a:cubicBezTo>
                  <a:pt x="4490069" y="2728208"/>
                  <a:pt x="4491052" y="2727681"/>
                  <a:pt x="4491543" y="2727416"/>
                </a:cubicBezTo>
                <a:lnTo>
                  <a:pt x="4491776" y="2727290"/>
                </a:lnTo>
                <a:lnTo>
                  <a:pt x="4492034" y="2727152"/>
                </a:lnTo>
                <a:cubicBezTo>
                  <a:pt x="4493998" y="2732433"/>
                  <a:pt x="4493998" y="2732433"/>
                  <a:pt x="4493998" y="2732433"/>
                </a:cubicBezTo>
                <a:cubicBezTo>
                  <a:pt x="4494980" y="2732433"/>
                  <a:pt x="4495960" y="2732433"/>
                  <a:pt x="4496942" y="2732433"/>
                </a:cubicBezTo>
                <a:cubicBezTo>
                  <a:pt x="4496942" y="2728736"/>
                  <a:pt x="4496942" y="2726888"/>
                  <a:pt x="4496942" y="2725964"/>
                </a:cubicBezTo>
                <a:lnTo>
                  <a:pt x="4496942" y="2725643"/>
                </a:lnTo>
                <a:lnTo>
                  <a:pt x="4497126" y="2725643"/>
                </a:lnTo>
                <a:lnTo>
                  <a:pt x="4498785" y="2732351"/>
                </a:lnTo>
                <a:cubicBezTo>
                  <a:pt x="4499508" y="2735274"/>
                  <a:pt x="4499508" y="2735274"/>
                  <a:pt x="4499508" y="2735274"/>
                </a:cubicBezTo>
                <a:lnTo>
                  <a:pt x="4497126" y="2725643"/>
                </a:lnTo>
                <a:lnTo>
                  <a:pt x="4498737" y="2725643"/>
                </a:lnTo>
                <a:cubicBezTo>
                  <a:pt x="4502174" y="2724558"/>
                  <a:pt x="4503645" y="2721847"/>
                  <a:pt x="4504504" y="2718594"/>
                </a:cubicBezTo>
                <a:lnTo>
                  <a:pt x="4504960" y="2716351"/>
                </a:lnTo>
                <a:lnTo>
                  <a:pt x="4505274" y="2716468"/>
                </a:lnTo>
                <a:lnTo>
                  <a:pt x="4509640" y="2719212"/>
                </a:lnTo>
                <a:lnTo>
                  <a:pt x="4511608" y="2718785"/>
                </a:lnTo>
                <a:lnTo>
                  <a:pt x="4512672" y="2719173"/>
                </a:lnTo>
                <a:lnTo>
                  <a:pt x="4512842" y="2718517"/>
                </a:lnTo>
                <a:lnTo>
                  <a:pt x="4514465" y="2718163"/>
                </a:lnTo>
                <a:cubicBezTo>
                  <a:pt x="4510606" y="2723411"/>
                  <a:pt x="4508677" y="2729706"/>
                  <a:pt x="4508677" y="2734952"/>
                </a:cubicBezTo>
                <a:cubicBezTo>
                  <a:pt x="4509640" y="2734952"/>
                  <a:pt x="4510606" y="2734952"/>
                  <a:pt x="4511572" y="2736002"/>
                </a:cubicBezTo>
                <a:cubicBezTo>
                  <a:pt x="4513502" y="2723411"/>
                  <a:pt x="4513502" y="2723411"/>
                  <a:pt x="4513502" y="2723411"/>
                </a:cubicBezTo>
                <a:lnTo>
                  <a:pt x="4516778" y="2731211"/>
                </a:lnTo>
                <a:lnTo>
                  <a:pt x="4515936" y="2733180"/>
                </a:lnTo>
                <a:lnTo>
                  <a:pt x="4521400" y="2748820"/>
                </a:lnTo>
                <a:lnTo>
                  <a:pt x="4518895" y="2752351"/>
                </a:lnTo>
                <a:lnTo>
                  <a:pt x="4518895" y="2747076"/>
                </a:lnTo>
                <a:lnTo>
                  <a:pt x="4515898" y="2747076"/>
                </a:lnTo>
                <a:lnTo>
                  <a:pt x="4514020" y="2740661"/>
                </a:lnTo>
                <a:lnTo>
                  <a:pt x="4510232" y="2739583"/>
                </a:lnTo>
                <a:cubicBezTo>
                  <a:pt x="4507392" y="2738505"/>
                  <a:pt x="4503604" y="2736351"/>
                  <a:pt x="4499816" y="2735274"/>
                </a:cubicBezTo>
                <a:cubicBezTo>
                  <a:pt x="4498871" y="2736351"/>
                  <a:pt x="4498871" y="2737428"/>
                  <a:pt x="4498871" y="2738505"/>
                </a:cubicBezTo>
                <a:lnTo>
                  <a:pt x="4502745" y="2745037"/>
                </a:lnTo>
                <a:lnTo>
                  <a:pt x="4499410" y="2755342"/>
                </a:lnTo>
                <a:lnTo>
                  <a:pt x="4498795" y="2770184"/>
                </a:lnTo>
                <a:lnTo>
                  <a:pt x="4493758" y="2768620"/>
                </a:lnTo>
                <a:lnTo>
                  <a:pt x="4492107" y="2764238"/>
                </a:lnTo>
                <a:lnTo>
                  <a:pt x="4492198" y="2763747"/>
                </a:lnTo>
                <a:cubicBezTo>
                  <a:pt x="4497070" y="2764788"/>
                  <a:pt x="4497070" y="2764788"/>
                  <a:pt x="4497070" y="2764788"/>
                </a:cubicBezTo>
                <a:cubicBezTo>
                  <a:pt x="4506811" y="2742925"/>
                  <a:pt x="4486354" y="2716900"/>
                  <a:pt x="4474665" y="2740844"/>
                </a:cubicBezTo>
                <a:cubicBezTo>
                  <a:pt x="4476614" y="2746050"/>
                  <a:pt x="4476614" y="2746050"/>
                  <a:pt x="4476614" y="2746050"/>
                </a:cubicBezTo>
                <a:lnTo>
                  <a:pt x="4476268" y="2746123"/>
                </a:lnTo>
                <a:lnTo>
                  <a:pt x="4470382" y="2740216"/>
                </a:lnTo>
                <a:lnTo>
                  <a:pt x="4466598" y="2736418"/>
                </a:lnTo>
                <a:lnTo>
                  <a:pt x="4467626" y="2736777"/>
                </a:lnTo>
                <a:cubicBezTo>
                  <a:pt x="4473654" y="2734300"/>
                  <a:pt x="4474554" y="2719647"/>
                  <a:pt x="4463036" y="2720440"/>
                </a:cubicBezTo>
                <a:lnTo>
                  <a:pt x="4461168" y="2729346"/>
                </a:lnTo>
                <a:lnTo>
                  <a:pt x="4458580" y="2728352"/>
                </a:lnTo>
                <a:lnTo>
                  <a:pt x="4458229" y="2728217"/>
                </a:lnTo>
                <a:lnTo>
                  <a:pt x="4458697" y="2728690"/>
                </a:lnTo>
                <a:lnTo>
                  <a:pt x="4458912" y="2729317"/>
                </a:lnTo>
                <a:lnTo>
                  <a:pt x="4459246" y="2730286"/>
                </a:lnTo>
                <a:lnTo>
                  <a:pt x="4459296" y="2730437"/>
                </a:lnTo>
                <a:lnTo>
                  <a:pt x="4460315" y="2733413"/>
                </a:lnTo>
                <a:lnTo>
                  <a:pt x="4460156" y="2734170"/>
                </a:lnTo>
                <a:lnTo>
                  <a:pt x="4460632" y="2734335"/>
                </a:lnTo>
                <a:lnTo>
                  <a:pt x="4466227" y="2736289"/>
                </a:lnTo>
                <a:lnTo>
                  <a:pt x="4469410" y="2742229"/>
                </a:lnTo>
                <a:lnTo>
                  <a:pt x="4476162" y="2746146"/>
                </a:lnTo>
                <a:lnTo>
                  <a:pt x="4472352" y="2746960"/>
                </a:lnTo>
                <a:cubicBezTo>
                  <a:pt x="4471742" y="2747090"/>
                  <a:pt x="4471742" y="2747090"/>
                  <a:pt x="4471742" y="2747090"/>
                </a:cubicBezTo>
                <a:cubicBezTo>
                  <a:pt x="4471742" y="2749174"/>
                  <a:pt x="4472718" y="2751255"/>
                  <a:pt x="4474665" y="2751255"/>
                </a:cubicBezTo>
                <a:lnTo>
                  <a:pt x="4483432" y="2749174"/>
                </a:lnTo>
                <a:lnTo>
                  <a:pt x="4483374" y="2749449"/>
                </a:lnTo>
                <a:lnTo>
                  <a:pt x="4477800" y="2755446"/>
                </a:lnTo>
                <a:cubicBezTo>
                  <a:pt x="4473658" y="2759900"/>
                  <a:pt x="4473658" y="2759900"/>
                  <a:pt x="4473658" y="2759900"/>
                </a:cubicBezTo>
                <a:cubicBezTo>
                  <a:pt x="4474640" y="2759900"/>
                  <a:pt x="4474640" y="2759900"/>
                  <a:pt x="4475624" y="2759900"/>
                </a:cubicBezTo>
                <a:lnTo>
                  <a:pt x="4483366" y="2749490"/>
                </a:lnTo>
                <a:lnTo>
                  <a:pt x="4481728" y="2757370"/>
                </a:lnTo>
                <a:cubicBezTo>
                  <a:pt x="4481484" y="2758541"/>
                  <a:pt x="4481484" y="2758541"/>
                  <a:pt x="4481484" y="2758541"/>
                </a:cubicBezTo>
                <a:cubicBezTo>
                  <a:pt x="4482458" y="2758541"/>
                  <a:pt x="4483432" y="2758541"/>
                  <a:pt x="4484408" y="2758541"/>
                </a:cubicBezTo>
                <a:lnTo>
                  <a:pt x="4490428" y="2767736"/>
                </a:lnTo>
                <a:lnTo>
                  <a:pt x="4483414" y="2767011"/>
                </a:lnTo>
                <a:lnTo>
                  <a:pt x="4479518" y="2772743"/>
                </a:lnTo>
                <a:lnTo>
                  <a:pt x="4478344" y="2764604"/>
                </a:lnTo>
                <a:cubicBezTo>
                  <a:pt x="4474417" y="2759365"/>
                  <a:pt x="4460669" y="2763556"/>
                  <a:pt x="4463615" y="2770892"/>
                </a:cubicBezTo>
                <a:lnTo>
                  <a:pt x="4476830" y="2776696"/>
                </a:lnTo>
                <a:lnTo>
                  <a:pt x="4463112" y="2796874"/>
                </a:lnTo>
                <a:cubicBezTo>
                  <a:pt x="4476526" y="2786875"/>
                  <a:pt x="4484908" y="2780627"/>
                  <a:pt x="4490150" y="2776720"/>
                </a:cubicBezTo>
                <a:lnTo>
                  <a:pt x="4492446" y="2775008"/>
                </a:lnTo>
                <a:lnTo>
                  <a:pt x="4492534" y="2776869"/>
                </a:lnTo>
                <a:lnTo>
                  <a:pt x="4492590" y="2777958"/>
                </a:lnTo>
                <a:lnTo>
                  <a:pt x="4492423" y="2778006"/>
                </a:lnTo>
                <a:cubicBezTo>
                  <a:pt x="4489892" y="2780308"/>
                  <a:pt x="4488686" y="2783892"/>
                  <a:pt x="4488686" y="2789011"/>
                </a:cubicBezTo>
                <a:lnTo>
                  <a:pt x="4493048" y="2787430"/>
                </a:lnTo>
                <a:lnTo>
                  <a:pt x="4493458" y="2795839"/>
                </a:lnTo>
                <a:lnTo>
                  <a:pt x="4491334" y="2796591"/>
                </a:lnTo>
                <a:lnTo>
                  <a:pt x="4493564" y="2798031"/>
                </a:lnTo>
                <a:lnTo>
                  <a:pt x="4493616" y="2799098"/>
                </a:lnTo>
                <a:lnTo>
                  <a:pt x="4489938" y="2797911"/>
                </a:lnTo>
                <a:cubicBezTo>
                  <a:pt x="4489062" y="2797629"/>
                  <a:pt x="4489062" y="2797629"/>
                  <a:pt x="4489062" y="2797629"/>
                </a:cubicBezTo>
                <a:lnTo>
                  <a:pt x="4493616" y="2799098"/>
                </a:lnTo>
                <a:lnTo>
                  <a:pt x="4493746" y="2801774"/>
                </a:lnTo>
                <a:lnTo>
                  <a:pt x="4492712" y="2802664"/>
                </a:lnTo>
                <a:lnTo>
                  <a:pt x="4485484" y="2797112"/>
                </a:lnTo>
                <a:cubicBezTo>
                  <a:pt x="4479270" y="2792339"/>
                  <a:pt x="4479270" y="2792339"/>
                  <a:pt x="4479270" y="2792339"/>
                </a:cubicBezTo>
                <a:cubicBezTo>
                  <a:pt x="4479760" y="2795938"/>
                  <a:pt x="4482216" y="2797997"/>
                  <a:pt x="4485161" y="2799539"/>
                </a:cubicBezTo>
                <a:lnTo>
                  <a:pt x="4492418" y="2802917"/>
                </a:lnTo>
                <a:lnTo>
                  <a:pt x="4491935" y="2803332"/>
                </a:lnTo>
                <a:cubicBezTo>
                  <a:pt x="4491334" y="2803852"/>
                  <a:pt x="4491334" y="2803852"/>
                  <a:pt x="4491334" y="2803852"/>
                </a:cubicBezTo>
                <a:cubicBezTo>
                  <a:pt x="4491334" y="2805926"/>
                  <a:pt x="4491334" y="2808001"/>
                  <a:pt x="4491334" y="2810076"/>
                </a:cubicBezTo>
                <a:lnTo>
                  <a:pt x="4494734" y="2809342"/>
                </a:lnTo>
                <a:lnTo>
                  <a:pt x="4495551" y="2809168"/>
                </a:lnTo>
                <a:lnTo>
                  <a:pt x="4496032" y="2809064"/>
                </a:lnTo>
                <a:lnTo>
                  <a:pt x="4495726" y="2809886"/>
                </a:lnTo>
                <a:lnTo>
                  <a:pt x="4495043" y="2811723"/>
                </a:lnTo>
                <a:lnTo>
                  <a:pt x="4496032" y="2809064"/>
                </a:lnTo>
                <a:lnTo>
                  <a:pt x="4496153" y="2809038"/>
                </a:lnTo>
                <a:cubicBezTo>
                  <a:pt x="4497118" y="2814224"/>
                  <a:pt x="4497118" y="2814224"/>
                  <a:pt x="4497118" y="2814224"/>
                </a:cubicBezTo>
                <a:lnTo>
                  <a:pt x="4500328" y="2810308"/>
                </a:lnTo>
                <a:lnTo>
                  <a:pt x="4500328" y="2816417"/>
                </a:lnTo>
                <a:lnTo>
                  <a:pt x="4495232" y="2813205"/>
                </a:lnTo>
                <a:lnTo>
                  <a:pt x="4494630" y="2812827"/>
                </a:lnTo>
                <a:lnTo>
                  <a:pt x="4480432" y="2803873"/>
                </a:lnTo>
                <a:cubicBezTo>
                  <a:pt x="4483338" y="2808148"/>
                  <a:pt x="4484306" y="2813492"/>
                  <a:pt x="4489148" y="2816698"/>
                </a:cubicBezTo>
                <a:lnTo>
                  <a:pt x="4495685" y="2816698"/>
                </a:lnTo>
                <a:lnTo>
                  <a:pt x="4496630" y="2824022"/>
                </a:lnTo>
                <a:cubicBezTo>
                  <a:pt x="4496630" y="2824022"/>
                  <a:pt x="4496630" y="2824022"/>
                  <a:pt x="4496302" y="2821476"/>
                </a:cubicBezTo>
                <a:lnTo>
                  <a:pt x="4495685" y="2816698"/>
                </a:lnTo>
                <a:lnTo>
                  <a:pt x="4500328" y="2816698"/>
                </a:lnTo>
                <a:lnTo>
                  <a:pt x="4500770" y="2816698"/>
                </a:lnTo>
                <a:lnTo>
                  <a:pt x="4500641" y="2816615"/>
                </a:lnTo>
                <a:lnTo>
                  <a:pt x="4502343" y="2816161"/>
                </a:lnTo>
                <a:lnTo>
                  <a:pt x="4502100" y="2816644"/>
                </a:lnTo>
                <a:cubicBezTo>
                  <a:pt x="4501726" y="2818319"/>
                  <a:pt x="4501844" y="2820204"/>
                  <a:pt x="4503046" y="2822286"/>
                </a:cubicBezTo>
                <a:cubicBezTo>
                  <a:pt x="4509764" y="2825927"/>
                  <a:pt x="4510962" y="2820204"/>
                  <a:pt x="4509883" y="2814612"/>
                </a:cubicBezTo>
                <a:lnTo>
                  <a:pt x="4509714" y="2814201"/>
                </a:lnTo>
                <a:lnTo>
                  <a:pt x="4516399" y="2812424"/>
                </a:lnTo>
                <a:lnTo>
                  <a:pt x="4521795" y="2810989"/>
                </a:lnTo>
                <a:lnTo>
                  <a:pt x="4526660" y="2809695"/>
                </a:lnTo>
                <a:cubicBezTo>
                  <a:pt x="4528124" y="2809306"/>
                  <a:pt x="4528124" y="2809306"/>
                  <a:pt x="4528124" y="2809306"/>
                </a:cubicBezTo>
                <a:lnTo>
                  <a:pt x="4542995" y="2807566"/>
                </a:lnTo>
                <a:lnTo>
                  <a:pt x="4546672" y="2848404"/>
                </a:lnTo>
                <a:lnTo>
                  <a:pt x="4545768" y="2850849"/>
                </a:lnTo>
                <a:lnTo>
                  <a:pt x="4543551" y="2843148"/>
                </a:lnTo>
                <a:lnTo>
                  <a:pt x="4542596" y="2846839"/>
                </a:lnTo>
                <a:lnTo>
                  <a:pt x="4542479" y="2846625"/>
                </a:lnTo>
                <a:cubicBezTo>
                  <a:pt x="4539568" y="2846625"/>
                  <a:pt x="4536660" y="2848731"/>
                  <a:pt x="4529872" y="2849785"/>
                </a:cubicBezTo>
                <a:cubicBezTo>
                  <a:pt x="4531811" y="2865584"/>
                  <a:pt x="4531811" y="2865584"/>
                  <a:pt x="4531811" y="2865584"/>
                </a:cubicBezTo>
                <a:cubicBezTo>
                  <a:pt x="4528903" y="2867692"/>
                  <a:pt x="4528903" y="2867692"/>
                  <a:pt x="4528903" y="2867692"/>
                </a:cubicBezTo>
                <a:lnTo>
                  <a:pt x="4524590" y="2872379"/>
                </a:lnTo>
                <a:lnTo>
                  <a:pt x="4523393" y="2868328"/>
                </a:lnTo>
                <a:cubicBezTo>
                  <a:pt x="4523636" y="2865174"/>
                  <a:pt x="4523878" y="2861230"/>
                  <a:pt x="4521456" y="2857024"/>
                </a:cubicBezTo>
                <a:cubicBezTo>
                  <a:pt x="4513709" y="2856498"/>
                  <a:pt x="4511772" y="2864911"/>
                  <a:pt x="4513226" y="2871484"/>
                </a:cubicBezTo>
                <a:cubicBezTo>
                  <a:pt x="4513952" y="2874770"/>
                  <a:pt x="4515524" y="2877595"/>
                  <a:pt x="4517643" y="2878613"/>
                </a:cubicBezTo>
                <a:lnTo>
                  <a:pt x="4521494" y="2876754"/>
                </a:lnTo>
                <a:lnTo>
                  <a:pt x="4520174" y="2880332"/>
                </a:lnTo>
                <a:lnTo>
                  <a:pt x="4512806" y="2880332"/>
                </a:lnTo>
                <a:lnTo>
                  <a:pt x="4511780" y="2879818"/>
                </a:lnTo>
                <a:lnTo>
                  <a:pt x="4512657" y="2872164"/>
                </a:lnTo>
                <a:cubicBezTo>
                  <a:pt x="4512948" y="2869618"/>
                  <a:pt x="4512948" y="2869618"/>
                  <a:pt x="4512948" y="2869618"/>
                </a:cubicBezTo>
                <a:lnTo>
                  <a:pt x="4511780" y="2879818"/>
                </a:lnTo>
                <a:lnTo>
                  <a:pt x="4509251" y="2878556"/>
                </a:lnTo>
                <a:lnTo>
                  <a:pt x="4509790" y="2880332"/>
                </a:lnTo>
                <a:lnTo>
                  <a:pt x="4506601" y="2880332"/>
                </a:lnTo>
                <a:cubicBezTo>
                  <a:pt x="4506601" y="2875065"/>
                  <a:pt x="4506601" y="2875065"/>
                  <a:pt x="4506601" y="2875065"/>
                </a:cubicBezTo>
                <a:cubicBezTo>
                  <a:pt x="4504662" y="2880332"/>
                  <a:pt x="4504662" y="2880332"/>
                  <a:pt x="4504662" y="2880332"/>
                </a:cubicBezTo>
                <a:lnTo>
                  <a:pt x="4492173" y="2882876"/>
                </a:lnTo>
                <a:lnTo>
                  <a:pt x="4493986" y="2872405"/>
                </a:lnTo>
                <a:lnTo>
                  <a:pt x="4492537" y="2871645"/>
                </a:lnTo>
                <a:lnTo>
                  <a:pt x="4493493" y="2857593"/>
                </a:lnTo>
                <a:lnTo>
                  <a:pt x="4493578" y="2857956"/>
                </a:lnTo>
                <a:cubicBezTo>
                  <a:pt x="4493578" y="2853779"/>
                  <a:pt x="4497450" y="2854823"/>
                  <a:pt x="4496482" y="2861090"/>
                </a:cubicBezTo>
                <a:cubicBezTo>
                  <a:pt x="4508090" y="2864224"/>
                  <a:pt x="4514862" y="2844377"/>
                  <a:pt x="4506156" y="2837066"/>
                </a:cubicBezTo>
                <a:cubicBezTo>
                  <a:pt x="4505792" y="2840199"/>
                  <a:pt x="4502982" y="2843186"/>
                  <a:pt x="4499966" y="2845970"/>
                </a:cubicBezTo>
                <a:lnTo>
                  <a:pt x="4493852" y="2852316"/>
                </a:lnTo>
                <a:lnTo>
                  <a:pt x="4494054" y="2849318"/>
                </a:lnTo>
                <a:cubicBezTo>
                  <a:pt x="4492128" y="2848270"/>
                  <a:pt x="4489232" y="2846175"/>
                  <a:pt x="4486340" y="2844080"/>
                </a:cubicBezTo>
                <a:lnTo>
                  <a:pt x="4485990" y="2850914"/>
                </a:lnTo>
                <a:lnTo>
                  <a:pt x="4484299" y="2846625"/>
                </a:lnTo>
                <a:cubicBezTo>
                  <a:pt x="4477510" y="2847678"/>
                  <a:pt x="4470723" y="2836091"/>
                  <a:pt x="4456178" y="2836091"/>
                </a:cubicBezTo>
                <a:cubicBezTo>
                  <a:pt x="4458118" y="2841357"/>
                  <a:pt x="4458118" y="2841357"/>
                  <a:pt x="4458118" y="2841357"/>
                </a:cubicBezTo>
                <a:cubicBezTo>
                  <a:pt x="4456178" y="2846625"/>
                  <a:pt x="4456178" y="2846625"/>
                  <a:pt x="4456178" y="2846625"/>
                </a:cubicBezTo>
                <a:cubicBezTo>
                  <a:pt x="4460058" y="2850838"/>
                  <a:pt x="4464904" y="2852944"/>
                  <a:pt x="4462965" y="2864533"/>
                </a:cubicBezTo>
                <a:cubicBezTo>
                  <a:pt x="4458118" y="2863478"/>
                  <a:pt x="4458118" y="2859264"/>
                  <a:pt x="4453268" y="2860319"/>
                </a:cubicBezTo>
                <a:cubicBezTo>
                  <a:pt x="4450846" y="2861371"/>
                  <a:pt x="4449632" y="2861898"/>
                  <a:pt x="4449028" y="2862162"/>
                </a:cubicBezTo>
                <a:lnTo>
                  <a:pt x="4448441" y="2862415"/>
                </a:lnTo>
                <a:lnTo>
                  <a:pt x="4448421" y="2862425"/>
                </a:lnTo>
                <a:cubicBezTo>
                  <a:pt x="4446482" y="2857158"/>
                  <a:pt x="4446482" y="2857158"/>
                  <a:pt x="4446482" y="2857158"/>
                </a:cubicBezTo>
                <a:cubicBezTo>
                  <a:pt x="4443574" y="2857158"/>
                  <a:pt x="4442602" y="2860319"/>
                  <a:pt x="4440663" y="2860319"/>
                </a:cubicBezTo>
                <a:cubicBezTo>
                  <a:pt x="4438724" y="2865584"/>
                  <a:pt x="4438724" y="2865584"/>
                  <a:pt x="4438724" y="2865584"/>
                </a:cubicBezTo>
                <a:cubicBezTo>
                  <a:pt x="4433876" y="2864533"/>
                  <a:pt x="4433876" y="2864533"/>
                  <a:pt x="4433876" y="2864533"/>
                </a:cubicBezTo>
                <a:cubicBezTo>
                  <a:pt x="4433876" y="2883492"/>
                  <a:pt x="4436784" y="2892973"/>
                  <a:pt x="4446482" y="2892973"/>
                </a:cubicBezTo>
                <a:cubicBezTo>
                  <a:pt x="4448421" y="2887706"/>
                  <a:pt x="4448421" y="2887706"/>
                  <a:pt x="4448421" y="2887706"/>
                </a:cubicBezTo>
                <a:cubicBezTo>
                  <a:pt x="4447450" y="2898240"/>
                  <a:pt x="4447450" y="2898240"/>
                  <a:pt x="4447450" y="2898240"/>
                </a:cubicBezTo>
                <a:cubicBezTo>
                  <a:pt x="4444542" y="2902454"/>
                  <a:pt x="4442602" y="2905613"/>
                  <a:pt x="4445513" y="2909826"/>
                </a:cubicBezTo>
                <a:cubicBezTo>
                  <a:pt x="4444542" y="2917200"/>
                  <a:pt x="4446482" y="2923519"/>
                  <a:pt x="4448421" y="2929840"/>
                </a:cubicBezTo>
                <a:cubicBezTo>
                  <a:pt x="4443574" y="2927733"/>
                  <a:pt x="4443574" y="2927733"/>
                  <a:pt x="4443574" y="2927733"/>
                </a:cubicBezTo>
                <a:cubicBezTo>
                  <a:pt x="4433876" y="2935108"/>
                  <a:pt x="4444542" y="2950908"/>
                  <a:pt x="4450360" y="2953014"/>
                </a:cubicBezTo>
                <a:lnTo>
                  <a:pt x="4453390" y="2951369"/>
                </a:lnTo>
                <a:lnTo>
                  <a:pt x="4445948" y="2958306"/>
                </a:lnTo>
                <a:lnTo>
                  <a:pt x="4444840" y="2959337"/>
                </a:lnTo>
                <a:lnTo>
                  <a:pt x="4443930" y="2960186"/>
                </a:lnTo>
                <a:lnTo>
                  <a:pt x="4443922" y="2960186"/>
                </a:lnTo>
                <a:cubicBezTo>
                  <a:pt x="4443553" y="2960186"/>
                  <a:pt x="4443553" y="2960186"/>
                  <a:pt x="4443553" y="2960186"/>
                </a:cubicBezTo>
                <a:cubicBezTo>
                  <a:pt x="4443553" y="2956036"/>
                  <a:pt x="4443553" y="2956036"/>
                  <a:pt x="4443553" y="2956036"/>
                </a:cubicBezTo>
                <a:cubicBezTo>
                  <a:pt x="4437662" y="2957074"/>
                  <a:pt x="4436680" y="2962260"/>
                  <a:pt x="4437662" y="2970559"/>
                </a:cubicBezTo>
                <a:cubicBezTo>
                  <a:pt x="4445518" y="2972632"/>
                  <a:pt x="4443553" y="2963298"/>
                  <a:pt x="4446499" y="2960186"/>
                </a:cubicBezTo>
                <a:lnTo>
                  <a:pt x="4443930" y="2960186"/>
                </a:lnTo>
                <a:lnTo>
                  <a:pt x="4445948" y="2958306"/>
                </a:lnTo>
                <a:lnTo>
                  <a:pt x="4447966" y="2956425"/>
                </a:lnTo>
                <a:lnTo>
                  <a:pt x="4453390" y="2951369"/>
                </a:lnTo>
                <a:lnTo>
                  <a:pt x="4453754" y="2951171"/>
                </a:lnTo>
                <a:cubicBezTo>
                  <a:pt x="4454239" y="2950908"/>
                  <a:pt x="4454239" y="2950908"/>
                  <a:pt x="4454239" y="2950908"/>
                </a:cubicBezTo>
                <a:cubicBezTo>
                  <a:pt x="4453268" y="2956173"/>
                  <a:pt x="4453268" y="2956173"/>
                  <a:pt x="4453268" y="2956173"/>
                </a:cubicBezTo>
                <a:cubicBezTo>
                  <a:pt x="4463936" y="2960387"/>
                  <a:pt x="4444542" y="2957228"/>
                  <a:pt x="4450360" y="2966708"/>
                </a:cubicBezTo>
                <a:cubicBezTo>
                  <a:pt x="4454239" y="2968815"/>
                  <a:pt x="4454239" y="2968815"/>
                  <a:pt x="4454239" y="2968815"/>
                </a:cubicBezTo>
                <a:cubicBezTo>
                  <a:pt x="4453268" y="2974081"/>
                  <a:pt x="4453268" y="2974081"/>
                  <a:pt x="4453268" y="2974081"/>
                </a:cubicBezTo>
                <a:cubicBezTo>
                  <a:pt x="4455208" y="2974081"/>
                  <a:pt x="4457147" y="2975135"/>
                  <a:pt x="4456178" y="2978295"/>
                </a:cubicBezTo>
                <a:cubicBezTo>
                  <a:pt x="4458604" y="2979875"/>
                  <a:pt x="4459814" y="2980665"/>
                  <a:pt x="4460419" y="2981060"/>
                </a:cubicBezTo>
                <a:lnTo>
                  <a:pt x="4460618" y="2981190"/>
                </a:lnTo>
                <a:lnTo>
                  <a:pt x="4461026" y="2981456"/>
                </a:lnTo>
                <a:cubicBezTo>
                  <a:pt x="4459086" y="2988829"/>
                  <a:pt x="4459086" y="2988829"/>
                  <a:pt x="4459086" y="2988829"/>
                </a:cubicBezTo>
                <a:cubicBezTo>
                  <a:pt x="4468540" y="3003839"/>
                  <a:pt x="4488360" y="2985076"/>
                  <a:pt x="4488676" y="2971201"/>
                </a:cubicBezTo>
                <a:lnTo>
                  <a:pt x="4482632" y="2962233"/>
                </a:lnTo>
                <a:lnTo>
                  <a:pt x="4482704" y="2962122"/>
                </a:lnTo>
                <a:cubicBezTo>
                  <a:pt x="4483494" y="2960897"/>
                  <a:pt x="4483494" y="2960897"/>
                  <a:pt x="4483494" y="2960897"/>
                </a:cubicBezTo>
                <a:lnTo>
                  <a:pt x="4482632" y="2962233"/>
                </a:lnTo>
                <a:lnTo>
                  <a:pt x="4481388" y="2960387"/>
                </a:lnTo>
                <a:cubicBezTo>
                  <a:pt x="4479449" y="2965654"/>
                  <a:pt x="4479449" y="2965654"/>
                  <a:pt x="4479449" y="2965654"/>
                </a:cubicBezTo>
                <a:lnTo>
                  <a:pt x="4479236" y="2963353"/>
                </a:lnTo>
                <a:lnTo>
                  <a:pt x="4479606" y="2955529"/>
                </a:lnTo>
                <a:lnTo>
                  <a:pt x="4481388" y="2956173"/>
                </a:lnTo>
                <a:lnTo>
                  <a:pt x="4485328" y="2958485"/>
                </a:lnTo>
                <a:lnTo>
                  <a:pt x="4489419" y="2960882"/>
                </a:lnTo>
                <a:lnTo>
                  <a:pt x="4491953" y="2959018"/>
                </a:lnTo>
                <a:lnTo>
                  <a:pt x="4493963" y="2960783"/>
                </a:lnTo>
                <a:cubicBezTo>
                  <a:pt x="4493963" y="2958142"/>
                  <a:pt x="4495434" y="2957351"/>
                  <a:pt x="4497030" y="2956691"/>
                </a:cubicBezTo>
                <a:lnTo>
                  <a:pt x="4499880" y="2954218"/>
                </a:lnTo>
                <a:lnTo>
                  <a:pt x="4500836" y="2953391"/>
                </a:lnTo>
                <a:lnTo>
                  <a:pt x="4497988" y="2952293"/>
                </a:lnTo>
                <a:lnTo>
                  <a:pt x="4506601" y="2935108"/>
                </a:lnTo>
                <a:cubicBezTo>
                  <a:pt x="4514358" y="2935108"/>
                  <a:pt x="4512419" y="2946694"/>
                  <a:pt x="4512419" y="2956173"/>
                </a:cubicBezTo>
                <a:cubicBezTo>
                  <a:pt x="4518238" y="2955122"/>
                  <a:pt x="4518238" y="2955122"/>
                  <a:pt x="4518238" y="2955122"/>
                </a:cubicBezTo>
                <a:cubicBezTo>
                  <a:pt x="4522116" y="2960387"/>
                  <a:pt x="4522116" y="2960387"/>
                  <a:pt x="4522116" y="2960387"/>
                </a:cubicBezTo>
                <a:cubicBezTo>
                  <a:pt x="4523570" y="2960387"/>
                  <a:pt x="4524538" y="2959597"/>
                  <a:pt x="4525510" y="2958677"/>
                </a:cubicBezTo>
                <a:lnTo>
                  <a:pt x="4528559" y="2956428"/>
                </a:lnTo>
                <a:lnTo>
                  <a:pt x="4529366" y="2957640"/>
                </a:lnTo>
                <a:cubicBezTo>
                  <a:pt x="4529803" y="2958299"/>
                  <a:pt x="4529803" y="2958299"/>
                  <a:pt x="4529803" y="2958299"/>
                </a:cubicBezTo>
                <a:cubicBezTo>
                  <a:pt x="4529803" y="2956715"/>
                  <a:pt x="4529219" y="2955659"/>
                  <a:pt x="4528488" y="2954867"/>
                </a:cubicBezTo>
                <a:lnTo>
                  <a:pt x="4527684" y="2954191"/>
                </a:lnTo>
                <a:lnTo>
                  <a:pt x="4527206" y="2953408"/>
                </a:lnTo>
                <a:cubicBezTo>
                  <a:pt x="4526964" y="2953014"/>
                  <a:pt x="4526964" y="2953014"/>
                  <a:pt x="4526964" y="2953014"/>
                </a:cubicBezTo>
                <a:cubicBezTo>
                  <a:pt x="4528903" y="2949853"/>
                  <a:pt x="4528903" y="2949853"/>
                  <a:pt x="4528903" y="2949853"/>
                </a:cubicBezTo>
                <a:cubicBezTo>
                  <a:pt x="4521146" y="2936160"/>
                  <a:pt x="4533750" y="2954067"/>
                  <a:pt x="4541508" y="2945641"/>
                </a:cubicBezTo>
                <a:lnTo>
                  <a:pt x="4539781" y="2937262"/>
                </a:lnTo>
                <a:lnTo>
                  <a:pt x="4539898" y="2937272"/>
                </a:lnTo>
                <a:lnTo>
                  <a:pt x="4540588" y="2935893"/>
                </a:lnTo>
                <a:lnTo>
                  <a:pt x="4544416" y="2931947"/>
                </a:lnTo>
                <a:lnTo>
                  <a:pt x="4546244" y="2939444"/>
                </a:lnTo>
                <a:lnTo>
                  <a:pt x="4545142" y="2939131"/>
                </a:lnTo>
                <a:lnTo>
                  <a:pt x="4546469" y="2940367"/>
                </a:lnTo>
                <a:lnTo>
                  <a:pt x="4546598" y="2940900"/>
                </a:lnTo>
                <a:cubicBezTo>
                  <a:pt x="4545144" y="2944323"/>
                  <a:pt x="4543448" y="2947747"/>
                  <a:pt x="4547326" y="2949853"/>
                </a:cubicBezTo>
                <a:lnTo>
                  <a:pt x="4549782" y="2943455"/>
                </a:lnTo>
                <a:lnTo>
                  <a:pt x="4552748" y="2946220"/>
                </a:lnTo>
                <a:lnTo>
                  <a:pt x="4549868" y="2978725"/>
                </a:lnTo>
                <a:lnTo>
                  <a:pt x="4541723" y="2975975"/>
                </a:lnTo>
                <a:cubicBezTo>
                  <a:pt x="4536901" y="2977038"/>
                  <a:pt x="4532319" y="2979961"/>
                  <a:pt x="4531356" y="2983151"/>
                </a:cubicBezTo>
                <a:cubicBezTo>
                  <a:pt x="4533766" y="2984214"/>
                  <a:pt x="4534972" y="2984745"/>
                  <a:pt x="4535574" y="2985011"/>
                </a:cubicBezTo>
                <a:lnTo>
                  <a:pt x="4535852" y="2985133"/>
                </a:lnTo>
                <a:lnTo>
                  <a:pt x="4530425" y="2987217"/>
                </a:lnTo>
                <a:cubicBezTo>
                  <a:pt x="4529044" y="2987748"/>
                  <a:pt x="4528124" y="2988102"/>
                  <a:pt x="4527510" y="2988337"/>
                </a:cubicBezTo>
                <a:lnTo>
                  <a:pt x="4526284" y="2988809"/>
                </a:lnTo>
                <a:lnTo>
                  <a:pt x="4525057" y="2982208"/>
                </a:lnTo>
                <a:cubicBezTo>
                  <a:pt x="4524880" y="2981265"/>
                  <a:pt x="4524880" y="2981265"/>
                  <a:pt x="4524880" y="2981265"/>
                </a:cubicBezTo>
                <a:lnTo>
                  <a:pt x="4526284" y="2988809"/>
                </a:lnTo>
                <a:lnTo>
                  <a:pt x="4535852" y="2985133"/>
                </a:lnTo>
                <a:lnTo>
                  <a:pt x="4536178" y="2985277"/>
                </a:lnTo>
                <a:cubicBezTo>
                  <a:pt x="4535212" y="2990591"/>
                  <a:pt x="4535212" y="2990591"/>
                  <a:pt x="4535212" y="2990591"/>
                </a:cubicBezTo>
                <a:cubicBezTo>
                  <a:pt x="4535212" y="2992717"/>
                  <a:pt x="4535212" y="2994843"/>
                  <a:pt x="4538107" y="2993780"/>
                </a:cubicBezTo>
                <a:lnTo>
                  <a:pt x="4538908" y="2989360"/>
                </a:lnTo>
                <a:lnTo>
                  <a:pt x="4538908" y="2998238"/>
                </a:lnTo>
                <a:lnTo>
                  <a:pt x="4535806" y="3003830"/>
                </a:lnTo>
                <a:lnTo>
                  <a:pt x="4538908" y="3001362"/>
                </a:lnTo>
                <a:lnTo>
                  <a:pt x="4538908" y="3011050"/>
                </a:lnTo>
                <a:cubicBezTo>
                  <a:pt x="4538908" y="3027282"/>
                  <a:pt x="4538908" y="3027282"/>
                  <a:pt x="4538908" y="3027282"/>
                </a:cubicBezTo>
                <a:cubicBezTo>
                  <a:pt x="4538908" y="3020523"/>
                  <a:pt x="4539609" y="3014284"/>
                  <a:pt x="4539960" y="3008045"/>
                </a:cubicBezTo>
                <a:lnTo>
                  <a:pt x="4539566" y="3000838"/>
                </a:lnTo>
                <a:lnTo>
                  <a:pt x="4547088" y="2994860"/>
                </a:lnTo>
                <a:lnTo>
                  <a:pt x="4548138" y="2998264"/>
                </a:lnTo>
                <a:lnTo>
                  <a:pt x="4541478" y="3073500"/>
                </a:lnTo>
                <a:lnTo>
                  <a:pt x="4541424" y="3073568"/>
                </a:lnTo>
                <a:cubicBezTo>
                  <a:pt x="4539496" y="3078848"/>
                  <a:pt x="4539496" y="3078848"/>
                  <a:pt x="4539496" y="3078848"/>
                </a:cubicBezTo>
                <a:lnTo>
                  <a:pt x="4538936" y="3078604"/>
                </a:lnTo>
                <a:lnTo>
                  <a:pt x="4537784" y="3072399"/>
                </a:lnTo>
                <a:cubicBezTo>
                  <a:pt x="4537606" y="3071455"/>
                  <a:pt x="4537606" y="3071455"/>
                  <a:pt x="4537606" y="3071455"/>
                </a:cubicBezTo>
                <a:lnTo>
                  <a:pt x="4538936" y="3078604"/>
                </a:lnTo>
                <a:lnTo>
                  <a:pt x="4535278" y="3076999"/>
                </a:lnTo>
                <a:cubicBezTo>
                  <a:pt x="4534674" y="3076736"/>
                  <a:pt x="4534674" y="3076736"/>
                  <a:pt x="4534674" y="3076736"/>
                </a:cubicBezTo>
                <a:cubicBezTo>
                  <a:pt x="4534674" y="3080960"/>
                  <a:pt x="4530817" y="3082016"/>
                  <a:pt x="4531780" y="3087297"/>
                </a:cubicBezTo>
                <a:lnTo>
                  <a:pt x="4538008" y="3089234"/>
                </a:lnTo>
                <a:lnTo>
                  <a:pt x="4539850" y="3091875"/>
                </a:lnTo>
                <a:lnTo>
                  <a:pt x="4537460" y="3118847"/>
                </a:lnTo>
                <a:lnTo>
                  <a:pt x="4521876" y="3115875"/>
                </a:lnTo>
                <a:cubicBezTo>
                  <a:pt x="4521876" y="3124146"/>
                  <a:pt x="4526660" y="3127247"/>
                  <a:pt x="4528572" y="3133450"/>
                </a:cubicBezTo>
                <a:cubicBezTo>
                  <a:pt x="4533354" y="3131381"/>
                  <a:pt x="4533354" y="3131381"/>
                  <a:pt x="4533354" y="3131381"/>
                </a:cubicBezTo>
                <a:cubicBezTo>
                  <a:pt x="4534309" y="3136551"/>
                  <a:pt x="4534309" y="3136551"/>
                  <a:pt x="4534309" y="3136551"/>
                </a:cubicBezTo>
                <a:lnTo>
                  <a:pt x="4535894" y="3136551"/>
                </a:lnTo>
                <a:lnTo>
                  <a:pt x="4535700" y="3138728"/>
                </a:lnTo>
                <a:lnTo>
                  <a:pt x="4534502" y="3137057"/>
                </a:lnTo>
                <a:cubicBezTo>
                  <a:pt x="4529659" y="3139142"/>
                  <a:pt x="4529659" y="3139142"/>
                  <a:pt x="4529659" y="3139142"/>
                </a:cubicBezTo>
                <a:cubicBezTo>
                  <a:pt x="4525786" y="3137057"/>
                  <a:pt x="4525786" y="3137057"/>
                  <a:pt x="4525786" y="3137057"/>
                </a:cubicBezTo>
                <a:cubicBezTo>
                  <a:pt x="4516098" y="3138099"/>
                  <a:pt x="4516098" y="3129761"/>
                  <a:pt x="4506414" y="3130804"/>
                </a:cubicBezTo>
                <a:cubicBezTo>
                  <a:pt x="4507382" y="3137057"/>
                  <a:pt x="4507382" y="3137057"/>
                  <a:pt x="4507382" y="3137057"/>
                </a:cubicBezTo>
                <a:cubicBezTo>
                  <a:pt x="4503506" y="3141227"/>
                  <a:pt x="4503506" y="3141227"/>
                  <a:pt x="4503506" y="3141227"/>
                </a:cubicBezTo>
                <a:cubicBezTo>
                  <a:pt x="4502298" y="3142789"/>
                  <a:pt x="4501645" y="3144271"/>
                  <a:pt x="4501402" y="3145689"/>
                </a:cubicBezTo>
                <a:cubicBezTo>
                  <a:pt x="4499696" y="3155620"/>
                  <a:pt x="4517914" y="3162462"/>
                  <a:pt x="4503506" y="3172492"/>
                </a:cubicBezTo>
                <a:cubicBezTo>
                  <a:pt x="4508350" y="3176662"/>
                  <a:pt x="4516098" y="3183958"/>
                  <a:pt x="4521909" y="3175620"/>
                </a:cubicBezTo>
                <a:lnTo>
                  <a:pt x="4523204" y="3178057"/>
                </a:lnTo>
                <a:lnTo>
                  <a:pt x="4522569" y="3177667"/>
                </a:lnTo>
                <a:cubicBezTo>
                  <a:pt x="4521823" y="3179454"/>
                  <a:pt x="4521947" y="3181367"/>
                  <a:pt x="4522569" y="3183088"/>
                </a:cubicBezTo>
                <a:cubicBezTo>
                  <a:pt x="4523500" y="3185673"/>
                  <a:pt x="4525548" y="3187826"/>
                  <a:pt x="4527459" y="3188472"/>
                </a:cubicBezTo>
                <a:lnTo>
                  <a:pt x="4528352" y="3187663"/>
                </a:lnTo>
                <a:lnTo>
                  <a:pt x="4531113" y="3190545"/>
                </a:lnTo>
                <a:lnTo>
                  <a:pt x="4528886" y="3215682"/>
                </a:lnTo>
                <a:lnTo>
                  <a:pt x="4529075" y="3221768"/>
                </a:lnTo>
                <a:lnTo>
                  <a:pt x="4527171" y="3223979"/>
                </a:lnTo>
                <a:lnTo>
                  <a:pt x="4521266" y="3225497"/>
                </a:lnTo>
                <a:lnTo>
                  <a:pt x="4521730" y="3218491"/>
                </a:lnTo>
                <a:cubicBezTo>
                  <a:pt x="4515967" y="3219017"/>
                  <a:pt x="4512606" y="3220591"/>
                  <a:pt x="4510806" y="3219936"/>
                </a:cubicBezTo>
                <a:lnTo>
                  <a:pt x="4509926" y="3218284"/>
                </a:lnTo>
                <a:lnTo>
                  <a:pt x="4516748" y="3202479"/>
                </a:lnTo>
                <a:lnTo>
                  <a:pt x="4516984" y="3202422"/>
                </a:lnTo>
                <a:lnTo>
                  <a:pt x="4522126" y="3210079"/>
                </a:lnTo>
                <a:cubicBezTo>
                  <a:pt x="4525972" y="3215808"/>
                  <a:pt x="4525972" y="3215808"/>
                  <a:pt x="4525972" y="3215808"/>
                </a:cubicBezTo>
                <a:cubicBezTo>
                  <a:pt x="4523947" y="3212674"/>
                  <a:pt x="4522680" y="3210324"/>
                  <a:pt x="4521414" y="3208235"/>
                </a:cubicBezTo>
                <a:lnTo>
                  <a:pt x="4516996" y="3202417"/>
                </a:lnTo>
                <a:lnTo>
                  <a:pt x="4517148" y="3202380"/>
                </a:lnTo>
                <a:lnTo>
                  <a:pt x="4524741" y="3200268"/>
                </a:lnTo>
                <a:cubicBezTo>
                  <a:pt x="4524741" y="3199212"/>
                  <a:pt x="4524741" y="3198155"/>
                  <a:pt x="4524741" y="3197099"/>
                </a:cubicBezTo>
                <a:cubicBezTo>
                  <a:pt x="4517148" y="3194988"/>
                  <a:pt x="4517148" y="3194988"/>
                  <a:pt x="4517148" y="3194988"/>
                </a:cubicBezTo>
                <a:cubicBezTo>
                  <a:pt x="4508608" y="3193931"/>
                  <a:pt x="4508608" y="3193931"/>
                  <a:pt x="4508608" y="3193931"/>
                </a:cubicBezTo>
                <a:cubicBezTo>
                  <a:pt x="4508608" y="3197099"/>
                  <a:pt x="4508608" y="3200268"/>
                  <a:pt x="4508608" y="3204493"/>
                </a:cubicBezTo>
                <a:cubicBezTo>
                  <a:pt x="4512880" y="3203437"/>
                  <a:pt x="4515014" y="3202909"/>
                  <a:pt x="4516080" y="3202645"/>
                </a:cubicBezTo>
                <a:lnTo>
                  <a:pt x="4516675" y="3202497"/>
                </a:lnTo>
                <a:lnTo>
                  <a:pt x="4510244" y="3211998"/>
                </a:lnTo>
                <a:lnTo>
                  <a:pt x="4509170" y="3216865"/>
                </a:lnTo>
                <a:lnTo>
                  <a:pt x="4509246" y="3207991"/>
                </a:lnTo>
                <a:cubicBezTo>
                  <a:pt x="4504444" y="3209041"/>
                  <a:pt x="4504444" y="3209041"/>
                  <a:pt x="4504444" y="3209041"/>
                </a:cubicBezTo>
                <a:lnTo>
                  <a:pt x="4505741" y="3203364"/>
                </a:lnTo>
                <a:lnTo>
                  <a:pt x="4506363" y="3203790"/>
                </a:lnTo>
                <a:cubicBezTo>
                  <a:pt x="4506363" y="3203790"/>
                  <a:pt x="4506363" y="3203790"/>
                  <a:pt x="4507324" y="3196439"/>
                </a:cubicBezTo>
                <a:lnTo>
                  <a:pt x="4505741" y="3203364"/>
                </a:lnTo>
                <a:lnTo>
                  <a:pt x="4491000" y="3193289"/>
                </a:lnTo>
                <a:cubicBezTo>
                  <a:pt x="4505405" y="3193289"/>
                  <a:pt x="4488120" y="3180689"/>
                  <a:pt x="4503483" y="3172288"/>
                </a:cubicBezTo>
                <a:cubicBezTo>
                  <a:pt x="4502522" y="3167038"/>
                  <a:pt x="4500600" y="3162574"/>
                  <a:pt x="4497480" y="3159423"/>
                </a:cubicBezTo>
                <a:lnTo>
                  <a:pt x="4493142" y="3157785"/>
                </a:lnTo>
                <a:lnTo>
                  <a:pt x="4493142" y="3149940"/>
                </a:lnTo>
                <a:lnTo>
                  <a:pt x="4495386" y="3155977"/>
                </a:lnTo>
                <a:cubicBezTo>
                  <a:pt x="4495738" y="3156919"/>
                  <a:pt x="4495738" y="3156919"/>
                  <a:pt x="4495738" y="3156919"/>
                </a:cubicBezTo>
                <a:lnTo>
                  <a:pt x="4493142" y="3149940"/>
                </a:lnTo>
                <a:lnTo>
                  <a:pt x="4493142" y="3149516"/>
                </a:lnTo>
                <a:lnTo>
                  <a:pt x="4496843" y="3151513"/>
                </a:lnTo>
                <a:cubicBezTo>
                  <a:pt x="4497814" y="3146275"/>
                  <a:pt x="4495872" y="3137891"/>
                  <a:pt x="4500727" y="3136845"/>
                </a:cubicBezTo>
                <a:cubicBezTo>
                  <a:pt x="4499756" y="3133178"/>
                  <a:pt x="4499270" y="3131344"/>
                  <a:pt x="4499028" y="3130427"/>
                </a:cubicBezTo>
                <a:lnTo>
                  <a:pt x="4498912" y="3129988"/>
                </a:lnTo>
                <a:lnTo>
                  <a:pt x="4498785" y="3129510"/>
                </a:lnTo>
                <a:cubicBezTo>
                  <a:pt x="4503640" y="3123223"/>
                  <a:pt x="4503640" y="3123223"/>
                  <a:pt x="4503640" y="3123223"/>
                </a:cubicBezTo>
                <a:lnTo>
                  <a:pt x="4497250" y="3106676"/>
                </a:lnTo>
                <a:lnTo>
                  <a:pt x="4496960" y="3089139"/>
                </a:lnTo>
                <a:lnTo>
                  <a:pt x="4495108" y="3101130"/>
                </a:lnTo>
                <a:lnTo>
                  <a:pt x="4493930" y="3098078"/>
                </a:lnTo>
                <a:cubicBezTo>
                  <a:pt x="4494901" y="3108555"/>
                  <a:pt x="4492228" y="3115627"/>
                  <a:pt x="4488708" y="3122701"/>
                </a:cubicBezTo>
                <a:lnTo>
                  <a:pt x="4483432" y="3135298"/>
                </a:lnTo>
                <a:lnTo>
                  <a:pt x="4482800" y="3136803"/>
                </a:lnTo>
                <a:lnTo>
                  <a:pt x="4479656" y="3135948"/>
                </a:lnTo>
                <a:lnTo>
                  <a:pt x="4478672" y="3146653"/>
                </a:lnTo>
                <a:lnTo>
                  <a:pt x="4478392" y="3147322"/>
                </a:lnTo>
                <a:lnTo>
                  <a:pt x="4478604" y="3147404"/>
                </a:lnTo>
                <a:lnTo>
                  <a:pt x="4477868" y="3155408"/>
                </a:lnTo>
                <a:cubicBezTo>
                  <a:pt x="4467368" y="3155408"/>
                  <a:pt x="4467368" y="3155408"/>
                  <a:pt x="4467368" y="3155408"/>
                </a:cubicBezTo>
                <a:cubicBezTo>
                  <a:pt x="4468320" y="3155408"/>
                  <a:pt x="4468320" y="3157512"/>
                  <a:pt x="4469274" y="3159614"/>
                </a:cubicBezTo>
                <a:lnTo>
                  <a:pt x="4470938" y="3160073"/>
                </a:lnTo>
                <a:lnTo>
                  <a:pt x="4468644" y="3165080"/>
                </a:lnTo>
                <a:cubicBezTo>
                  <a:pt x="4468220" y="3166581"/>
                  <a:pt x="4468066" y="3168050"/>
                  <a:pt x="4468508" y="3169208"/>
                </a:cubicBezTo>
                <a:cubicBezTo>
                  <a:pt x="4468950" y="3170367"/>
                  <a:pt x="4469984" y="3171217"/>
                  <a:pt x="4471932" y="3171477"/>
                </a:cubicBezTo>
                <a:cubicBezTo>
                  <a:pt x="4470472" y="3168343"/>
                  <a:pt x="4472905" y="3165471"/>
                  <a:pt x="4474490" y="3163120"/>
                </a:cubicBezTo>
                <a:lnTo>
                  <a:pt x="4473317" y="3160728"/>
                </a:lnTo>
                <a:lnTo>
                  <a:pt x="4477390" y="3161851"/>
                </a:lnTo>
                <a:cubicBezTo>
                  <a:pt x="4480016" y="3161192"/>
                  <a:pt x="4482164" y="3159090"/>
                  <a:pt x="4482640" y="3155408"/>
                </a:cubicBezTo>
                <a:lnTo>
                  <a:pt x="4483343" y="3157344"/>
                </a:lnTo>
                <a:lnTo>
                  <a:pt x="4481034" y="3164543"/>
                </a:lnTo>
                <a:cubicBezTo>
                  <a:pt x="4481156" y="3169400"/>
                  <a:pt x="4481396" y="3174388"/>
                  <a:pt x="4478514" y="3175438"/>
                </a:cubicBezTo>
                <a:cubicBezTo>
                  <a:pt x="4474672" y="3176488"/>
                  <a:pt x="4473714" y="3170188"/>
                  <a:pt x="4471792" y="3175438"/>
                </a:cubicBezTo>
                <a:cubicBezTo>
                  <a:pt x="4470832" y="3175438"/>
                  <a:pt x="4469870" y="3175438"/>
                  <a:pt x="4468910" y="3175438"/>
                </a:cubicBezTo>
                <a:lnTo>
                  <a:pt x="4467656" y="3178872"/>
                </a:lnTo>
                <a:lnTo>
                  <a:pt x="4466598" y="3179245"/>
                </a:lnTo>
                <a:lnTo>
                  <a:pt x="4466028" y="3167641"/>
                </a:lnTo>
                <a:lnTo>
                  <a:pt x="4465488" y="3156664"/>
                </a:lnTo>
                <a:lnTo>
                  <a:pt x="4466808" y="3155681"/>
                </a:lnTo>
                <a:lnTo>
                  <a:pt x="4467274" y="3155333"/>
                </a:lnTo>
                <a:lnTo>
                  <a:pt x="4467266" y="3155526"/>
                </a:lnTo>
                <a:lnTo>
                  <a:pt x="4467304" y="3155311"/>
                </a:lnTo>
                <a:lnTo>
                  <a:pt x="4467368" y="3155264"/>
                </a:lnTo>
                <a:lnTo>
                  <a:pt x="4467314" y="3155249"/>
                </a:lnTo>
                <a:lnTo>
                  <a:pt x="4470162" y="3138952"/>
                </a:lnTo>
                <a:lnTo>
                  <a:pt x="4471512" y="3131229"/>
                </a:lnTo>
                <a:lnTo>
                  <a:pt x="4472012" y="3128370"/>
                </a:lnTo>
                <a:cubicBezTo>
                  <a:pt x="4472276" y="3126859"/>
                  <a:pt x="4472276" y="3126859"/>
                  <a:pt x="4472276" y="3126859"/>
                </a:cubicBezTo>
                <a:lnTo>
                  <a:pt x="4470925" y="3131027"/>
                </a:lnTo>
                <a:lnTo>
                  <a:pt x="4468781" y="3130297"/>
                </a:lnTo>
                <a:lnTo>
                  <a:pt x="4466948" y="3124494"/>
                </a:lnTo>
                <a:lnTo>
                  <a:pt x="4469929" y="3119471"/>
                </a:lnTo>
                <a:cubicBezTo>
                  <a:pt x="4471236" y="3113322"/>
                  <a:pt x="4470523" y="3106783"/>
                  <a:pt x="4466715" y="3102075"/>
                </a:cubicBezTo>
                <a:lnTo>
                  <a:pt x="4464265" y="3115996"/>
                </a:lnTo>
                <a:lnTo>
                  <a:pt x="4461481" y="3107182"/>
                </a:lnTo>
                <a:cubicBezTo>
                  <a:pt x="4456156" y="3090315"/>
                  <a:pt x="4456156" y="3090315"/>
                  <a:pt x="4456156" y="3090315"/>
                </a:cubicBezTo>
                <a:cubicBezTo>
                  <a:pt x="4458098" y="3099784"/>
                  <a:pt x="4458098" y="3110306"/>
                  <a:pt x="4459068" y="3120827"/>
                </a:cubicBezTo>
                <a:lnTo>
                  <a:pt x="4462778" y="3124443"/>
                </a:lnTo>
                <a:lnTo>
                  <a:pt x="4461718" y="3130459"/>
                </a:lnTo>
                <a:cubicBezTo>
                  <a:pt x="4461006" y="3134513"/>
                  <a:pt x="4461006" y="3134513"/>
                  <a:pt x="4461006" y="3134513"/>
                </a:cubicBezTo>
                <a:lnTo>
                  <a:pt x="4465438" y="3127037"/>
                </a:lnTo>
                <a:lnTo>
                  <a:pt x="4468781" y="3130297"/>
                </a:lnTo>
                <a:cubicBezTo>
                  <a:pt x="4468781" y="3130297"/>
                  <a:pt x="4468781" y="3130297"/>
                  <a:pt x="4470624" y="3130925"/>
                </a:cubicBezTo>
                <a:lnTo>
                  <a:pt x="4470925" y="3131029"/>
                </a:lnTo>
                <a:lnTo>
                  <a:pt x="4467894" y="3140396"/>
                </a:lnTo>
                <a:lnTo>
                  <a:pt x="4467279" y="3155237"/>
                </a:lnTo>
                <a:lnTo>
                  <a:pt x="4465390" y="3154651"/>
                </a:lnTo>
                <a:lnTo>
                  <a:pt x="4465266" y="3152156"/>
                </a:lnTo>
                <a:cubicBezTo>
                  <a:pt x="4464712" y="3140857"/>
                  <a:pt x="4464712" y="3140857"/>
                  <a:pt x="4464712" y="3140857"/>
                </a:cubicBezTo>
                <a:lnTo>
                  <a:pt x="4463696" y="3154125"/>
                </a:lnTo>
                <a:lnTo>
                  <a:pt x="4459632" y="3152864"/>
                </a:lnTo>
                <a:cubicBezTo>
                  <a:pt x="4456972" y="3152064"/>
                  <a:pt x="4454315" y="3151532"/>
                  <a:pt x="4451898" y="3152065"/>
                </a:cubicBezTo>
                <a:cubicBezTo>
                  <a:pt x="4443196" y="3161664"/>
                  <a:pt x="4439330" y="3173395"/>
                  <a:pt x="4431596" y="3181927"/>
                </a:cubicBezTo>
                <a:cubicBezTo>
                  <a:pt x="4445010" y="3171929"/>
                  <a:pt x="4453394" y="3165679"/>
                  <a:pt x="4458634" y="3161774"/>
                </a:cubicBezTo>
                <a:lnTo>
                  <a:pt x="4463380" y="3158235"/>
                </a:lnTo>
                <a:lnTo>
                  <a:pt x="4462366" y="3171485"/>
                </a:lnTo>
                <a:lnTo>
                  <a:pt x="4466035" y="3179445"/>
                </a:lnTo>
                <a:lnTo>
                  <a:pt x="4464470" y="3179999"/>
                </a:lnTo>
                <a:lnTo>
                  <a:pt x="4463630" y="3179770"/>
                </a:lnTo>
                <a:cubicBezTo>
                  <a:pt x="4463150" y="3179638"/>
                  <a:pt x="4463150" y="3179638"/>
                  <a:pt x="4463150" y="3179638"/>
                </a:cubicBezTo>
                <a:lnTo>
                  <a:pt x="4463292" y="3180416"/>
                </a:lnTo>
                <a:lnTo>
                  <a:pt x="4459817" y="3181645"/>
                </a:lnTo>
                <a:lnTo>
                  <a:pt x="4464012" y="3184352"/>
                </a:lnTo>
                <a:lnTo>
                  <a:pt x="4464093" y="3184794"/>
                </a:lnTo>
                <a:lnTo>
                  <a:pt x="4458424" y="3182963"/>
                </a:lnTo>
                <a:cubicBezTo>
                  <a:pt x="4457546" y="3182681"/>
                  <a:pt x="4457546" y="3182681"/>
                  <a:pt x="4457546" y="3182681"/>
                </a:cubicBezTo>
                <a:lnTo>
                  <a:pt x="4464093" y="3184794"/>
                </a:lnTo>
                <a:lnTo>
                  <a:pt x="4464161" y="3185167"/>
                </a:lnTo>
                <a:lnTo>
                  <a:pt x="4460419" y="3188386"/>
                </a:lnTo>
                <a:cubicBezTo>
                  <a:pt x="4459817" y="3188905"/>
                  <a:pt x="4459817" y="3188905"/>
                  <a:pt x="4459817" y="3188905"/>
                </a:cubicBezTo>
                <a:cubicBezTo>
                  <a:pt x="4459817" y="3190980"/>
                  <a:pt x="4459817" y="3193055"/>
                  <a:pt x="4459817" y="3195128"/>
                </a:cubicBezTo>
                <a:cubicBezTo>
                  <a:pt x="4462227" y="3194610"/>
                  <a:pt x="4463433" y="3194351"/>
                  <a:pt x="4464035" y="3194222"/>
                </a:cubicBezTo>
                <a:lnTo>
                  <a:pt x="4464515" y="3194118"/>
                </a:lnTo>
                <a:lnTo>
                  <a:pt x="4464209" y="3194940"/>
                </a:lnTo>
                <a:cubicBezTo>
                  <a:pt x="4463858" y="3195883"/>
                  <a:pt x="4463158" y="3197769"/>
                  <a:pt x="4461754" y="3201541"/>
                </a:cubicBezTo>
                <a:lnTo>
                  <a:pt x="4464515" y="3194118"/>
                </a:lnTo>
                <a:lnTo>
                  <a:pt x="4464636" y="3194092"/>
                </a:lnTo>
                <a:cubicBezTo>
                  <a:pt x="4465602" y="3199278"/>
                  <a:pt x="4465602" y="3199278"/>
                  <a:pt x="4465602" y="3199278"/>
                </a:cubicBezTo>
                <a:lnTo>
                  <a:pt x="4466533" y="3198141"/>
                </a:lnTo>
                <a:lnTo>
                  <a:pt x="4468910" y="3211141"/>
                </a:lnTo>
                <a:cubicBezTo>
                  <a:pt x="4472754" y="3210091"/>
                  <a:pt x="4475634" y="3206941"/>
                  <a:pt x="4474672" y="3200639"/>
                </a:cubicBezTo>
                <a:lnTo>
                  <a:pt x="4477882" y="3208397"/>
                </a:lnTo>
                <a:lnTo>
                  <a:pt x="4471853" y="3210292"/>
                </a:lnTo>
                <a:lnTo>
                  <a:pt x="4480405" y="3216563"/>
                </a:lnTo>
                <a:lnTo>
                  <a:pt x="4480071" y="3219594"/>
                </a:lnTo>
                <a:lnTo>
                  <a:pt x="4475586" y="3218778"/>
                </a:lnTo>
                <a:lnTo>
                  <a:pt x="4478966" y="3229585"/>
                </a:lnTo>
                <a:lnTo>
                  <a:pt x="4478754" y="3231486"/>
                </a:lnTo>
                <a:lnTo>
                  <a:pt x="4477168" y="3243901"/>
                </a:lnTo>
                <a:lnTo>
                  <a:pt x="4476430" y="3244839"/>
                </a:lnTo>
                <a:lnTo>
                  <a:pt x="4472207" y="3250207"/>
                </a:lnTo>
                <a:lnTo>
                  <a:pt x="4472050" y="3250207"/>
                </a:lnTo>
                <a:lnTo>
                  <a:pt x="4472050" y="3248722"/>
                </a:lnTo>
                <a:lnTo>
                  <a:pt x="4475795" y="3235533"/>
                </a:lnTo>
                <a:cubicBezTo>
                  <a:pt x="4468530" y="3238682"/>
                  <a:pt x="4462902" y="3231204"/>
                  <a:pt x="4459316" y="3231694"/>
                </a:cubicBezTo>
                <a:lnTo>
                  <a:pt x="4458110" y="3233292"/>
                </a:lnTo>
                <a:lnTo>
                  <a:pt x="4456272" y="3219614"/>
                </a:lnTo>
                <a:lnTo>
                  <a:pt x="4446334" y="3218558"/>
                </a:lnTo>
                <a:cubicBezTo>
                  <a:pt x="4452300" y="3226478"/>
                  <a:pt x="4455278" y="3230439"/>
                  <a:pt x="4456770" y="3232419"/>
                </a:cubicBezTo>
                <a:lnTo>
                  <a:pt x="4457769" y="3233747"/>
                </a:lnTo>
                <a:lnTo>
                  <a:pt x="4456424" y="3235533"/>
                </a:lnTo>
                <a:cubicBezTo>
                  <a:pt x="4460300" y="3236582"/>
                  <a:pt x="4462477" y="3239468"/>
                  <a:pt x="4464536" y="3242355"/>
                </a:cubicBezTo>
                <a:lnTo>
                  <a:pt x="4470594" y="3247950"/>
                </a:lnTo>
                <a:lnTo>
                  <a:pt x="4468434" y="3250867"/>
                </a:lnTo>
                <a:cubicBezTo>
                  <a:pt x="4468434" y="3253374"/>
                  <a:pt x="4469640" y="3256015"/>
                  <a:pt x="4472050" y="3256543"/>
                </a:cubicBezTo>
                <a:cubicBezTo>
                  <a:pt x="4472050" y="3254960"/>
                  <a:pt x="4472050" y="3254168"/>
                  <a:pt x="4472050" y="3253771"/>
                </a:cubicBezTo>
                <a:lnTo>
                  <a:pt x="4472050" y="3253750"/>
                </a:lnTo>
                <a:lnTo>
                  <a:pt x="4472050" y="3253376"/>
                </a:lnTo>
                <a:cubicBezTo>
                  <a:pt x="4474943" y="3253376"/>
                  <a:pt x="4474943" y="3253376"/>
                  <a:pt x="4474943" y="3253376"/>
                </a:cubicBezTo>
                <a:cubicBezTo>
                  <a:pt x="4474943" y="3252319"/>
                  <a:pt x="4474943" y="3251263"/>
                  <a:pt x="4474943" y="3250207"/>
                </a:cubicBezTo>
                <a:cubicBezTo>
                  <a:pt x="4473496" y="3250207"/>
                  <a:pt x="4472774" y="3250207"/>
                  <a:pt x="4472412" y="3250207"/>
                </a:cubicBezTo>
                <a:lnTo>
                  <a:pt x="4472207" y="3250207"/>
                </a:lnTo>
                <a:lnTo>
                  <a:pt x="4477168" y="3243901"/>
                </a:lnTo>
                <a:lnTo>
                  <a:pt x="4476564" y="3248632"/>
                </a:lnTo>
                <a:lnTo>
                  <a:pt x="4479624" y="3258803"/>
                </a:lnTo>
                <a:lnTo>
                  <a:pt x="4475661" y="3260483"/>
                </a:lnTo>
                <a:cubicBezTo>
                  <a:pt x="4487176" y="3263628"/>
                  <a:pt x="4476620" y="3274111"/>
                  <a:pt x="4472781" y="3278305"/>
                </a:cubicBezTo>
                <a:cubicBezTo>
                  <a:pt x="4475658" y="3285381"/>
                  <a:pt x="4479080" y="3289656"/>
                  <a:pt x="4482329" y="3293728"/>
                </a:cubicBezTo>
                <a:lnTo>
                  <a:pt x="4482602" y="3294181"/>
                </a:lnTo>
                <a:lnTo>
                  <a:pt x="4474392" y="3296258"/>
                </a:lnTo>
                <a:cubicBezTo>
                  <a:pt x="4474392" y="3296258"/>
                  <a:pt x="4474392" y="3296258"/>
                  <a:pt x="4475884" y="3295881"/>
                </a:cubicBezTo>
                <a:lnTo>
                  <a:pt x="4482602" y="3294181"/>
                </a:lnTo>
                <a:lnTo>
                  <a:pt x="4489396" y="3305488"/>
                </a:lnTo>
                <a:lnTo>
                  <a:pt x="4486959" y="3303048"/>
                </a:lnTo>
                <a:cubicBezTo>
                  <a:pt x="4485512" y="3303574"/>
                  <a:pt x="4484787" y="3303837"/>
                  <a:pt x="4484426" y="3303967"/>
                </a:cubicBezTo>
                <a:lnTo>
                  <a:pt x="4484314" y="3304009"/>
                </a:lnTo>
                <a:lnTo>
                  <a:pt x="4484061" y="3304099"/>
                </a:lnTo>
                <a:cubicBezTo>
                  <a:pt x="4481166" y="3306204"/>
                  <a:pt x="4481166" y="3306204"/>
                  <a:pt x="4481166" y="3306204"/>
                </a:cubicBezTo>
                <a:lnTo>
                  <a:pt x="4478868" y="3308294"/>
                </a:lnTo>
                <a:lnTo>
                  <a:pt x="4478868" y="3302737"/>
                </a:lnTo>
                <a:cubicBezTo>
                  <a:pt x="4476865" y="3302737"/>
                  <a:pt x="4474860" y="3302737"/>
                  <a:pt x="4471853" y="3302737"/>
                </a:cubicBezTo>
                <a:cubicBezTo>
                  <a:pt x="4471853" y="3305679"/>
                  <a:pt x="4471853" y="3308621"/>
                  <a:pt x="4471853" y="3312544"/>
                </a:cubicBezTo>
                <a:lnTo>
                  <a:pt x="4474194" y="3312544"/>
                </a:lnTo>
                <a:lnTo>
                  <a:pt x="4472518" y="3314067"/>
                </a:lnTo>
                <a:cubicBezTo>
                  <a:pt x="4471750" y="3323837"/>
                  <a:pt x="4489859" y="3338048"/>
                  <a:pt x="4484061" y="3345152"/>
                </a:cubicBezTo>
                <a:cubicBezTo>
                  <a:pt x="4493723" y="3340942"/>
                  <a:pt x="4496618" y="3343047"/>
                  <a:pt x="4503380" y="3348310"/>
                </a:cubicBezTo>
                <a:lnTo>
                  <a:pt x="4503446" y="3348095"/>
                </a:lnTo>
                <a:lnTo>
                  <a:pt x="4504118" y="3349211"/>
                </a:lnTo>
                <a:lnTo>
                  <a:pt x="4501288" y="3348450"/>
                </a:lnTo>
                <a:cubicBezTo>
                  <a:pt x="4500800" y="3348319"/>
                  <a:pt x="4500800" y="3348319"/>
                  <a:pt x="4500800" y="3348319"/>
                </a:cubicBezTo>
                <a:cubicBezTo>
                  <a:pt x="4500067" y="3351081"/>
                  <a:pt x="4497270" y="3352364"/>
                  <a:pt x="4494524" y="3353389"/>
                </a:cubicBezTo>
                <a:lnTo>
                  <a:pt x="4489930" y="3356094"/>
                </a:lnTo>
                <a:lnTo>
                  <a:pt x="4488557" y="3356903"/>
                </a:lnTo>
                <a:cubicBezTo>
                  <a:pt x="4488206" y="3358055"/>
                  <a:pt x="4488818" y="3359633"/>
                  <a:pt x="4491020" y="3362002"/>
                </a:cubicBezTo>
                <a:cubicBezTo>
                  <a:pt x="4491996" y="3365159"/>
                  <a:pt x="4491996" y="3365159"/>
                  <a:pt x="4491996" y="3365159"/>
                </a:cubicBezTo>
                <a:cubicBezTo>
                  <a:pt x="4491020" y="3369370"/>
                  <a:pt x="4491020" y="3369370"/>
                  <a:pt x="4491020" y="3369370"/>
                </a:cubicBezTo>
                <a:lnTo>
                  <a:pt x="4493556" y="3377243"/>
                </a:lnTo>
                <a:lnTo>
                  <a:pt x="4495177" y="3382265"/>
                </a:lnTo>
                <a:cubicBezTo>
                  <a:pt x="4495910" y="3387264"/>
                  <a:pt x="4496888" y="3392001"/>
                  <a:pt x="4500800" y="3393582"/>
                </a:cubicBezTo>
                <a:cubicBezTo>
                  <a:pt x="4503736" y="3392527"/>
                  <a:pt x="4503736" y="3392527"/>
                  <a:pt x="4503736" y="3392527"/>
                </a:cubicBezTo>
                <a:cubicBezTo>
                  <a:pt x="4506669" y="3393582"/>
                  <a:pt x="4506669" y="3393582"/>
                  <a:pt x="4506669" y="3393582"/>
                </a:cubicBezTo>
                <a:cubicBezTo>
                  <a:pt x="4508626" y="3384107"/>
                  <a:pt x="4515474" y="3380949"/>
                  <a:pt x="4519388" y="3372529"/>
                </a:cubicBezTo>
                <a:cubicBezTo>
                  <a:pt x="4514495" y="3366212"/>
                  <a:pt x="4513516" y="3355687"/>
                  <a:pt x="4509605" y="3348319"/>
                </a:cubicBezTo>
                <a:cubicBezTo>
                  <a:pt x="4504712" y="3349372"/>
                  <a:pt x="4504712" y="3349372"/>
                  <a:pt x="4504712" y="3349372"/>
                </a:cubicBezTo>
                <a:lnTo>
                  <a:pt x="4504459" y="3349304"/>
                </a:lnTo>
                <a:lnTo>
                  <a:pt x="4504236" y="3345542"/>
                </a:lnTo>
                <a:lnTo>
                  <a:pt x="4509175" y="3329625"/>
                </a:lnTo>
                <a:lnTo>
                  <a:pt x="4507774" y="3323966"/>
                </a:lnTo>
                <a:lnTo>
                  <a:pt x="4509612" y="3323905"/>
                </a:lnTo>
                <a:lnTo>
                  <a:pt x="4521032" y="3314519"/>
                </a:lnTo>
                <a:lnTo>
                  <a:pt x="4522071" y="3317169"/>
                </a:lnTo>
                <a:cubicBezTo>
                  <a:pt x="4523927" y="3321906"/>
                  <a:pt x="4523927" y="3321906"/>
                  <a:pt x="4523927" y="3321906"/>
                </a:cubicBezTo>
                <a:lnTo>
                  <a:pt x="4523120" y="3300432"/>
                </a:lnTo>
                <a:lnTo>
                  <a:pt x="4524008" y="3300056"/>
                </a:lnTo>
                <a:cubicBezTo>
                  <a:pt x="4525568" y="3297436"/>
                  <a:pt x="4526048" y="3293504"/>
                  <a:pt x="4525568" y="3288787"/>
                </a:cubicBezTo>
                <a:cubicBezTo>
                  <a:pt x="4520768" y="3284593"/>
                  <a:pt x="4520768" y="3284593"/>
                  <a:pt x="4520768" y="3284593"/>
                </a:cubicBezTo>
                <a:cubicBezTo>
                  <a:pt x="4526528" y="3282498"/>
                  <a:pt x="4526528" y="3274111"/>
                  <a:pt x="4527487" y="3268869"/>
                </a:cubicBezTo>
                <a:cubicBezTo>
                  <a:pt x="4522688" y="3263628"/>
                  <a:pt x="4514050" y="3269917"/>
                  <a:pt x="4511170" y="3262581"/>
                </a:cubicBezTo>
                <a:lnTo>
                  <a:pt x="4506652" y="3263505"/>
                </a:lnTo>
                <a:lnTo>
                  <a:pt x="4508515" y="3255812"/>
                </a:lnTo>
                <a:lnTo>
                  <a:pt x="4509175" y="3257764"/>
                </a:lnTo>
                <a:cubicBezTo>
                  <a:pt x="4509766" y="3259514"/>
                  <a:pt x="4509766" y="3259514"/>
                  <a:pt x="4509766" y="3259514"/>
                </a:cubicBezTo>
                <a:lnTo>
                  <a:pt x="4509041" y="3249380"/>
                </a:lnTo>
                <a:lnTo>
                  <a:pt x="4509246" y="3246843"/>
                </a:lnTo>
                <a:cubicBezTo>
                  <a:pt x="4511886" y="3249206"/>
                  <a:pt x="4514106" y="3249599"/>
                  <a:pt x="4515922" y="3248615"/>
                </a:cubicBezTo>
                <a:lnTo>
                  <a:pt x="4517658" y="3245958"/>
                </a:lnTo>
                <a:lnTo>
                  <a:pt x="4527348" y="3248419"/>
                </a:lnTo>
                <a:lnTo>
                  <a:pt x="4528738" y="3245462"/>
                </a:lnTo>
                <a:lnTo>
                  <a:pt x="4529826" y="3245990"/>
                </a:lnTo>
                <a:lnTo>
                  <a:pt x="4533354" y="3359783"/>
                </a:lnTo>
                <a:lnTo>
                  <a:pt x="4528764" y="3356073"/>
                </a:lnTo>
                <a:cubicBezTo>
                  <a:pt x="4524951" y="3361317"/>
                  <a:pt x="4524951" y="3361317"/>
                  <a:pt x="4524951" y="3361317"/>
                </a:cubicBezTo>
                <a:lnTo>
                  <a:pt x="4524404" y="3361217"/>
                </a:lnTo>
                <a:lnTo>
                  <a:pt x="4526546" y="3346090"/>
                </a:lnTo>
                <a:cubicBezTo>
                  <a:pt x="4528124" y="3334951"/>
                  <a:pt x="4528124" y="3334951"/>
                  <a:pt x="4528124" y="3334951"/>
                </a:cubicBezTo>
                <a:cubicBezTo>
                  <a:pt x="4524384" y="3340231"/>
                  <a:pt x="4521578" y="3343399"/>
                  <a:pt x="4519706" y="3350793"/>
                </a:cubicBezTo>
                <a:lnTo>
                  <a:pt x="4524316" y="3361201"/>
                </a:lnTo>
                <a:lnTo>
                  <a:pt x="4519947" y="3360399"/>
                </a:lnTo>
                <a:cubicBezTo>
                  <a:pt x="4519231" y="3360268"/>
                  <a:pt x="4519231" y="3360268"/>
                  <a:pt x="4519231" y="3360268"/>
                </a:cubicBezTo>
                <a:cubicBezTo>
                  <a:pt x="4520184" y="3369182"/>
                  <a:pt x="4523760" y="3374688"/>
                  <a:pt x="4526142" y="3379539"/>
                </a:cubicBezTo>
                <a:lnTo>
                  <a:pt x="4525940" y="3392678"/>
                </a:lnTo>
                <a:lnTo>
                  <a:pt x="4521234" y="3390973"/>
                </a:lnTo>
                <a:cubicBezTo>
                  <a:pt x="4521234" y="3394140"/>
                  <a:pt x="4521234" y="3396253"/>
                  <a:pt x="4521234" y="3398364"/>
                </a:cubicBezTo>
                <a:cubicBezTo>
                  <a:pt x="4528030" y="3398364"/>
                  <a:pt x="4528030" y="3398364"/>
                  <a:pt x="4528030" y="3398364"/>
                </a:cubicBezTo>
                <a:lnTo>
                  <a:pt x="4531168" y="3396659"/>
                </a:lnTo>
                <a:lnTo>
                  <a:pt x="4534532" y="3397798"/>
                </a:lnTo>
                <a:lnTo>
                  <a:pt x="4534544" y="3398290"/>
                </a:lnTo>
                <a:lnTo>
                  <a:pt x="4528690" y="3398694"/>
                </a:lnTo>
                <a:lnTo>
                  <a:pt x="4528690" y="3398916"/>
                </a:lnTo>
                <a:lnTo>
                  <a:pt x="4528180" y="3398749"/>
                </a:lnTo>
                <a:lnTo>
                  <a:pt x="4519244" y="3410411"/>
                </a:lnTo>
                <a:lnTo>
                  <a:pt x="4508796" y="3403824"/>
                </a:lnTo>
                <a:cubicBezTo>
                  <a:pt x="4511701" y="3408098"/>
                  <a:pt x="4512670" y="3413441"/>
                  <a:pt x="4517512" y="3416649"/>
                </a:cubicBezTo>
                <a:lnTo>
                  <a:pt x="4519507" y="3416649"/>
                </a:lnTo>
                <a:lnTo>
                  <a:pt x="4521426" y="3427079"/>
                </a:lnTo>
                <a:cubicBezTo>
                  <a:pt x="4521426" y="3434422"/>
                  <a:pt x="4521426" y="3434422"/>
                  <a:pt x="4521426" y="3434422"/>
                </a:cubicBezTo>
                <a:cubicBezTo>
                  <a:pt x="4526248" y="3435471"/>
                  <a:pt x="4524318" y="3441768"/>
                  <a:pt x="4521426" y="3444916"/>
                </a:cubicBezTo>
                <a:cubicBezTo>
                  <a:pt x="4523356" y="3444916"/>
                  <a:pt x="4525284" y="3443866"/>
                  <a:pt x="4525284" y="3441768"/>
                </a:cubicBezTo>
                <a:cubicBezTo>
                  <a:pt x="4529143" y="3441768"/>
                  <a:pt x="4528180" y="3450161"/>
                  <a:pt x="4521426" y="3448062"/>
                </a:cubicBezTo>
                <a:lnTo>
                  <a:pt x="4522098" y="3452388"/>
                </a:lnTo>
                <a:lnTo>
                  <a:pt x="4520915" y="3453614"/>
                </a:lnTo>
                <a:cubicBezTo>
                  <a:pt x="4520129" y="3455164"/>
                  <a:pt x="4520250" y="3456600"/>
                  <a:pt x="4521944" y="3457906"/>
                </a:cubicBezTo>
                <a:lnTo>
                  <a:pt x="4523160" y="3459220"/>
                </a:lnTo>
                <a:lnTo>
                  <a:pt x="4524078" y="3465113"/>
                </a:lnTo>
                <a:lnTo>
                  <a:pt x="4524645" y="3472399"/>
                </a:lnTo>
                <a:lnTo>
                  <a:pt x="4522030" y="3474189"/>
                </a:lnTo>
                <a:lnTo>
                  <a:pt x="4522349" y="3472356"/>
                </a:lnTo>
                <a:lnTo>
                  <a:pt x="4516217" y="3469138"/>
                </a:lnTo>
                <a:lnTo>
                  <a:pt x="4508454" y="3447301"/>
                </a:lnTo>
                <a:lnTo>
                  <a:pt x="4504910" y="3427328"/>
                </a:lnTo>
                <a:lnTo>
                  <a:pt x="4506538" y="3419559"/>
                </a:lnTo>
                <a:lnTo>
                  <a:pt x="4507324" y="3420730"/>
                </a:lnTo>
                <a:cubicBezTo>
                  <a:pt x="4504166" y="3407151"/>
                  <a:pt x="4504166" y="3407151"/>
                  <a:pt x="4504166" y="3407151"/>
                </a:cubicBezTo>
                <a:cubicBezTo>
                  <a:pt x="4504166" y="3410284"/>
                  <a:pt x="4503116" y="3412374"/>
                  <a:pt x="4503116" y="3414463"/>
                </a:cubicBezTo>
                <a:lnTo>
                  <a:pt x="4506226" y="3419099"/>
                </a:lnTo>
                <a:lnTo>
                  <a:pt x="4503640" y="3420190"/>
                </a:lnTo>
                <a:lnTo>
                  <a:pt x="4502909" y="3416077"/>
                </a:lnTo>
                <a:cubicBezTo>
                  <a:pt x="4497124" y="3415028"/>
                  <a:pt x="4496160" y="3420275"/>
                  <a:pt x="4490372" y="3419225"/>
                </a:cubicBezTo>
                <a:cubicBezTo>
                  <a:pt x="4496641" y="3415552"/>
                  <a:pt x="4496160" y="3412141"/>
                  <a:pt x="4493146" y="3409124"/>
                </a:cubicBezTo>
                <a:lnTo>
                  <a:pt x="4482096" y="3402234"/>
                </a:lnTo>
                <a:lnTo>
                  <a:pt x="4481724" y="3401870"/>
                </a:lnTo>
                <a:lnTo>
                  <a:pt x="4481720" y="3402001"/>
                </a:lnTo>
                <a:lnTo>
                  <a:pt x="4480728" y="3401384"/>
                </a:lnTo>
                <a:lnTo>
                  <a:pt x="4480518" y="3418706"/>
                </a:lnTo>
                <a:lnTo>
                  <a:pt x="4477290" y="3418395"/>
                </a:lnTo>
                <a:cubicBezTo>
                  <a:pt x="4476238" y="3419205"/>
                  <a:pt x="4475596" y="3420760"/>
                  <a:pt x="4475360" y="3422447"/>
                </a:cubicBezTo>
                <a:cubicBezTo>
                  <a:pt x="4474892" y="3425817"/>
                  <a:pt x="4476060" y="3429707"/>
                  <a:pt x="4478868" y="3429189"/>
                </a:cubicBezTo>
                <a:cubicBezTo>
                  <a:pt x="4478868" y="3427114"/>
                  <a:pt x="4478868" y="3425040"/>
                  <a:pt x="4481674" y="3426076"/>
                </a:cubicBezTo>
                <a:lnTo>
                  <a:pt x="4481674" y="3424987"/>
                </a:lnTo>
                <a:lnTo>
                  <a:pt x="4489846" y="3451042"/>
                </a:lnTo>
                <a:cubicBezTo>
                  <a:pt x="4493778" y="3460911"/>
                  <a:pt x="4497847" y="3470654"/>
                  <a:pt x="4500016" y="3480100"/>
                </a:cubicBezTo>
                <a:cubicBezTo>
                  <a:pt x="4504838" y="3481150"/>
                  <a:pt x="4504838" y="3481150"/>
                  <a:pt x="4504838" y="3481150"/>
                </a:cubicBezTo>
                <a:lnTo>
                  <a:pt x="4504146" y="3486431"/>
                </a:lnTo>
                <a:lnTo>
                  <a:pt x="4503147" y="3487114"/>
                </a:lnTo>
                <a:lnTo>
                  <a:pt x="4501597" y="3494891"/>
                </a:lnTo>
                <a:lnTo>
                  <a:pt x="4500016" y="3493744"/>
                </a:lnTo>
                <a:cubicBezTo>
                  <a:pt x="4493265" y="3500041"/>
                  <a:pt x="4496641" y="3507126"/>
                  <a:pt x="4501584" y="3510013"/>
                </a:cubicBezTo>
                <a:lnTo>
                  <a:pt x="4501834" y="3510030"/>
                </a:lnTo>
                <a:lnTo>
                  <a:pt x="4502242" y="3513053"/>
                </a:lnTo>
                <a:lnTo>
                  <a:pt x="4502244" y="3513063"/>
                </a:lnTo>
                <a:lnTo>
                  <a:pt x="4497392" y="3512170"/>
                </a:lnTo>
                <a:cubicBezTo>
                  <a:pt x="4496674" y="3512037"/>
                  <a:pt x="4496674" y="3512037"/>
                  <a:pt x="4496674" y="3512037"/>
                </a:cubicBezTo>
                <a:cubicBezTo>
                  <a:pt x="4496674" y="3514155"/>
                  <a:pt x="4496674" y="3516274"/>
                  <a:pt x="4496674" y="3518391"/>
                </a:cubicBezTo>
                <a:cubicBezTo>
                  <a:pt x="4489970" y="3519451"/>
                  <a:pt x="4485182" y="3517332"/>
                  <a:pt x="4484223" y="3512037"/>
                </a:cubicBezTo>
                <a:cubicBezTo>
                  <a:pt x="4478956" y="3513096"/>
                  <a:pt x="4477520" y="3519451"/>
                  <a:pt x="4478119" y="3526333"/>
                </a:cubicBezTo>
                <a:cubicBezTo>
                  <a:pt x="4478718" y="3533218"/>
                  <a:pt x="4481350" y="3540631"/>
                  <a:pt x="4484223" y="3543809"/>
                </a:cubicBezTo>
                <a:cubicBezTo>
                  <a:pt x="4483267" y="3556516"/>
                  <a:pt x="4483267" y="3556516"/>
                  <a:pt x="4483267" y="3556516"/>
                </a:cubicBezTo>
                <a:cubicBezTo>
                  <a:pt x="4488054" y="3554398"/>
                  <a:pt x="4486140" y="3544867"/>
                  <a:pt x="4484223" y="3539572"/>
                </a:cubicBezTo>
                <a:cubicBezTo>
                  <a:pt x="4487098" y="3539572"/>
                  <a:pt x="4487098" y="3539572"/>
                  <a:pt x="4487098" y="3539572"/>
                </a:cubicBezTo>
                <a:cubicBezTo>
                  <a:pt x="4487098" y="3537454"/>
                  <a:pt x="4487098" y="3535335"/>
                  <a:pt x="4487098" y="3533218"/>
                </a:cubicBezTo>
                <a:lnTo>
                  <a:pt x="4494104" y="3533651"/>
                </a:lnTo>
                <a:lnTo>
                  <a:pt x="4494292" y="3535177"/>
                </a:lnTo>
                <a:cubicBezTo>
                  <a:pt x="4496026" y="3537123"/>
                  <a:pt x="4498998" y="3537641"/>
                  <a:pt x="4502957" y="3536605"/>
                </a:cubicBezTo>
                <a:lnTo>
                  <a:pt x="4502421" y="3534637"/>
                </a:lnTo>
                <a:lnTo>
                  <a:pt x="4507903" y="3542137"/>
                </a:lnTo>
                <a:lnTo>
                  <a:pt x="4503096" y="3540395"/>
                </a:lnTo>
                <a:cubicBezTo>
                  <a:pt x="4503096" y="3541444"/>
                  <a:pt x="4503096" y="3542494"/>
                  <a:pt x="4503096" y="3543543"/>
                </a:cubicBezTo>
                <a:cubicBezTo>
                  <a:pt x="4508884" y="3548790"/>
                  <a:pt x="4508884" y="3548790"/>
                  <a:pt x="4508884" y="3548790"/>
                </a:cubicBezTo>
                <a:cubicBezTo>
                  <a:pt x="4503096" y="3554035"/>
                  <a:pt x="4503096" y="3554035"/>
                  <a:pt x="4503096" y="3554035"/>
                </a:cubicBezTo>
                <a:cubicBezTo>
                  <a:pt x="4504060" y="3557182"/>
                  <a:pt x="4505992" y="3558232"/>
                  <a:pt x="4508884" y="3558232"/>
                </a:cubicBezTo>
                <a:cubicBezTo>
                  <a:pt x="4508884" y="3549839"/>
                  <a:pt x="4508884" y="3549839"/>
                  <a:pt x="4508884" y="3549839"/>
                </a:cubicBezTo>
                <a:lnTo>
                  <a:pt x="4512316" y="3552326"/>
                </a:lnTo>
                <a:lnTo>
                  <a:pt x="4516310" y="3555453"/>
                </a:lnTo>
                <a:lnTo>
                  <a:pt x="4517246" y="3556273"/>
                </a:lnTo>
                <a:lnTo>
                  <a:pt x="4512743" y="3558232"/>
                </a:lnTo>
                <a:cubicBezTo>
                  <a:pt x="4505026" y="3568724"/>
                  <a:pt x="4506955" y="3571872"/>
                  <a:pt x="4500201" y="3579218"/>
                </a:cubicBezTo>
                <a:cubicBezTo>
                  <a:pt x="4496342" y="3579218"/>
                  <a:pt x="4496342" y="3579218"/>
                  <a:pt x="4496342" y="3579218"/>
                </a:cubicBezTo>
                <a:lnTo>
                  <a:pt x="4496342" y="3576069"/>
                </a:lnTo>
                <a:cubicBezTo>
                  <a:pt x="4488625" y="3580266"/>
                  <a:pt x="4490554" y="3591809"/>
                  <a:pt x="4493450" y="3600201"/>
                </a:cubicBezTo>
                <a:cubicBezTo>
                  <a:pt x="4489591" y="3600201"/>
                  <a:pt x="4490554" y="3593906"/>
                  <a:pt x="4487662" y="3592858"/>
                </a:cubicBezTo>
                <a:cubicBezTo>
                  <a:pt x="4485730" y="3599153"/>
                  <a:pt x="4485730" y="3599153"/>
                  <a:pt x="4485730" y="3599153"/>
                </a:cubicBezTo>
                <a:lnTo>
                  <a:pt x="4485254" y="3598946"/>
                </a:lnTo>
                <a:lnTo>
                  <a:pt x="4481510" y="3597317"/>
                </a:lnTo>
                <a:cubicBezTo>
                  <a:pt x="4480908" y="3597054"/>
                  <a:pt x="4480908" y="3597054"/>
                  <a:pt x="4480908" y="3597054"/>
                </a:cubicBezTo>
                <a:cubicBezTo>
                  <a:pt x="4481391" y="3599153"/>
                  <a:pt x="4480425" y="3600464"/>
                  <a:pt x="4479823" y="3601513"/>
                </a:cubicBezTo>
                <a:cubicBezTo>
                  <a:pt x="4479222" y="3602563"/>
                  <a:pt x="4478978" y="3603350"/>
                  <a:pt x="4480908" y="3604400"/>
                </a:cubicBezTo>
                <a:lnTo>
                  <a:pt x="4484984" y="3602625"/>
                </a:lnTo>
                <a:lnTo>
                  <a:pt x="4482048" y="3608152"/>
                </a:lnTo>
                <a:lnTo>
                  <a:pt x="4481212" y="3609729"/>
                </a:lnTo>
                <a:lnTo>
                  <a:pt x="4480382" y="3611288"/>
                </a:lnTo>
                <a:cubicBezTo>
                  <a:pt x="4479682" y="3612606"/>
                  <a:pt x="4479682" y="3612606"/>
                  <a:pt x="4479682" y="3612606"/>
                </a:cubicBezTo>
                <a:lnTo>
                  <a:pt x="4481212" y="3609729"/>
                </a:lnTo>
                <a:lnTo>
                  <a:pt x="4484984" y="3602625"/>
                </a:lnTo>
                <a:lnTo>
                  <a:pt x="4485128" y="3602563"/>
                </a:lnTo>
                <a:cubicBezTo>
                  <a:pt x="4485730" y="3602301"/>
                  <a:pt x="4485730" y="3602301"/>
                  <a:pt x="4485730" y="3602301"/>
                </a:cubicBezTo>
                <a:cubicBezTo>
                  <a:pt x="4487662" y="3607546"/>
                  <a:pt x="4487662" y="3607546"/>
                  <a:pt x="4487662" y="3607546"/>
                </a:cubicBezTo>
                <a:cubicBezTo>
                  <a:pt x="4492967" y="3604398"/>
                  <a:pt x="4496342" y="3608858"/>
                  <a:pt x="4497789" y="3615021"/>
                </a:cubicBezTo>
                <a:lnTo>
                  <a:pt x="4497036" y="3624244"/>
                </a:lnTo>
                <a:lnTo>
                  <a:pt x="4491490" y="3625794"/>
                </a:lnTo>
                <a:cubicBezTo>
                  <a:pt x="4488598" y="3626737"/>
                  <a:pt x="4486188" y="3628084"/>
                  <a:pt x="4485222" y="3630778"/>
                </a:cubicBezTo>
                <a:cubicBezTo>
                  <a:pt x="4489080" y="3631856"/>
                  <a:pt x="4492936" y="3633741"/>
                  <a:pt x="4495832" y="3633472"/>
                </a:cubicBezTo>
                <a:lnTo>
                  <a:pt x="4496378" y="3632313"/>
                </a:lnTo>
                <a:lnTo>
                  <a:pt x="4496342" y="3632729"/>
                </a:lnTo>
                <a:cubicBezTo>
                  <a:pt x="4498272" y="3637974"/>
                  <a:pt x="4498272" y="3637974"/>
                  <a:pt x="4498272" y="3637974"/>
                </a:cubicBezTo>
                <a:cubicBezTo>
                  <a:pt x="4493450" y="3635875"/>
                  <a:pt x="4493450" y="3635875"/>
                  <a:pt x="4493450" y="3635875"/>
                </a:cubicBezTo>
                <a:cubicBezTo>
                  <a:pt x="4493450" y="3639024"/>
                  <a:pt x="4493450" y="3643221"/>
                  <a:pt x="4490554" y="3643221"/>
                </a:cubicBezTo>
                <a:cubicBezTo>
                  <a:pt x="4492484" y="3648467"/>
                  <a:pt x="4492484" y="3648467"/>
                  <a:pt x="4492484" y="3648467"/>
                </a:cubicBezTo>
                <a:cubicBezTo>
                  <a:pt x="4487662" y="3649516"/>
                  <a:pt x="4487662" y="3649516"/>
                  <a:pt x="4487662" y="3649516"/>
                </a:cubicBezTo>
                <a:cubicBezTo>
                  <a:pt x="4487662" y="3651613"/>
                  <a:pt x="4487662" y="3652663"/>
                  <a:pt x="4487662" y="3653712"/>
                </a:cubicBezTo>
                <a:lnTo>
                  <a:pt x="4492430" y="3651983"/>
                </a:lnTo>
                <a:lnTo>
                  <a:pt x="4488547" y="3658057"/>
                </a:lnTo>
                <a:cubicBezTo>
                  <a:pt x="4485292" y="3663150"/>
                  <a:pt x="4485292" y="3663150"/>
                  <a:pt x="4485292" y="3663150"/>
                </a:cubicBezTo>
                <a:cubicBezTo>
                  <a:pt x="4487222" y="3661505"/>
                  <a:pt x="4488428" y="3659859"/>
                  <a:pt x="4489513" y="3657939"/>
                </a:cubicBezTo>
                <a:lnTo>
                  <a:pt x="4492575" y="3651931"/>
                </a:lnTo>
                <a:lnTo>
                  <a:pt x="4492724" y="3651876"/>
                </a:lnTo>
                <a:cubicBezTo>
                  <a:pt x="4493450" y="3651613"/>
                  <a:pt x="4493450" y="3651613"/>
                  <a:pt x="4493450" y="3651613"/>
                </a:cubicBezTo>
                <a:cubicBezTo>
                  <a:pt x="4496342" y="3656860"/>
                  <a:pt x="4496342" y="3656860"/>
                  <a:pt x="4496342" y="3656860"/>
                </a:cubicBezTo>
                <a:cubicBezTo>
                  <a:pt x="4499238" y="3656860"/>
                  <a:pt x="4501167" y="3656860"/>
                  <a:pt x="4503096" y="3656860"/>
                </a:cubicBezTo>
                <a:cubicBezTo>
                  <a:pt x="4504060" y="3662107"/>
                  <a:pt x="4507918" y="3664204"/>
                  <a:pt x="4505992" y="3671550"/>
                </a:cubicBezTo>
                <a:cubicBezTo>
                  <a:pt x="4511780" y="3671550"/>
                  <a:pt x="4512743" y="3667353"/>
                  <a:pt x="4518531" y="3667353"/>
                </a:cubicBezTo>
                <a:lnTo>
                  <a:pt x="4511550" y="3678744"/>
                </a:lnTo>
                <a:lnTo>
                  <a:pt x="4509524" y="3676906"/>
                </a:lnTo>
                <a:cubicBezTo>
                  <a:pt x="4507522" y="3679061"/>
                  <a:pt x="4506520" y="3682563"/>
                  <a:pt x="4506894" y="3685662"/>
                </a:cubicBezTo>
                <a:lnTo>
                  <a:pt x="4507031" y="3685815"/>
                </a:lnTo>
                <a:lnTo>
                  <a:pt x="4501882" y="3693253"/>
                </a:lnTo>
                <a:lnTo>
                  <a:pt x="4501172" y="3691015"/>
                </a:lnTo>
                <a:lnTo>
                  <a:pt x="4500456" y="3695312"/>
                </a:lnTo>
                <a:lnTo>
                  <a:pt x="4500201" y="3695682"/>
                </a:lnTo>
                <a:lnTo>
                  <a:pt x="4500373" y="3695826"/>
                </a:lnTo>
                <a:lnTo>
                  <a:pt x="4498854" y="3704970"/>
                </a:lnTo>
                <a:cubicBezTo>
                  <a:pt x="4497164" y="3715154"/>
                  <a:pt x="4497164" y="3715154"/>
                  <a:pt x="4497164" y="3715154"/>
                </a:cubicBezTo>
                <a:cubicBezTo>
                  <a:pt x="4497164" y="3715154"/>
                  <a:pt x="4497164" y="3715154"/>
                  <a:pt x="4498916" y="3715531"/>
                </a:cubicBezTo>
                <a:lnTo>
                  <a:pt x="4503278" y="3716469"/>
                </a:lnTo>
                <a:lnTo>
                  <a:pt x="4503096" y="3716666"/>
                </a:lnTo>
                <a:cubicBezTo>
                  <a:pt x="4505026" y="3722962"/>
                  <a:pt x="4505026" y="3722962"/>
                  <a:pt x="4505026" y="3722962"/>
                </a:cubicBezTo>
                <a:cubicBezTo>
                  <a:pt x="4500201" y="3720864"/>
                  <a:pt x="4500201" y="3720864"/>
                  <a:pt x="4500201" y="3720864"/>
                </a:cubicBezTo>
                <a:cubicBezTo>
                  <a:pt x="4500684" y="3725061"/>
                  <a:pt x="4501890" y="3728208"/>
                  <a:pt x="4502734" y="3731749"/>
                </a:cubicBezTo>
                <a:lnTo>
                  <a:pt x="4502975" y="3740578"/>
                </a:lnTo>
                <a:lnTo>
                  <a:pt x="4501837" y="3743560"/>
                </a:lnTo>
                <a:lnTo>
                  <a:pt x="4501473" y="3744465"/>
                </a:lnTo>
                <a:lnTo>
                  <a:pt x="4493450" y="3741848"/>
                </a:lnTo>
                <a:cubicBezTo>
                  <a:pt x="4495379" y="3748143"/>
                  <a:pt x="4494896" y="3752078"/>
                  <a:pt x="4495018" y="3754701"/>
                </a:cubicBezTo>
                <a:lnTo>
                  <a:pt x="4496702" y="3756319"/>
                </a:lnTo>
                <a:lnTo>
                  <a:pt x="4493829" y="3763455"/>
                </a:lnTo>
                <a:lnTo>
                  <a:pt x="4494120" y="3763713"/>
                </a:lnTo>
                <a:lnTo>
                  <a:pt x="4493930" y="3763621"/>
                </a:lnTo>
                <a:cubicBezTo>
                  <a:pt x="4490554" y="3760997"/>
                  <a:pt x="4486696" y="3757586"/>
                  <a:pt x="4484766" y="3762833"/>
                </a:cubicBezTo>
                <a:lnTo>
                  <a:pt x="4489558" y="3772054"/>
                </a:lnTo>
                <a:lnTo>
                  <a:pt x="4488754" y="3772487"/>
                </a:lnTo>
                <a:lnTo>
                  <a:pt x="4489558" y="3772055"/>
                </a:lnTo>
                <a:lnTo>
                  <a:pt x="4491038" y="3774899"/>
                </a:lnTo>
                <a:cubicBezTo>
                  <a:pt x="4494413" y="3777523"/>
                  <a:pt x="4498754" y="3779096"/>
                  <a:pt x="4503096" y="3780671"/>
                </a:cubicBezTo>
                <a:cubicBezTo>
                  <a:pt x="4504060" y="3789063"/>
                  <a:pt x="4497308" y="3788014"/>
                  <a:pt x="4500201" y="3798508"/>
                </a:cubicBezTo>
                <a:cubicBezTo>
                  <a:pt x="4505026" y="3796409"/>
                  <a:pt x="4505026" y="3796409"/>
                  <a:pt x="4505026" y="3796409"/>
                </a:cubicBezTo>
                <a:lnTo>
                  <a:pt x="4503794" y="3801427"/>
                </a:lnTo>
                <a:lnTo>
                  <a:pt x="4503096" y="3801654"/>
                </a:lnTo>
                <a:cubicBezTo>
                  <a:pt x="4503096" y="3801654"/>
                  <a:pt x="4503096" y="3801654"/>
                  <a:pt x="4502854" y="3802967"/>
                </a:cubicBezTo>
                <a:lnTo>
                  <a:pt x="4501326" y="3811277"/>
                </a:lnTo>
                <a:lnTo>
                  <a:pt x="4500676" y="3812468"/>
                </a:lnTo>
                <a:lnTo>
                  <a:pt x="4501210" y="3811918"/>
                </a:lnTo>
                <a:lnTo>
                  <a:pt x="4501167" y="3812147"/>
                </a:lnTo>
                <a:lnTo>
                  <a:pt x="4501228" y="3811898"/>
                </a:lnTo>
                <a:lnTo>
                  <a:pt x="4508275" y="3804610"/>
                </a:lnTo>
                <a:lnTo>
                  <a:pt x="4509509" y="3799562"/>
                </a:lnTo>
                <a:lnTo>
                  <a:pt x="4512743" y="3798508"/>
                </a:lnTo>
                <a:lnTo>
                  <a:pt x="4512970" y="3800465"/>
                </a:lnTo>
                <a:lnTo>
                  <a:pt x="4509284" y="3809085"/>
                </a:lnTo>
                <a:cubicBezTo>
                  <a:pt x="4508776" y="3812398"/>
                  <a:pt x="4508776" y="3815842"/>
                  <a:pt x="4509514" y="3819482"/>
                </a:cubicBezTo>
                <a:lnTo>
                  <a:pt x="4513623" y="3806060"/>
                </a:lnTo>
                <a:lnTo>
                  <a:pt x="4513828" y="3807819"/>
                </a:lnTo>
                <a:lnTo>
                  <a:pt x="4518482" y="3819376"/>
                </a:lnTo>
                <a:lnTo>
                  <a:pt x="4517178" y="3819371"/>
                </a:lnTo>
                <a:cubicBezTo>
                  <a:pt x="4515620" y="3818793"/>
                  <a:pt x="4514108" y="3817407"/>
                  <a:pt x="4512657" y="3814503"/>
                </a:cubicBezTo>
                <a:cubicBezTo>
                  <a:pt x="4509756" y="3819783"/>
                  <a:pt x="4509756" y="3819783"/>
                  <a:pt x="4509756" y="3819783"/>
                </a:cubicBezTo>
                <a:cubicBezTo>
                  <a:pt x="4503951" y="3818727"/>
                  <a:pt x="4503951" y="3818727"/>
                  <a:pt x="4503951" y="3818727"/>
                </a:cubicBezTo>
                <a:lnTo>
                  <a:pt x="4508922" y="3834633"/>
                </a:lnTo>
                <a:lnTo>
                  <a:pt x="4510020" y="3841593"/>
                </a:lnTo>
                <a:lnTo>
                  <a:pt x="4512960" y="3843135"/>
                </a:lnTo>
                <a:lnTo>
                  <a:pt x="4516528" y="3850411"/>
                </a:lnTo>
                <a:lnTo>
                  <a:pt x="4518025" y="3848142"/>
                </a:lnTo>
                <a:lnTo>
                  <a:pt x="4517606" y="3855810"/>
                </a:lnTo>
                <a:lnTo>
                  <a:pt x="4514222" y="3856109"/>
                </a:lnTo>
                <a:lnTo>
                  <a:pt x="4513883" y="3856252"/>
                </a:lnTo>
                <a:lnTo>
                  <a:pt x="4505898" y="3852674"/>
                </a:lnTo>
                <a:cubicBezTo>
                  <a:pt x="4502490" y="3853258"/>
                  <a:pt x="4499018" y="3856121"/>
                  <a:pt x="4496097" y="3862108"/>
                </a:cubicBezTo>
                <a:cubicBezTo>
                  <a:pt x="4498044" y="3867313"/>
                  <a:pt x="4498044" y="3867313"/>
                  <a:pt x="4498044" y="3867313"/>
                </a:cubicBezTo>
                <a:lnTo>
                  <a:pt x="4497698" y="3867386"/>
                </a:lnTo>
                <a:lnTo>
                  <a:pt x="4493675" y="3863349"/>
                </a:lnTo>
                <a:lnTo>
                  <a:pt x="4500590" y="3841394"/>
                </a:lnTo>
                <a:lnTo>
                  <a:pt x="4500196" y="3817553"/>
                </a:lnTo>
                <a:lnTo>
                  <a:pt x="4500669" y="3812457"/>
                </a:lnTo>
                <a:lnTo>
                  <a:pt x="4496383" y="3805208"/>
                </a:lnTo>
                <a:cubicBezTo>
                  <a:pt x="4495768" y="3804170"/>
                  <a:pt x="4495768" y="3804170"/>
                  <a:pt x="4495768" y="3804170"/>
                </a:cubicBezTo>
                <a:lnTo>
                  <a:pt x="4500669" y="3812457"/>
                </a:lnTo>
                <a:lnTo>
                  <a:pt x="4500196" y="3817552"/>
                </a:lnTo>
                <a:lnTo>
                  <a:pt x="4500112" y="3812467"/>
                </a:lnTo>
                <a:cubicBezTo>
                  <a:pt x="4492474" y="3861905"/>
                  <a:pt x="4492474" y="3861905"/>
                  <a:pt x="4492474" y="3861905"/>
                </a:cubicBezTo>
                <a:lnTo>
                  <a:pt x="4492150" y="3861817"/>
                </a:lnTo>
                <a:lnTo>
                  <a:pt x="4491814" y="3861479"/>
                </a:lnTo>
                <a:cubicBezTo>
                  <a:pt x="4487374" y="3857024"/>
                  <a:pt x="4487374" y="3857024"/>
                  <a:pt x="4487374" y="3857024"/>
                </a:cubicBezTo>
                <a:lnTo>
                  <a:pt x="4489568" y="3861114"/>
                </a:lnTo>
                <a:lnTo>
                  <a:pt x="4482810" y="3859276"/>
                </a:lnTo>
                <a:lnTo>
                  <a:pt x="4482016" y="3867896"/>
                </a:lnTo>
                <a:lnTo>
                  <a:pt x="4481818" y="3868432"/>
                </a:lnTo>
                <a:lnTo>
                  <a:pt x="4481910" y="3869059"/>
                </a:lnTo>
                <a:lnTo>
                  <a:pt x="4481020" y="3878736"/>
                </a:lnTo>
                <a:cubicBezTo>
                  <a:pt x="4470518" y="3878736"/>
                  <a:pt x="4470518" y="3878736"/>
                  <a:pt x="4470518" y="3878736"/>
                </a:cubicBezTo>
                <a:cubicBezTo>
                  <a:pt x="4471472" y="3878736"/>
                  <a:pt x="4471472" y="3880840"/>
                  <a:pt x="4472427" y="3882943"/>
                </a:cubicBezTo>
                <a:cubicBezTo>
                  <a:pt x="4474814" y="3885047"/>
                  <a:pt x="4477916" y="3885836"/>
                  <a:pt x="4480542" y="3885179"/>
                </a:cubicBezTo>
                <a:cubicBezTo>
                  <a:pt x="4483166" y="3884521"/>
                  <a:pt x="4485316" y="3882417"/>
                  <a:pt x="4485793" y="3878736"/>
                </a:cubicBezTo>
                <a:cubicBezTo>
                  <a:pt x="4487702" y="3883995"/>
                  <a:pt x="4487702" y="3883995"/>
                  <a:pt x="4487702" y="3883995"/>
                </a:cubicBezTo>
                <a:cubicBezTo>
                  <a:pt x="4490567" y="3883995"/>
                  <a:pt x="4493430" y="3883995"/>
                  <a:pt x="4496294" y="3883995"/>
                </a:cubicBezTo>
                <a:lnTo>
                  <a:pt x="4496294" y="3881163"/>
                </a:lnTo>
                <a:lnTo>
                  <a:pt x="4497053" y="3881163"/>
                </a:lnTo>
                <a:lnTo>
                  <a:pt x="4504798" y="3870752"/>
                </a:lnTo>
                <a:lnTo>
                  <a:pt x="4504006" y="3874556"/>
                </a:lnTo>
                <a:lnTo>
                  <a:pt x="4501144" y="3878254"/>
                </a:lnTo>
                <a:cubicBezTo>
                  <a:pt x="4504024" y="3885330"/>
                  <a:pt x="4507443" y="3889605"/>
                  <a:pt x="4510694" y="3893677"/>
                </a:cubicBezTo>
                <a:lnTo>
                  <a:pt x="4514020" y="3899212"/>
                </a:lnTo>
                <a:lnTo>
                  <a:pt x="4514588" y="3910941"/>
                </a:lnTo>
                <a:lnTo>
                  <a:pt x="4513888" y="3923733"/>
                </a:lnTo>
                <a:lnTo>
                  <a:pt x="4506914" y="3918375"/>
                </a:lnTo>
                <a:cubicBezTo>
                  <a:pt x="4500702" y="3913601"/>
                  <a:pt x="4500702" y="3913601"/>
                  <a:pt x="4500702" y="3913601"/>
                </a:cubicBezTo>
                <a:cubicBezTo>
                  <a:pt x="4501192" y="3917202"/>
                  <a:pt x="4503645" y="3919260"/>
                  <a:pt x="4506591" y="3920802"/>
                </a:cubicBezTo>
                <a:lnTo>
                  <a:pt x="4513863" y="3924188"/>
                </a:lnTo>
                <a:lnTo>
                  <a:pt x="4512467" y="3949746"/>
                </a:lnTo>
                <a:lnTo>
                  <a:pt x="4504834" y="3935891"/>
                </a:lnTo>
                <a:cubicBezTo>
                  <a:pt x="4500494" y="3933038"/>
                  <a:pt x="4495190" y="3931223"/>
                  <a:pt x="4491334" y="3928111"/>
                </a:cubicBezTo>
                <a:cubicBezTo>
                  <a:pt x="4489404" y="3935372"/>
                  <a:pt x="4489404" y="3935372"/>
                  <a:pt x="4489404" y="3935372"/>
                </a:cubicBezTo>
                <a:cubicBezTo>
                  <a:pt x="4489404" y="3937447"/>
                  <a:pt x="4489404" y="3937447"/>
                  <a:pt x="4489404" y="3937447"/>
                </a:cubicBezTo>
                <a:cubicBezTo>
                  <a:pt x="4488440" y="3935372"/>
                  <a:pt x="4488440" y="3935372"/>
                  <a:pt x="4488440" y="3935372"/>
                </a:cubicBezTo>
                <a:cubicBezTo>
                  <a:pt x="4486028" y="3940039"/>
                  <a:pt x="4485546" y="3945744"/>
                  <a:pt x="4485786" y="3951449"/>
                </a:cubicBezTo>
                <a:lnTo>
                  <a:pt x="4486726" y="3960396"/>
                </a:lnTo>
                <a:lnTo>
                  <a:pt x="4477608" y="3957354"/>
                </a:lnTo>
                <a:cubicBezTo>
                  <a:pt x="4479548" y="3962620"/>
                  <a:pt x="4479548" y="3962620"/>
                  <a:pt x="4479548" y="3962620"/>
                </a:cubicBezTo>
                <a:cubicBezTo>
                  <a:pt x="4477608" y="3967887"/>
                  <a:pt x="4477608" y="3967887"/>
                  <a:pt x="4477608" y="3967887"/>
                </a:cubicBezTo>
                <a:cubicBezTo>
                  <a:pt x="4481487" y="3972101"/>
                  <a:pt x="4486334" y="3974207"/>
                  <a:pt x="4484398" y="3985796"/>
                </a:cubicBezTo>
                <a:cubicBezTo>
                  <a:pt x="4479548" y="3984741"/>
                  <a:pt x="4479548" y="3980528"/>
                  <a:pt x="4474700" y="3981582"/>
                </a:cubicBezTo>
                <a:cubicBezTo>
                  <a:pt x="4472276" y="3982634"/>
                  <a:pt x="4471064" y="3983161"/>
                  <a:pt x="4470458" y="3983425"/>
                </a:cubicBezTo>
                <a:lnTo>
                  <a:pt x="4469874" y="3983678"/>
                </a:lnTo>
                <a:lnTo>
                  <a:pt x="4469850" y="3983688"/>
                </a:lnTo>
                <a:cubicBezTo>
                  <a:pt x="4467914" y="3978421"/>
                  <a:pt x="4467914" y="3978421"/>
                  <a:pt x="4467914" y="3978421"/>
                </a:cubicBezTo>
                <a:cubicBezTo>
                  <a:pt x="4465003" y="3978421"/>
                  <a:pt x="4464032" y="3981582"/>
                  <a:pt x="4462093" y="3981582"/>
                </a:cubicBezTo>
                <a:cubicBezTo>
                  <a:pt x="4460154" y="3986848"/>
                  <a:pt x="4460154" y="3986848"/>
                  <a:pt x="4460154" y="3986848"/>
                </a:cubicBezTo>
                <a:cubicBezTo>
                  <a:pt x="4455306" y="3985796"/>
                  <a:pt x="4455306" y="3985796"/>
                  <a:pt x="4455306" y="3985796"/>
                </a:cubicBezTo>
                <a:cubicBezTo>
                  <a:pt x="4455306" y="4004755"/>
                  <a:pt x="4458216" y="4014236"/>
                  <a:pt x="4467914" y="4014236"/>
                </a:cubicBezTo>
                <a:cubicBezTo>
                  <a:pt x="4469850" y="4008969"/>
                  <a:pt x="4469850" y="4008969"/>
                  <a:pt x="4469850" y="4008969"/>
                </a:cubicBezTo>
                <a:cubicBezTo>
                  <a:pt x="4468882" y="4019503"/>
                  <a:pt x="4468882" y="4019503"/>
                  <a:pt x="4468882" y="4019503"/>
                </a:cubicBezTo>
                <a:cubicBezTo>
                  <a:pt x="4465972" y="4023717"/>
                  <a:pt x="4464032" y="4026877"/>
                  <a:pt x="4466942" y="4031089"/>
                </a:cubicBezTo>
                <a:cubicBezTo>
                  <a:pt x="4465972" y="4038462"/>
                  <a:pt x="4467914" y="4044783"/>
                  <a:pt x="4469850" y="4051103"/>
                </a:cubicBezTo>
                <a:cubicBezTo>
                  <a:pt x="4465003" y="4048997"/>
                  <a:pt x="4465003" y="4048997"/>
                  <a:pt x="4465003" y="4048997"/>
                </a:cubicBezTo>
                <a:cubicBezTo>
                  <a:pt x="4455306" y="4056370"/>
                  <a:pt x="4465972" y="4072171"/>
                  <a:pt x="4471790" y="4074277"/>
                </a:cubicBezTo>
                <a:lnTo>
                  <a:pt x="4474819" y="4072631"/>
                </a:lnTo>
                <a:lnTo>
                  <a:pt x="4467608" y="4079355"/>
                </a:lnTo>
                <a:lnTo>
                  <a:pt x="4465362" y="4081448"/>
                </a:lnTo>
                <a:lnTo>
                  <a:pt x="4465352" y="4081448"/>
                </a:lnTo>
                <a:cubicBezTo>
                  <a:pt x="4464983" y="4081448"/>
                  <a:pt x="4464983" y="4081448"/>
                  <a:pt x="4464983" y="4081448"/>
                </a:cubicBezTo>
                <a:cubicBezTo>
                  <a:pt x="4464983" y="4077299"/>
                  <a:pt x="4464983" y="4077299"/>
                  <a:pt x="4464983" y="4077299"/>
                </a:cubicBezTo>
                <a:cubicBezTo>
                  <a:pt x="4459094" y="4078337"/>
                  <a:pt x="4458110" y="4083523"/>
                  <a:pt x="4459094" y="4091822"/>
                </a:cubicBezTo>
                <a:cubicBezTo>
                  <a:pt x="4466948" y="4093895"/>
                  <a:pt x="4464983" y="4084561"/>
                  <a:pt x="4467929" y="4081448"/>
                </a:cubicBezTo>
                <a:lnTo>
                  <a:pt x="4465362" y="4081448"/>
                </a:lnTo>
                <a:lnTo>
                  <a:pt x="4466272" y="4080600"/>
                </a:lnTo>
                <a:lnTo>
                  <a:pt x="4467608" y="4079355"/>
                </a:lnTo>
                <a:lnTo>
                  <a:pt x="4469396" y="4077688"/>
                </a:lnTo>
                <a:lnTo>
                  <a:pt x="4474819" y="4072631"/>
                </a:lnTo>
                <a:lnTo>
                  <a:pt x="4475184" y="4072434"/>
                </a:lnTo>
                <a:cubicBezTo>
                  <a:pt x="4475669" y="4072171"/>
                  <a:pt x="4475669" y="4072171"/>
                  <a:pt x="4475669" y="4072171"/>
                </a:cubicBezTo>
                <a:cubicBezTo>
                  <a:pt x="4474700" y="4077437"/>
                  <a:pt x="4474700" y="4077437"/>
                  <a:pt x="4474700" y="4077437"/>
                </a:cubicBezTo>
                <a:cubicBezTo>
                  <a:pt x="4485366" y="4081651"/>
                  <a:pt x="4465972" y="4078490"/>
                  <a:pt x="4471790" y="4087971"/>
                </a:cubicBezTo>
                <a:cubicBezTo>
                  <a:pt x="4475669" y="4090078"/>
                  <a:pt x="4475669" y="4090078"/>
                  <a:pt x="4475669" y="4090078"/>
                </a:cubicBezTo>
                <a:cubicBezTo>
                  <a:pt x="4474700" y="4095344"/>
                  <a:pt x="4474700" y="4095344"/>
                  <a:pt x="4474700" y="4095344"/>
                </a:cubicBezTo>
                <a:cubicBezTo>
                  <a:pt x="4476640" y="4095344"/>
                  <a:pt x="4478579" y="4096399"/>
                  <a:pt x="4477608" y="4099558"/>
                </a:cubicBezTo>
                <a:cubicBezTo>
                  <a:pt x="4480033" y="4101138"/>
                  <a:pt x="4481244" y="4101929"/>
                  <a:pt x="4481851" y="4102323"/>
                </a:cubicBezTo>
                <a:lnTo>
                  <a:pt x="4482048" y="4102453"/>
                </a:lnTo>
                <a:lnTo>
                  <a:pt x="4482456" y="4102718"/>
                </a:lnTo>
                <a:cubicBezTo>
                  <a:pt x="4480518" y="4110092"/>
                  <a:pt x="4480518" y="4110092"/>
                  <a:pt x="4480518" y="4110092"/>
                </a:cubicBezTo>
                <a:cubicBezTo>
                  <a:pt x="4483669" y="4115095"/>
                  <a:pt x="4487970" y="4116345"/>
                  <a:pt x="4492320" y="4115276"/>
                </a:cubicBezTo>
                <a:lnTo>
                  <a:pt x="4495890" y="4112693"/>
                </a:lnTo>
                <a:lnTo>
                  <a:pt x="4484764" y="4205430"/>
                </a:lnTo>
                <a:lnTo>
                  <a:pt x="4484845" y="4205721"/>
                </a:lnTo>
                <a:lnTo>
                  <a:pt x="4470976" y="4196977"/>
                </a:lnTo>
                <a:cubicBezTo>
                  <a:pt x="4473881" y="4201252"/>
                  <a:pt x="4474852" y="4206596"/>
                  <a:pt x="4479694" y="4209802"/>
                </a:cubicBezTo>
                <a:lnTo>
                  <a:pt x="4485968" y="4209802"/>
                </a:lnTo>
                <a:lnTo>
                  <a:pt x="4493032" y="4235446"/>
                </a:lnTo>
                <a:lnTo>
                  <a:pt x="4490512" y="4239074"/>
                </a:lnTo>
                <a:lnTo>
                  <a:pt x="4487316" y="4242389"/>
                </a:lnTo>
                <a:lnTo>
                  <a:pt x="4482913" y="4228445"/>
                </a:lnTo>
                <a:cubicBezTo>
                  <a:pt x="4477586" y="4211578"/>
                  <a:pt x="4477586" y="4211578"/>
                  <a:pt x="4477586" y="4211578"/>
                </a:cubicBezTo>
                <a:cubicBezTo>
                  <a:pt x="4479530" y="4221047"/>
                  <a:pt x="4479530" y="4231569"/>
                  <a:pt x="4480501" y="4242089"/>
                </a:cubicBezTo>
                <a:lnTo>
                  <a:pt x="4484162" y="4245661"/>
                </a:lnTo>
                <a:lnTo>
                  <a:pt x="4483098" y="4246769"/>
                </a:lnTo>
                <a:cubicBezTo>
                  <a:pt x="4482312" y="4248319"/>
                  <a:pt x="4482432" y="4249754"/>
                  <a:pt x="4484124" y="4251060"/>
                </a:cubicBezTo>
                <a:cubicBezTo>
                  <a:pt x="4484124" y="4246882"/>
                  <a:pt x="4487993" y="4247927"/>
                  <a:pt x="4487027" y="4254194"/>
                </a:cubicBezTo>
                <a:lnTo>
                  <a:pt x="4494112" y="4252890"/>
                </a:lnTo>
                <a:lnTo>
                  <a:pt x="4494661" y="4252790"/>
                </a:lnTo>
                <a:lnTo>
                  <a:pt x="4496939" y="4249626"/>
                </a:lnTo>
                <a:lnTo>
                  <a:pt x="4498226" y="4254296"/>
                </a:lnTo>
                <a:lnTo>
                  <a:pt x="4503524" y="4273521"/>
                </a:lnTo>
                <a:lnTo>
                  <a:pt x="4499802" y="4271662"/>
                </a:lnTo>
                <a:lnTo>
                  <a:pt x="4500882" y="4265579"/>
                </a:lnTo>
                <a:cubicBezTo>
                  <a:pt x="4494307" y="4262384"/>
                  <a:pt x="4489374" y="4270571"/>
                  <a:pt x="4490608" y="4275764"/>
                </a:cubicBezTo>
                <a:cubicBezTo>
                  <a:pt x="4491020" y="4277493"/>
                  <a:pt x="4492114" y="4278892"/>
                  <a:pt x="4494064" y="4279424"/>
                </a:cubicBezTo>
                <a:cubicBezTo>
                  <a:pt x="4495038" y="4276761"/>
                  <a:pt x="4497472" y="4275964"/>
                  <a:pt x="4499298" y="4274498"/>
                </a:cubicBezTo>
                <a:lnTo>
                  <a:pt x="4499802" y="4271673"/>
                </a:lnTo>
                <a:lnTo>
                  <a:pt x="4502810" y="4281629"/>
                </a:lnTo>
                <a:lnTo>
                  <a:pt x="4503607" y="4282245"/>
                </a:lnTo>
                <a:lnTo>
                  <a:pt x="4502466" y="4285806"/>
                </a:lnTo>
                <a:cubicBezTo>
                  <a:pt x="4502586" y="4290663"/>
                  <a:pt x="4502826" y="4295651"/>
                  <a:pt x="4499946" y="4296702"/>
                </a:cubicBezTo>
                <a:cubicBezTo>
                  <a:pt x="4496105" y="4297751"/>
                  <a:pt x="4495144" y="4291450"/>
                  <a:pt x="4493222" y="4296702"/>
                </a:cubicBezTo>
                <a:cubicBezTo>
                  <a:pt x="4492262" y="4296702"/>
                  <a:pt x="4491303" y="4296702"/>
                  <a:pt x="4490342" y="4296702"/>
                </a:cubicBezTo>
                <a:cubicBezTo>
                  <a:pt x="4488423" y="4301952"/>
                  <a:pt x="4488423" y="4301952"/>
                  <a:pt x="4488423" y="4301952"/>
                </a:cubicBezTo>
                <a:lnTo>
                  <a:pt x="4488094" y="4301863"/>
                </a:lnTo>
                <a:lnTo>
                  <a:pt x="4487460" y="4288905"/>
                </a:lnTo>
                <a:cubicBezTo>
                  <a:pt x="4486142" y="4262121"/>
                  <a:pt x="4486142" y="4262121"/>
                  <a:pt x="4486142" y="4262121"/>
                </a:cubicBezTo>
                <a:cubicBezTo>
                  <a:pt x="4486880" y="4271590"/>
                  <a:pt x="4482094" y="4282835"/>
                  <a:pt x="4483796" y="4292748"/>
                </a:cubicBezTo>
                <a:lnTo>
                  <a:pt x="4487983" y="4301831"/>
                </a:lnTo>
                <a:lnTo>
                  <a:pt x="4485060" y="4301033"/>
                </a:lnTo>
                <a:cubicBezTo>
                  <a:pt x="4484580" y="4300902"/>
                  <a:pt x="4484580" y="4300902"/>
                  <a:pt x="4484580" y="4300902"/>
                </a:cubicBezTo>
                <a:cubicBezTo>
                  <a:pt x="4482658" y="4314552"/>
                  <a:pt x="4487462" y="4322953"/>
                  <a:pt x="4490342" y="4332404"/>
                </a:cubicBezTo>
                <a:cubicBezTo>
                  <a:pt x="4494183" y="4331355"/>
                  <a:pt x="4497063" y="4328204"/>
                  <a:pt x="4496105" y="4321903"/>
                </a:cubicBezTo>
                <a:cubicBezTo>
                  <a:pt x="4500186" y="4326104"/>
                  <a:pt x="4501746" y="4330960"/>
                  <a:pt x="4502016" y="4336194"/>
                </a:cubicBezTo>
                <a:lnTo>
                  <a:pt x="4500775" y="4347409"/>
                </a:lnTo>
                <a:lnTo>
                  <a:pt x="4494644" y="4349122"/>
                </a:lnTo>
                <a:cubicBezTo>
                  <a:pt x="4491748" y="4350065"/>
                  <a:pt x="4489338" y="4351411"/>
                  <a:pt x="4488375" y="4354107"/>
                </a:cubicBezTo>
                <a:cubicBezTo>
                  <a:pt x="4492231" y="4355184"/>
                  <a:pt x="4496090" y="4357070"/>
                  <a:pt x="4498982" y="4356801"/>
                </a:cubicBezTo>
                <a:lnTo>
                  <a:pt x="4499923" y="4354802"/>
                </a:lnTo>
                <a:lnTo>
                  <a:pt x="4497994" y="4369895"/>
                </a:lnTo>
                <a:lnTo>
                  <a:pt x="4499832" y="4376003"/>
                </a:lnTo>
                <a:lnTo>
                  <a:pt x="4499610" y="4375763"/>
                </a:lnTo>
                <a:lnTo>
                  <a:pt x="4499902" y="4376236"/>
                </a:lnTo>
                <a:lnTo>
                  <a:pt x="4502826" y="4385958"/>
                </a:lnTo>
                <a:lnTo>
                  <a:pt x="4505266" y="4384891"/>
                </a:lnTo>
                <a:lnTo>
                  <a:pt x="4505562" y="4385365"/>
                </a:lnTo>
                <a:lnTo>
                  <a:pt x="4501865" y="4388058"/>
                </a:lnTo>
                <a:cubicBezTo>
                  <a:pt x="4498985" y="4395410"/>
                  <a:pt x="4503786" y="4402761"/>
                  <a:pt x="4508588" y="4406961"/>
                </a:cubicBezTo>
                <a:lnTo>
                  <a:pt x="4513825" y="4392328"/>
                </a:lnTo>
                <a:lnTo>
                  <a:pt x="4517145" y="4394624"/>
                </a:lnTo>
                <a:lnTo>
                  <a:pt x="4514154" y="4391406"/>
                </a:lnTo>
                <a:lnTo>
                  <a:pt x="4517231" y="4382809"/>
                </a:lnTo>
                <a:lnTo>
                  <a:pt x="4521072" y="4392259"/>
                </a:lnTo>
                <a:cubicBezTo>
                  <a:pt x="4522033" y="4392259"/>
                  <a:pt x="4523952" y="4392259"/>
                  <a:pt x="4524913" y="4392259"/>
                </a:cubicBezTo>
                <a:cubicBezTo>
                  <a:pt x="4522994" y="4387009"/>
                  <a:pt x="4522994" y="4387009"/>
                  <a:pt x="4522994" y="4387009"/>
                </a:cubicBezTo>
                <a:lnTo>
                  <a:pt x="4523312" y="4386939"/>
                </a:lnTo>
                <a:lnTo>
                  <a:pt x="4530498" y="4405266"/>
                </a:lnTo>
                <a:lnTo>
                  <a:pt x="4531520" y="4407873"/>
                </a:lnTo>
                <a:lnTo>
                  <a:pt x="4530326" y="4410062"/>
                </a:lnTo>
                <a:lnTo>
                  <a:pt x="4529042" y="4412419"/>
                </a:lnTo>
                <a:lnTo>
                  <a:pt x="4525702" y="4406775"/>
                </a:lnTo>
                <a:lnTo>
                  <a:pt x="4525694" y="4406739"/>
                </a:lnTo>
                <a:lnTo>
                  <a:pt x="4525684" y="4406742"/>
                </a:lnTo>
                <a:lnTo>
                  <a:pt x="4524746" y="4405158"/>
                </a:lnTo>
                <a:cubicBezTo>
                  <a:pt x="4524132" y="4404120"/>
                  <a:pt x="4524132" y="4404120"/>
                  <a:pt x="4524132" y="4404120"/>
                </a:cubicBezTo>
                <a:lnTo>
                  <a:pt x="4525682" y="4406742"/>
                </a:lnTo>
                <a:lnTo>
                  <a:pt x="4511180" y="4410526"/>
                </a:lnTo>
                <a:lnTo>
                  <a:pt x="4509828" y="4412512"/>
                </a:lnTo>
                <a:lnTo>
                  <a:pt x="4509726" y="4412417"/>
                </a:lnTo>
                <a:lnTo>
                  <a:pt x="4507749" y="4414476"/>
                </a:lnTo>
                <a:lnTo>
                  <a:pt x="4508361" y="4407904"/>
                </a:lnTo>
                <a:cubicBezTo>
                  <a:pt x="4508447" y="4406961"/>
                  <a:pt x="4508447" y="4406961"/>
                  <a:pt x="4508447" y="4406961"/>
                </a:cubicBezTo>
                <a:lnTo>
                  <a:pt x="4507749" y="4414476"/>
                </a:lnTo>
                <a:lnTo>
                  <a:pt x="4507714" y="4414512"/>
                </a:lnTo>
                <a:lnTo>
                  <a:pt x="4495824" y="4417521"/>
                </a:lnTo>
                <a:cubicBezTo>
                  <a:pt x="4495824" y="4417521"/>
                  <a:pt x="4495824" y="4417521"/>
                  <a:pt x="4497314" y="4417144"/>
                </a:cubicBezTo>
                <a:lnTo>
                  <a:pt x="4507714" y="4414512"/>
                </a:lnTo>
                <a:lnTo>
                  <a:pt x="4504940" y="4417402"/>
                </a:lnTo>
                <a:cubicBezTo>
                  <a:pt x="4502608" y="4418075"/>
                  <a:pt x="4500398" y="4418884"/>
                  <a:pt x="4500889" y="4423194"/>
                </a:cubicBezTo>
                <a:lnTo>
                  <a:pt x="4506158" y="4425122"/>
                </a:lnTo>
                <a:lnTo>
                  <a:pt x="4505855" y="4425232"/>
                </a:lnTo>
                <a:lnTo>
                  <a:pt x="4505744" y="4425273"/>
                </a:lnTo>
                <a:lnTo>
                  <a:pt x="4505494" y="4425362"/>
                </a:lnTo>
                <a:cubicBezTo>
                  <a:pt x="4502596" y="4427469"/>
                  <a:pt x="4502596" y="4427469"/>
                  <a:pt x="4502596" y="4427469"/>
                </a:cubicBezTo>
                <a:cubicBezTo>
                  <a:pt x="4496560" y="4429311"/>
                  <a:pt x="4494206" y="4432073"/>
                  <a:pt x="4493948" y="4435330"/>
                </a:cubicBezTo>
                <a:lnTo>
                  <a:pt x="4496620" y="4441100"/>
                </a:lnTo>
                <a:lnTo>
                  <a:pt x="4494186" y="4441816"/>
                </a:lnTo>
                <a:lnTo>
                  <a:pt x="4501412" y="4457485"/>
                </a:lnTo>
                <a:lnTo>
                  <a:pt x="4499410" y="4463674"/>
                </a:lnTo>
                <a:lnTo>
                  <a:pt x="4498795" y="4478516"/>
                </a:lnTo>
                <a:lnTo>
                  <a:pt x="4491149" y="4476143"/>
                </a:lnTo>
                <a:lnTo>
                  <a:pt x="4489007" y="4475923"/>
                </a:lnTo>
                <a:lnTo>
                  <a:pt x="4481239" y="4456702"/>
                </a:lnTo>
                <a:cubicBezTo>
                  <a:pt x="4476349" y="4457753"/>
                  <a:pt x="4476349" y="4457753"/>
                  <a:pt x="4476349" y="4457753"/>
                </a:cubicBezTo>
                <a:lnTo>
                  <a:pt x="4476094" y="4457685"/>
                </a:lnTo>
                <a:lnTo>
                  <a:pt x="4475044" y="4439893"/>
                </a:lnTo>
                <a:cubicBezTo>
                  <a:pt x="4474518" y="4430981"/>
                  <a:pt x="4474344" y="4428011"/>
                  <a:pt x="4474283" y="4427022"/>
                </a:cubicBezTo>
                <a:lnTo>
                  <a:pt x="4474270" y="4426806"/>
                </a:lnTo>
                <a:lnTo>
                  <a:pt x="4474470" y="4426735"/>
                </a:lnTo>
                <a:cubicBezTo>
                  <a:pt x="4478397" y="4431975"/>
                  <a:pt x="4478397" y="4431975"/>
                  <a:pt x="4478397" y="4431975"/>
                </a:cubicBezTo>
                <a:cubicBezTo>
                  <a:pt x="4483308" y="4434070"/>
                  <a:pt x="4483308" y="4415210"/>
                  <a:pt x="4478397" y="4418354"/>
                </a:cubicBezTo>
                <a:cubicBezTo>
                  <a:pt x="4474470" y="4423592"/>
                  <a:pt x="4474470" y="4423592"/>
                  <a:pt x="4474470" y="4423592"/>
                </a:cubicBezTo>
                <a:cubicBezTo>
                  <a:pt x="4468578" y="4421497"/>
                  <a:pt x="4468578" y="4421497"/>
                  <a:pt x="4468578" y="4421497"/>
                </a:cubicBezTo>
                <a:cubicBezTo>
                  <a:pt x="4468578" y="4423592"/>
                  <a:pt x="4468578" y="4425689"/>
                  <a:pt x="4468578" y="4428832"/>
                </a:cubicBezTo>
                <a:cubicBezTo>
                  <a:pt x="4471524" y="4427785"/>
                  <a:pt x="4472998" y="4427260"/>
                  <a:pt x="4473732" y="4426997"/>
                </a:cubicBezTo>
                <a:lnTo>
                  <a:pt x="4474194" y="4426834"/>
                </a:lnTo>
                <a:lnTo>
                  <a:pt x="4470981" y="4443160"/>
                </a:lnTo>
                <a:cubicBezTo>
                  <a:pt x="4470864" y="4445932"/>
                  <a:pt x="4471100" y="4448639"/>
                  <a:pt x="4471888" y="4451180"/>
                </a:cubicBezTo>
                <a:lnTo>
                  <a:pt x="4475752" y="4457594"/>
                </a:lnTo>
                <a:lnTo>
                  <a:pt x="4472926" y="4456833"/>
                </a:lnTo>
                <a:cubicBezTo>
                  <a:pt x="4472437" y="4456702"/>
                  <a:pt x="4472437" y="4456702"/>
                  <a:pt x="4472437" y="4456702"/>
                </a:cubicBezTo>
                <a:cubicBezTo>
                  <a:pt x="4470968" y="4462227"/>
                  <a:pt x="4461248" y="4461831"/>
                  <a:pt x="4460194" y="4465286"/>
                </a:cubicBezTo>
                <a:cubicBezTo>
                  <a:pt x="4459842" y="4466437"/>
                  <a:pt x="4460454" y="4468016"/>
                  <a:pt x="4462654" y="4470385"/>
                </a:cubicBezTo>
                <a:cubicBezTo>
                  <a:pt x="4463632" y="4473542"/>
                  <a:pt x="4463632" y="4473542"/>
                  <a:pt x="4463632" y="4473542"/>
                </a:cubicBezTo>
                <a:cubicBezTo>
                  <a:pt x="4462654" y="4477753"/>
                  <a:pt x="4462654" y="4477753"/>
                  <a:pt x="4462654" y="4477753"/>
                </a:cubicBezTo>
                <a:cubicBezTo>
                  <a:pt x="4465590" y="4480384"/>
                  <a:pt x="4466078" y="4485646"/>
                  <a:pt x="4466811" y="4490647"/>
                </a:cubicBezTo>
                <a:lnTo>
                  <a:pt x="4469428" y="4495912"/>
                </a:lnTo>
                <a:lnTo>
                  <a:pt x="4465802" y="4501245"/>
                </a:lnTo>
                <a:lnTo>
                  <a:pt x="4457240" y="4489940"/>
                </a:lnTo>
                <a:cubicBezTo>
                  <a:pt x="4457240" y="4489940"/>
                  <a:pt x="4457240" y="4489940"/>
                  <a:pt x="4459167" y="4492486"/>
                </a:cubicBezTo>
                <a:lnTo>
                  <a:pt x="4465802" y="4501245"/>
                </a:lnTo>
                <a:lnTo>
                  <a:pt x="4463112" y="4505206"/>
                </a:lnTo>
                <a:lnTo>
                  <a:pt x="4466748" y="4502493"/>
                </a:lnTo>
                <a:lnTo>
                  <a:pt x="4471092" y="4499258"/>
                </a:lnTo>
                <a:lnTo>
                  <a:pt x="4472437" y="4501963"/>
                </a:lnTo>
                <a:cubicBezTo>
                  <a:pt x="4475370" y="4500911"/>
                  <a:pt x="4475370" y="4500911"/>
                  <a:pt x="4475370" y="4500911"/>
                </a:cubicBezTo>
                <a:cubicBezTo>
                  <a:pt x="4478306" y="4501963"/>
                  <a:pt x="4478306" y="4501963"/>
                  <a:pt x="4478306" y="4501963"/>
                </a:cubicBezTo>
                <a:cubicBezTo>
                  <a:pt x="4479284" y="4497226"/>
                  <a:pt x="4481484" y="4494068"/>
                  <a:pt x="4483930" y="4491042"/>
                </a:cubicBezTo>
                <a:lnTo>
                  <a:pt x="4485914" y="4488209"/>
                </a:lnTo>
                <a:lnTo>
                  <a:pt x="4490150" y="4485052"/>
                </a:lnTo>
                <a:cubicBezTo>
                  <a:pt x="4495389" y="4481147"/>
                  <a:pt x="4497486" y="4479584"/>
                  <a:pt x="4498322" y="4478959"/>
                </a:cubicBezTo>
                <a:lnTo>
                  <a:pt x="4498790" y="4478612"/>
                </a:lnTo>
                <a:lnTo>
                  <a:pt x="4498782" y="4478804"/>
                </a:lnTo>
                <a:lnTo>
                  <a:pt x="4498820" y="4478589"/>
                </a:lnTo>
                <a:lnTo>
                  <a:pt x="4498881" y="4478543"/>
                </a:lnTo>
                <a:lnTo>
                  <a:pt x="4498830" y="4478527"/>
                </a:lnTo>
                <a:lnTo>
                  <a:pt x="4501678" y="4462230"/>
                </a:lnTo>
                <a:lnTo>
                  <a:pt x="4502206" y="4459209"/>
                </a:lnTo>
                <a:lnTo>
                  <a:pt x="4503731" y="4462516"/>
                </a:lnTo>
                <a:lnTo>
                  <a:pt x="4504037" y="4460970"/>
                </a:lnTo>
                <a:lnTo>
                  <a:pt x="4505494" y="4466415"/>
                </a:lnTo>
                <a:lnTo>
                  <a:pt x="4510598" y="4465478"/>
                </a:lnTo>
                <a:lnTo>
                  <a:pt x="4509941" y="4472623"/>
                </a:lnTo>
                <a:lnTo>
                  <a:pt x="4508457" y="4472403"/>
                </a:lnTo>
                <a:cubicBezTo>
                  <a:pt x="4506626" y="4472010"/>
                  <a:pt x="4504674" y="4472010"/>
                  <a:pt x="4499796" y="4473581"/>
                </a:cubicBezTo>
                <a:lnTo>
                  <a:pt x="4501177" y="4478686"/>
                </a:lnTo>
                <a:lnTo>
                  <a:pt x="4500194" y="4478686"/>
                </a:lnTo>
                <a:cubicBezTo>
                  <a:pt x="4498881" y="4478686"/>
                  <a:pt x="4498881" y="4478686"/>
                  <a:pt x="4498881" y="4478686"/>
                </a:cubicBezTo>
                <a:cubicBezTo>
                  <a:pt x="4499837" y="4478686"/>
                  <a:pt x="4499837" y="4480790"/>
                  <a:pt x="4500790" y="4482894"/>
                </a:cubicBezTo>
                <a:lnTo>
                  <a:pt x="4502439" y="4483347"/>
                </a:lnTo>
                <a:lnTo>
                  <a:pt x="4503944" y="4488904"/>
                </a:lnTo>
                <a:cubicBezTo>
                  <a:pt x="4506384" y="4492702"/>
                  <a:pt x="4509554" y="4495584"/>
                  <a:pt x="4512482" y="4498727"/>
                </a:cubicBezTo>
                <a:cubicBezTo>
                  <a:pt x="4512482" y="4491392"/>
                  <a:pt x="4515410" y="4487201"/>
                  <a:pt x="4522240" y="4488249"/>
                </a:cubicBezTo>
                <a:lnTo>
                  <a:pt x="4522240" y="4483946"/>
                </a:lnTo>
                <a:lnTo>
                  <a:pt x="4524658" y="4483946"/>
                </a:lnTo>
                <a:lnTo>
                  <a:pt x="4524658" y="4469481"/>
                </a:lnTo>
                <a:lnTo>
                  <a:pt x="4524809" y="4469573"/>
                </a:lnTo>
                <a:cubicBezTo>
                  <a:pt x="4531088" y="4462731"/>
                  <a:pt x="4531811" y="4457205"/>
                  <a:pt x="4530605" y="4450890"/>
                </a:cubicBezTo>
                <a:lnTo>
                  <a:pt x="4528556" y="4442609"/>
                </a:lnTo>
                <a:lnTo>
                  <a:pt x="4528954" y="4441344"/>
                </a:lnTo>
                <a:cubicBezTo>
                  <a:pt x="4530625" y="4431877"/>
                  <a:pt x="4530862" y="4421884"/>
                  <a:pt x="4528476" y="4412417"/>
                </a:cubicBezTo>
                <a:lnTo>
                  <a:pt x="4527836" y="4416550"/>
                </a:lnTo>
                <a:lnTo>
                  <a:pt x="4527836" y="4416531"/>
                </a:lnTo>
                <a:lnTo>
                  <a:pt x="4525702" y="4406776"/>
                </a:lnTo>
                <a:lnTo>
                  <a:pt x="4529042" y="4412419"/>
                </a:lnTo>
                <a:lnTo>
                  <a:pt x="4532074" y="4409283"/>
                </a:lnTo>
                <a:lnTo>
                  <a:pt x="4535189" y="4417232"/>
                </a:lnTo>
                <a:lnTo>
                  <a:pt x="4535189" y="4502785"/>
                </a:lnTo>
                <a:lnTo>
                  <a:pt x="4534896" y="4502389"/>
                </a:lnTo>
                <a:cubicBezTo>
                  <a:pt x="4534420" y="4501743"/>
                  <a:pt x="4534420" y="4501743"/>
                  <a:pt x="4534420" y="4501743"/>
                </a:cubicBezTo>
                <a:cubicBezTo>
                  <a:pt x="4529636" y="4501743"/>
                  <a:pt x="4532506" y="4512081"/>
                  <a:pt x="4528680" y="4512081"/>
                </a:cubicBezTo>
                <a:cubicBezTo>
                  <a:pt x="4524855" y="4510014"/>
                  <a:pt x="4520073" y="4507946"/>
                  <a:pt x="4512422" y="4508980"/>
                </a:cubicBezTo>
                <a:cubicBezTo>
                  <a:pt x="4512422" y="4517250"/>
                  <a:pt x="4517204" y="4520351"/>
                  <a:pt x="4519118" y="4526554"/>
                </a:cubicBezTo>
                <a:cubicBezTo>
                  <a:pt x="4523899" y="4524487"/>
                  <a:pt x="4523899" y="4524487"/>
                  <a:pt x="4523899" y="4524487"/>
                </a:cubicBezTo>
                <a:cubicBezTo>
                  <a:pt x="4524855" y="4529655"/>
                  <a:pt x="4524855" y="4529655"/>
                  <a:pt x="4524855" y="4529655"/>
                </a:cubicBezTo>
                <a:lnTo>
                  <a:pt x="4525418" y="4529655"/>
                </a:lnTo>
                <a:lnTo>
                  <a:pt x="4525298" y="4530511"/>
                </a:lnTo>
                <a:lnTo>
                  <a:pt x="4525047" y="4530161"/>
                </a:lnTo>
                <a:cubicBezTo>
                  <a:pt x="4520204" y="4532247"/>
                  <a:pt x="4520204" y="4532247"/>
                  <a:pt x="4520204" y="4532247"/>
                </a:cubicBezTo>
                <a:cubicBezTo>
                  <a:pt x="4516331" y="4530161"/>
                  <a:pt x="4516331" y="4530161"/>
                  <a:pt x="4516331" y="4530161"/>
                </a:cubicBezTo>
                <a:cubicBezTo>
                  <a:pt x="4511486" y="4530682"/>
                  <a:pt x="4509064" y="4528857"/>
                  <a:pt x="4506644" y="4527034"/>
                </a:cubicBezTo>
                <a:lnTo>
                  <a:pt x="4505390" y="4526630"/>
                </a:lnTo>
                <a:lnTo>
                  <a:pt x="4503154" y="4523134"/>
                </a:lnTo>
                <a:lnTo>
                  <a:pt x="4503054" y="4525875"/>
                </a:lnTo>
                <a:lnTo>
                  <a:pt x="4496960" y="4523909"/>
                </a:lnTo>
                <a:cubicBezTo>
                  <a:pt x="4497928" y="4530161"/>
                  <a:pt x="4497928" y="4530161"/>
                  <a:pt x="4497928" y="4530161"/>
                </a:cubicBezTo>
                <a:cubicBezTo>
                  <a:pt x="4494052" y="4534330"/>
                  <a:pt x="4494052" y="4534330"/>
                  <a:pt x="4494052" y="4534330"/>
                </a:cubicBezTo>
                <a:cubicBezTo>
                  <a:pt x="4492843" y="4535893"/>
                  <a:pt x="4492190" y="4537375"/>
                  <a:pt x="4491948" y="4538793"/>
                </a:cubicBezTo>
                <a:cubicBezTo>
                  <a:pt x="4490238" y="4548727"/>
                  <a:pt x="4508460" y="4555567"/>
                  <a:pt x="4494052" y="4565598"/>
                </a:cubicBezTo>
                <a:cubicBezTo>
                  <a:pt x="4498896" y="4569766"/>
                  <a:pt x="4506644" y="4577062"/>
                  <a:pt x="4512454" y="4568724"/>
                </a:cubicBezTo>
                <a:cubicBezTo>
                  <a:pt x="4522142" y="4591652"/>
                  <a:pt x="4526016" y="4581230"/>
                  <a:pt x="4534732" y="4601033"/>
                </a:cubicBezTo>
                <a:lnTo>
                  <a:pt x="4535189" y="4600843"/>
                </a:lnTo>
                <a:lnTo>
                  <a:pt x="4535189" y="4601115"/>
                </a:lnTo>
                <a:lnTo>
                  <a:pt x="4527472" y="4606397"/>
                </a:lnTo>
                <a:cubicBezTo>
                  <a:pt x="4524579" y="4608379"/>
                  <a:pt x="4524579" y="4608379"/>
                  <a:pt x="4524579" y="4608379"/>
                </a:cubicBezTo>
                <a:lnTo>
                  <a:pt x="4535189" y="4605473"/>
                </a:lnTo>
                <a:lnTo>
                  <a:pt x="4535189" y="4620539"/>
                </a:lnTo>
                <a:lnTo>
                  <a:pt x="4532832" y="4615914"/>
                </a:lnTo>
                <a:lnTo>
                  <a:pt x="4524440" y="4612734"/>
                </a:lnTo>
                <a:lnTo>
                  <a:pt x="4524534" y="4609771"/>
                </a:lnTo>
                <a:cubicBezTo>
                  <a:pt x="4524579" y="4608377"/>
                  <a:pt x="4524579" y="4608377"/>
                  <a:pt x="4524579" y="4608377"/>
                </a:cubicBezTo>
                <a:lnTo>
                  <a:pt x="4523762" y="4612476"/>
                </a:lnTo>
                <a:lnTo>
                  <a:pt x="4522192" y="4611882"/>
                </a:lnTo>
                <a:cubicBezTo>
                  <a:pt x="4517355" y="4612922"/>
                  <a:pt x="4519290" y="4622287"/>
                  <a:pt x="4509615" y="4619166"/>
                </a:cubicBezTo>
                <a:cubicBezTo>
                  <a:pt x="4509615" y="4624888"/>
                  <a:pt x="4509615" y="4630611"/>
                  <a:pt x="4511188" y="4634643"/>
                </a:cubicBezTo>
                <a:lnTo>
                  <a:pt x="4518104" y="4637995"/>
                </a:lnTo>
                <a:lnTo>
                  <a:pt x="4518104" y="4639655"/>
                </a:lnTo>
                <a:cubicBezTo>
                  <a:pt x="4511400" y="4640714"/>
                  <a:pt x="4506611" y="4638595"/>
                  <a:pt x="4505655" y="4633300"/>
                </a:cubicBezTo>
                <a:lnTo>
                  <a:pt x="4499892" y="4646790"/>
                </a:lnTo>
                <a:lnTo>
                  <a:pt x="4499228" y="4637466"/>
                </a:lnTo>
                <a:cubicBezTo>
                  <a:pt x="4499060" y="4632379"/>
                  <a:pt x="4498600" y="4627602"/>
                  <a:pt x="4496365" y="4624173"/>
                </a:cubicBezTo>
                <a:lnTo>
                  <a:pt x="4494977" y="4623267"/>
                </a:lnTo>
                <a:lnTo>
                  <a:pt x="4503298" y="4612818"/>
                </a:lnTo>
                <a:cubicBezTo>
                  <a:pt x="4505928" y="4607471"/>
                  <a:pt x="4508798" y="4602254"/>
                  <a:pt x="4515014" y="4600689"/>
                </a:cubicBezTo>
                <a:cubicBezTo>
                  <a:pt x="4524579" y="4607993"/>
                  <a:pt x="4524579" y="4607993"/>
                  <a:pt x="4524579" y="4607993"/>
                </a:cubicBezTo>
                <a:cubicBezTo>
                  <a:pt x="4523621" y="4604863"/>
                  <a:pt x="4522665" y="4599646"/>
                  <a:pt x="4518840" y="4596516"/>
                </a:cubicBezTo>
                <a:cubicBezTo>
                  <a:pt x="4515014" y="4595473"/>
                  <a:pt x="4512144" y="4596516"/>
                  <a:pt x="4509276" y="4597559"/>
                </a:cubicBezTo>
                <a:cubicBezTo>
                  <a:pt x="4508320" y="4590256"/>
                  <a:pt x="4508320" y="4590256"/>
                  <a:pt x="4508320" y="4590256"/>
                </a:cubicBezTo>
                <a:cubicBezTo>
                  <a:pt x="4507362" y="4590256"/>
                  <a:pt x="4506406" y="4590256"/>
                  <a:pt x="4505450" y="4590256"/>
                </a:cubicBezTo>
                <a:cubicBezTo>
                  <a:pt x="4500666" y="4588170"/>
                  <a:pt x="4500666" y="4588170"/>
                  <a:pt x="4500666" y="4588170"/>
                </a:cubicBezTo>
                <a:cubicBezTo>
                  <a:pt x="4502580" y="4582954"/>
                  <a:pt x="4502580" y="4582954"/>
                  <a:pt x="4502580" y="4582954"/>
                </a:cubicBezTo>
                <a:cubicBezTo>
                  <a:pt x="4500666" y="4582954"/>
                  <a:pt x="4498754" y="4582954"/>
                  <a:pt x="4495885" y="4582954"/>
                </a:cubicBezTo>
                <a:cubicBezTo>
                  <a:pt x="4493015" y="4590256"/>
                  <a:pt x="4493015" y="4590256"/>
                  <a:pt x="4493015" y="4590256"/>
                </a:cubicBezTo>
                <a:cubicBezTo>
                  <a:pt x="4493015" y="4587127"/>
                  <a:pt x="4492059" y="4581909"/>
                  <a:pt x="4491103" y="4578780"/>
                </a:cubicBezTo>
                <a:lnTo>
                  <a:pt x="4482688" y="4576741"/>
                </a:lnTo>
                <a:lnTo>
                  <a:pt x="4483477" y="4574163"/>
                </a:lnTo>
                <a:lnTo>
                  <a:pt x="4482470" y="4576517"/>
                </a:lnTo>
                <a:lnTo>
                  <a:pt x="4480218" y="4554723"/>
                </a:lnTo>
                <a:lnTo>
                  <a:pt x="4479937" y="4551992"/>
                </a:lnTo>
                <a:lnTo>
                  <a:pt x="4479684" y="4549537"/>
                </a:lnTo>
                <a:cubicBezTo>
                  <a:pt x="4479684" y="4549537"/>
                  <a:pt x="4479684" y="4549537"/>
                  <a:pt x="4479727" y="4549961"/>
                </a:cubicBezTo>
                <a:lnTo>
                  <a:pt x="4479937" y="4551992"/>
                </a:lnTo>
                <a:lnTo>
                  <a:pt x="4480033" y="4552932"/>
                </a:lnTo>
                <a:lnTo>
                  <a:pt x="4480218" y="4554723"/>
                </a:lnTo>
                <a:lnTo>
                  <a:pt x="4480865" y="4560994"/>
                </a:lnTo>
                <a:lnTo>
                  <a:pt x="4482470" y="4576517"/>
                </a:lnTo>
                <a:lnTo>
                  <a:pt x="4482350" y="4576797"/>
                </a:lnTo>
                <a:lnTo>
                  <a:pt x="4476349" y="4581314"/>
                </a:lnTo>
                <a:cubicBezTo>
                  <a:pt x="4475474" y="4581975"/>
                  <a:pt x="4475474" y="4581975"/>
                  <a:pt x="4475474" y="4581975"/>
                </a:cubicBezTo>
                <a:lnTo>
                  <a:pt x="4482350" y="4576797"/>
                </a:lnTo>
                <a:lnTo>
                  <a:pt x="4471464" y="4602238"/>
                </a:lnTo>
                <a:cubicBezTo>
                  <a:pt x="4470958" y="4605553"/>
                  <a:pt x="4470958" y="4608997"/>
                  <a:pt x="4471694" y="4612637"/>
                </a:cubicBezTo>
                <a:lnTo>
                  <a:pt x="4475861" y="4599033"/>
                </a:lnTo>
                <a:lnTo>
                  <a:pt x="4482774" y="4607294"/>
                </a:lnTo>
                <a:lnTo>
                  <a:pt x="4485768" y="4610871"/>
                </a:lnTo>
                <a:lnTo>
                  <a:pt x="4487295" y="4612696"/>
                </a:lnTo>
                <a:lnTo>
                  <a:pt x="4484886" y="4611384"/>
                </a:lnTo>
                <a:cubicBezTo>
                  <a:pt x="4484408" y="4611122"/>
                  <a:pt x="4484408" y="4611122"/>
                  <a:pt x="4484408" y="4611122"/>
                </a:cubicBezTo>
                <a:lnTo>
                  <a:pt x="4485055" y="4612768"/>
                </a:lnTo>
                <a:lnTo>
                  <a:pt x="4484150" y="4612542"/>
                </a:lnTo>
                <a:cubicBezTo>
                  <a:pt x="4480885" y="4613202"/>
                  <a:pt x="4477740" y="4613466"/>
                  <a:pt x="4474840" y="4607658"/>
                </a:cubicBezTo>
                <a:cubicBezTo>
                  <a:pt x="4471936" y="4612938"/>
                  <a:pt x="4471936" y="4612938"/>
                  <a:pt x="4471936" y="4612938"/>
                </a:cubicBezTo>
                <a:cubicBezTo>
                  <a:pt x="4466131" y="4611882"/>
                  <a:pt x="4466131" y="4611882"/>
                  <a:pt x="4466131" y="4611882"/>
                </a:cubicBezTo>
                <a:cubicBezTo>
                  <a:pt x="4468551" y="4616633"/>
                  <a:pt x="4469760" y="4622707"/>
                  <a:pt x="4471330" y="4628516"/>
                </a:cubicBezTo>
                <a:lnTo>
                  <a:pt x="4475312" y="4636638"/>
                </a:lnTo>
                <a:lnTo>
                  <a:pt x="4474662" y="4636290"/>
                </a:lnTo>
                <a:cubicBezTo>
                  <a:pt x="4471719" y="4637346"/>
                  <a:pt x="4470736" y="4639457"/>
                  <a:pt x="4471719" y="4643681"/>
                </a:cubicBezTo>
                <a:cubicBezTo>
                  <a:pt x="4473682" y="4642626"/>
                  <a:pt x="4474662" y="4642099"/>
                  <a:pt x="4475156" y="4641834"/>
                </a:cubicBezTo>
                <a:lnTo>
                  <a:pt x="4475388" y="4641708"/>
                </a:lnTo>
                <a:lnTo>
                  <a:pt x="4475646" y="4641570"/>
                </a:lnTo>
                <a:cubicBezTo>
                  <a:pt x="4477608" y="4646850"/>
                  <a:pt x="4477608" y="4646850"/>
                  <a:pt x="4477608" y="4646850"/>
                </a:cubicBezTo>
                <a:cubicBezTo>
                  <a:pt x="4478592" y="4646850"/>
                  <a:pt x="4479573" y="4646850"/>
                  <a:pt x="4480554" y="4646850"/>
                </a:cubicBezTo>
                <a:lnTo>
                  <a:pt x="4480554" y="4640767"/>
                </a:lnTo>
                <a:lnTo>
                  <a:pt x="4481022" y="4640060"/>
                </a:lnTo>
                <a:lnTo>
                  <a:pt x="4482350" y="4640060"/>
                </a:lnTo>
                <a:cubicBezTo>
                  <a:pt x="4485786" y="4638977"/>
                  <a:pt x="4487260" y="4636265"/>
                  <a:pt x="4488117" y="4633012"/>
                </a:cubicBezTo>
                <a:lnTo>
                  <a:pt x="4488990" y="4628708"/>
                </a:lnTo>
                <a:lnTo>
                  <a:pt x="4491214" y="4625708"/>
                </a:lnTo>
                <a:lnTo>
                  <a:pt x="4495576" y="4638615"/>
                </a:lnTo>
                <a:cubicBezTo>
                  <a:pt x="4500312" y="4652619"/>
                  <a:pt x="4500312" y="4652619"/>
                  <a:pt x="4500312" y="4652619"/>
                </a:cubicBezTo>
                <a:lnTo>
                  <a:pt x="4500054" y="4649046"/>
                </a:lnTo>
                <a:lnTo>
                  <a:pt x="4502525" y="4656112"/>
                </a:lnTo>
                <a:lnTo>
                  <a:pt x="4501716" y="4655685"/>
                </a:lnTo>
                <a:cubicBezTo>
                  <a:pt x="4497878" y="4655685"/>
                  <a:pt x="4491159" y="4655685"/>
                  <a:pt x="4486360" y="4658829"/>
                </a:cubicBezTo>
                <a:cubicBezTo>
                  <a:pt x="4487320" y="4653587"/>
                  <a:pt x="4487320" y="4653587"/>
                  <a:pt x="4487320" y="4653587"/>
                </a:cubicBezTo>
                <a:cubicBezTo>
                  <a:pt x="4482521" y="4642056"/>
                  <a:pt x="4470045" y="4653587"/>
                  <a:pt x="4466207" y="4653587"/>
                </a:cubicBezTo>
                <a:cubicBezTo>
                  <a:pt x="4477722" y="4656731"/>
                  <a:pt x="4467165" y="4667215"/>
                  <a:pt x="4463327" y="4671409"/>
                </a:cubicBezTo>
                <a:cubicBezTo>
                  <a:pt x="4467165" y="4680843"/>
                  <a:pt x="4471964" y="4685299"/>
                  <a:pt x="4476043" y="4690933"/>
                </a:cubicBezTo>
                <a:lnTo>
                  <a:pt x="4476728" y="4692224"/>
                </a:lnTo>
                <a:lnTo>
                  <a:pt x="4476036" y="4692421"/>
                </a:lnTo>
                <a:cubicBezTo>
                  <a:pt x="4473504" y="4694726"/>
                  <a:pt x="4472298" y="4698309"/>
                  <a:pt x="4472298" y="4703428"/>
                </a:cubicBezTo>
                <a:lnTo>
                  <a:pt x="4481004" y="4700274"/>
                </a:lnTo>
                <a:lnTo>
                  <a:pt x="4481411" y="4701040"/>
                </a:lnTo>
                <a:cubicBezTo>
                  <a:pt x="4482880" y="4705216"/>
                  <a:pt x="4483960" y="4710457"/>
                  <a:pt x="4484440" y="4717534"/>
                </a:cubicBezTo>
                <a:lnTo>
                  <a:pt x="4486890" y="4717452"/>
                </a:lnTo>
                <a:lnTo>
                  <a:pt x="4500156" y="4717009"/>
                </a:lnTo>
                <a:lnTo>
                  <a:pt x="4509275" y="4709514"/>
                </a:lnTo>
                <a:lnTo>
                  <a:pt x="4504937" y="4704707"/>
                </a:lnTo>
                <a:lnTo>
                  <a:pt x="4512158" y="4706842"/>
                </a:lnTo>
                <a:lnTo>
                  <a:pt x="4510306" y="4703470"/>
                </a:lnTo>
                <a:lnTo>
                  <a:pt x="4509684" y="4703470"/>
                </a:lnTo>
                <a:cubicBezTo>
                  <a:pt x="4509684" y="4701613"/>
                  <a:pt x="4509684" y="4699755"/>
                  <a:pt x="4507450" y="4699755"/>
                </a:cubicBezTo>
                <a:lnTo>
                  <a:pt x="4508158" y="4699559"/>
                </a:lnTo>
                <a:lnTo>
                  <a:pt x="4506515" y="4696567"/>
                </a:lnTo>
                <a:cubicBezTo>
                  <a:pt x="4514194" y="4697616"/>
                  <a:pt x="4517074" y="4691325"/>
                  <a:pt x="4516114" y="4681891"/>
                </a:cubicBezTo>
                <a:cubicBezTo>
                  <a:pt x="4511314" y="4677697"/>
                  <a:pt x="4511314" y="4677697"/>
                  <a:pt x="4511314" y="4677697"/>
                </a:cubicBezTo>
                <a:cubicBezTo>
                  <a:pt x="4517074" y="4675602"/>
                  <a:pt x="4517074" y="4667215"/>
                  <a:pt x="4518032" y="4661973"/>
                </a:cubicBezTo>
                <a:cubicBezTo>
                  <a:pt x="4515633" y="4659352"/>
                  <a:pt x="4512272" y="4659614"/>
                  <a:pt x="4509155" y="4659614"/>
                </a:cubicBezTo>
                <a:lnTo>
                  <a:pt x="4508528" y="4659283"/>
                </a:lnTo>
                <a:lnTo>
                  <a:pt x="4508528" y="4654481"/>
                </a:lnTo>
                <a:cubicBezTo>
                  <a:pt x="4520976" y="4652363"/>
                  <a:pt x="4528638" y="4655540"/>
                  <a:pt x="4530554" y="4665072"/>
                </a:cubicBezTo>
                <a:lnTo>
                  <a:pt x="4535189" y="4659313"/>
                </a:lnTo>
                <a:lnTo>
                  <a:pt x="4535189" y="4680103"/>
                </a:lnTo>
                <a:lnTo>
                  <a:pt x="4528387" y="4682103"/>
                </a:lnTo>
                <a:cubicBezTo>
                  <a:pt x="4530567" y="4697890"/>
                  <a:pt x="4528387" y="4707164"/>
                  <a:pt x="4534519" y="4711702"/>
                </a:cubicBezTo>
                <a:lnTo>
                  <a:pt x="4535189" y="4711919"/>
                </a:lnTo>
                <a:lnTo>
                  <a:pt x="4535189" y="4755280"/>
                </a:lnTo>
                <a:lnTo>
                  <a:pt x="4534722" y="4755428"/>
                </a:lnTo>
                <a:lnTo>
                  <a:pt x="4534722" y="4742079"/>
                </a:lnTo>
                <a:lnTo>
                  <a:pt x="4525082" y="4753845"/>
                </a:lnTo>
                <a:lnTo>
                  <a:pt x="4519310" y="4749178"/>
                </a:lnTo>
                <a:cubicBezTo>
                  <a:pt x="4515496" y="4754421"/>
                  <a:pt x="4515496" y="4754421"/>
                  <a:pt x="4515496" y="4754421"/>
                </a:cubicBezTo>
                <a:lnTo>
                  <a:pt x="4514948" y="4754321"/>
                </a:lnTo>
                <a:lnTo>
                  <a:pt x="4517092" y="4739195"/>
                </a:lnTo>
                <a:lnTo>
                  <a:pt x="4517226" y="4738247"/>
                </a:lnTo>
                <a:lnTo>
                  <a:pt x="4513494" y="4737797"/>
                </a:lnTo>
                <a:lnTo>
                  <a:pt x="4510252" y="4743897"/>
                </a:lnTo>
                <a:lnTo>
                  <a:pt x="4514862" y="4754304"/>
                </a:lnTo>
                <a:lnTo>
                  <a:pt x="4510492" y="4753503"/>
                </a:lnTo>
                <a:cubicBezTo>
                  <a:pt x="4509777" y="4753371"/>
                  <a:pt x="4509777" y="4753371"/>
                  <a:pt x="4509777" y="4753371"/>
                </a:cubicBezTo>
                <a:cubicBezTo>
                  <a:pt x="4510730" y="4762286"/>
                  <a:pt x="4514304" y="4767793"/>
                  <a:pt x="4516688" y="4772643"/>
                </a:cubicBezTo>
                <a:lnTo>
                  <a:pt x="4516656" y="4774649"/>
                </a:lnTo>
                <a:lnTo>
                  <a:pt x="4516664" y="4774653"/>
                </a:lnTo>
                <a:lnTo>
                  <a:pt x="4516656" y="4774654"/>
                </a:lnTo>
                <a:lnTo>
                  <a:pt x="4516600" y="4778273"/>
                </a:lnTo>
                <a:lnTo>
                  <a:pt x="4523747" y="4781829"/>
                </a:lnTo>
                <a:lnTo>
                  <a:pt x="4531620" y="4786104"/>
                </a:lnTo>
                <a:lnTo>
                  <a:pt x="4535189" y="4778306"/>
                </a:lnTo>
                <a:lnTo>
                  <a:pt x="4535189" y="4787019"/>
                </a:lnTo>
                <a:lnTo>
                  <a:pt x="4546720" y="4788425"/>
                </a:lnTo>
                <a:cubicBezTo>
                  <a:pt x="4556026" y="4790128"/>
                  <a:pt x="4567658" y="4791830"/>
                  <a:pt x="4576962" y="4795235"/>
                </a:cubicBezTo>
                <a:cubicBezTo>
                  <a:pt x="4576962" y="4795235"/>
                  <a:pt x="4579290" y="4795235"/>
                  <a:pt x="4579290" y="4795235"/>
                </a:cubicBezTo>
                <a:cubicBezTo>
                  <a:pt x="4581616" y="4795235"/>
                  <a:pt x="4583942" y="4796936"/>
                  <a:pt x="4586269" y="4796936"/>
                </a:cubicBezTo>
                <a:cubicBezTo>
                  <a:pt x="4588596" y="4796936"/>
                  <a:pt x="4593248" y="4798638"/>
                  <a:pt x="4595574" y="4798638"/>
                </a:cubicBezTo>
                <a:cubicBezTo>
                  <a:pt x="4595574" y="4798638"/>
                  <a:pt x="4595574" y="4798638"/>
                  <a:pt x="4597900" y="4798638"/>
                </a:cubicBezTo>
                <a:cubicBezTo>
                  <a:pt x="4597900" y="4798638"/>
                  <a:pt x="4595574" y="4800341"/>
                  <a:pt x="4595574" y="4800341"/>
                </a:cubicBezTo>
                <a:cubicBezTo>
                  <a:pt x="4595574" y="4800341"/>
                  <a:pt x="4593248" y="4800341"/>
                  <a:pt x="4593248" y="4800341"/>
                </a:cubicBezTo>
                <a:cubicBezTo>
                  <a:pt x="4590922" y="4800341"/>
                  <a:pt x="4588596" y="4798638"/>
                  <a:pt x="4586269" y="4798638"/>
                </a:cubicBezTo>
                <a:cubicBezTo>
                  <a:pt x="4583942" y="4798638"/>
                  <a:pt x="4581616" y="4798638"/>
                  <a:pt x="4579290" y="4798638"/>
                </a:cubicBezTo>
                <a:cubicBezTo>
                  <a:pt x="4579290" y="4798638"/>
                  <a:pt x="4579290" y="4798638"/>
                  <a:pt x="4576962" y="4798638"/>
                </a:cubicBezTo>
                <a:cubicBezTo>
                  <a:pt x="4576962" y="4800341"/>
                  <a:pt x="4576962" y="4800341"/>
                  <a:pt x="4576962" y="4800341"/>
                </a:cubicBezTo>
                <a:cubicBezTo>
                  <a:pt x="4576962" y="4800341"/>
                  <a:pt x="4579290" y="4802043"/>
                  <a:pt x="4579290" y="4802043"/>
                </a:cubicBezTo>
                <a:cubicBezTo>
                  <a:pt x="4579290" y="4802043"/>
                  <a:pt x="4579290" y="4803746"/>
                  <a:pt x="4579290" y="4803746"/>
                </a:cubicBezTo>
                <a:cubicBezTo>
                  <a:pt x="4576962" y="4803746"/>
                  <a:pt x="4576962" y="4803746"/>
                  <a:pt x="4576962" y="4803746"/>
                </a:cubicBezTo>
                <a:cubicBezTo>
                  <a:pt x="4576962" y="4803746"/>
                  <a:pt x="4576962" y="4803746"/>
                  <a:pt x="4574638" y="4802043"/>
                </a:cubicBezTo>
                <a:cubicBezTo>
                  <a:pt x="4574638" y="4800341"/>
                  <a:pt x="4574638" y="4800341"/>
                  <a:pt x="4574638" y="4798638"/>
                </a:cubicBezTo>
                <a:cubicBezTo>
                  <a:pt x="4565331" y="4795235"/>
                  <a:pt x="4556026" y="4793532"/>
                  <a:pt x="4546720" y="4791830"/>
                </a:cubicBezTo>
                <a:cubicBezTo>
                  <a:pt x="4542067" y="4791830"/>
                  <a:pt x="4537414" y="4791830"/>
                  <a:pt x="4532762" y="4790128"/>
                </a:cubicBezTo>
                <a:cubicBezTo>
                  <a:pt x="4532762" y="4790128"/>
                  <a:pt x="4532762" y="4790128"/>
                  <a:pt x="4532762" y="4791830"/>
                </a:cubicBezTo>
                <a:cubicBezTo>
                  <a:pt x="4528109" y="4790979"/>
                  <a:pt x="4525783" y="4790553"/>
                  <a:pt x="4523456" y="4789914"/>
                </a:cubicBezTo>
                <a:lnTo>
                  <a:pt x="4516458" y="4787515"/>
                </a:lnTo>
                <a:lnTo>
                  <a:pt x="4516450" y="4787981"/>
                </a:lnTo>
                <a:lnTo>
                  <a:pt x="4517780" y="4788431"/>
                </a:lnTo>
                <a:lnTo>
                  <a:pt x="4510318" y="4788431"/>
                </a:lnTo>
                <a:lnTo>
                  <a:pt x="4507660" y="4793291"/>
                </a:lnTo>
                <a:cubicBezTo>
                  <a:pt x="4507660" y="4793291"/>
                  <a:pt x="4509962" y="4793291"/>
                  <a:pt x="4509962" y="4794977"/>
                </a:cubicBezTo>
                <a:cubicBezTo>
                  <a:pt x="4509962" y="4794977"/>
                  <a:pt x="4509962" y="4794977"/>
                  <a:pt x="4512266" y="4794977"/>
                </a:cubicBezTo>
                <a:cubicBezTo>
                  <a:pt x="4512266" y="4794977"/>
                  <a:pt x="4512266" y="4794977"/>
                  <a:pt x="4512266" y="4793291"/>
                </a:cubicBezTo>
                <a:cubicBezTo>
                  <a:pt x="4514570" y="4793291"/>
                  <a:pt x="4519176" y="4794977"/>
                  <a:pt x="4519176" y="4798346"/>
                </a:cubicBezTo>
                <a:cubicBezTo>
                  <a:pt x="4519176" y="4798346"/>
                  <a:pt x="4519176" y="4800031"/>
                  <a:pt x="4519176" y="4800031"/>
                </a:cubicBezTo>
                <a:cubicBezTo>
                  <a:pt x="4516872" y="4800031"/>
                  <a:pt x="4516872" y="4800031"/>
                  <a:pt x="4516872" y="4798346"/>
                </a:cubicBezTo>
                <a:cubicBezTo>
                  <a:pt x="4516872" y="4798346"/>
                  <a:pt x="4514570" y="4796662"/>
                  <a:pt x="4512266" y="4796662"/>
                </a:cubicBezTo>
                <a:cubicBezTo>
                  <a:pt x="4512266" y="4798346"/>
                  <a:pt x="4512266" y="4798346"/>
                  <a:pt x="4509962" y="4800031"/>
                </a:cubicBezTo>
                <a:cubicBezTo>
                  <a:pt x="4509962" y="4800031"/>
                  <a:pt x="4509962" y="4800031"/>
                  <a:pt x="4509962" y="4798346"/>
                </a:cubicBezTo>
                <a:cubicBezTo>
                  <a:pt x="4509962" y="4798346"/>
                  <a:pt x="4509962" y="4796662"/>
                  <a:pt x="4509962" y="4796662"/>
                </a:cubicBezTo>
                <a:cubicBezTo>
                  <a:pt x="4509962" y="4794977"/>
                  <a:pt x="4507660" y="4794977"/>
                  <a:pt x="4505357" y="4794977"/>
                </a:cubicBezTo>
                <a:cubicBezTo>
                  <a:pt x="4505357" y="4796662"/>
                  <a:pt x="4503054" y="4796662"/>
                  <a:pt x="4503054" y="4798346"/>
                </a:cubicBezTo>
                <a:cubicBezTo>
                  <a:pt x="4503054" y="4798346"/>
                  <a:pt x="4503054" y="4796662"/>
                  <a:pt x="4503054" y="4794977"/>
                </a:cubicBezTo>
                <a:cubicBezTo>
                  <a:pt x="4500751" y="4794977"/>
                  <a:pt x="4500751" y="4794977"/>
                  <a:pt x="4498448" y="4794977"/>
                </a:cubicBezTo>
                <a:cubicBezTo>
                  <a:pt x="4498448" y="4794977"/>
                  <a:pt x="4498448" y="4794977"/>
                  <a:pt x="4496145" y="4794977"/>
                </a:cubicBezTo>
                <a:cubicBezTo>
                  <a:pt x="4496145" y="4794977"/>
                  <a:pt x="4493842" y="4794977"/>
                  <a:pt x="4493842" y="4794977"/>
                </a:cubicBezTo>
                <a:cubicBezTo>
                  <a:pt x="4491538" y="4794977"/>
                  <a:pt x="4491538" y="4794977"/>
                  <a:pt x="4491538" y="4794977"/>
                </a:cubicBezTo>
                <a:cubicBezTo>
                  <a:pt x="4491538" y="4794977"/>
                  <a:pt x="4489234" y="4793291"/>
                  <a:pt x="4489234" y="4793291"/>
                </a:cubicBezTo>
                <a:cubicBezTo>
                  <a:pt x="4489234" y="4791606"/>
                  <a:pt x="4491538" y="4791606"/>
                  <a:pt x="4491538" y="4791606"/>
                </a:cubicBezTo>
                <a:cubicBezTo>
                  <a:pt x="4491538" y="4791606"/>
                  <a:pt x="4493842" y="4791606"/>
                  <a:pt x="4493842" y="4791606"/>
                </a:cubicBezTo>
                <a:cubicBezTo>
                  <a:pt x="4496145" y="4791606"/>
                  <a:pt x="4496145" y="4791606"/>
                  <a:pt x="4498448" y="4791606"/>
                </a:cubicBezTo>
                <a:cubicBezTo>
                  <a:pt x="4498448" y="4791606"/>
                  <a:pt x="4500751" y="4791606"/>
                  <a:pt x="4500751" y="4791606"/>
                </a:cubicBezTo>
                <a:lnTo>
                  <a:pt x="4496224" y="4788431"/>
                </a:lnTo>
                <a:lnTo>
                  <a:pt x="4475950" y="4788431"/>
                </a:lnTo>
                <a:lnTo>
                  <a:pt x="4480023" y="4789921"/>
                </a:lnTo>
                <a:cubicBezTo>
                  <a:pt x="4480023" y="4789921"/>
                  <a:pt x="4480023" y="4791606"/>
                  <a:pt x="4480023" y="4791606"/>
                </a:cubicBezTo>
                <a:cubicBezTo>
                  <a:pt x="4482326" y="4791606"/>
                  <a:pt x="4482326" y="4793291"/>
                  <a:pt x="4482326" y="4793291"/>
                </a:cubicBezTo>
                <a:cubicBezTo>
                  <a:pt x="4482326" y="4794977"/>
                  <a:pt x="4480023" y="4794977"/>
                  <a:pt x="4480023" y="4794977"/>
                </a:cubicBezTo>
                <a:cubicBezTo>
                  <a:pt x="4480023" y="4794977"/>
                  <a:pt x="4477720" y="4794977"/>
                  <a:pt x="4477720" y="4794977"/>
                </a:cubicBezTo>
                <a:cubicBezTo>
                  <a:pt x="4475416" y="4793291"/>
                  <a:pt x="4473112" y="4793291"/>
                  <a:pt x="4470810" y="4791606"/>
                </a:cubicBezTo>
                <a:cubicBezTo>
                  <a:pt x="4468506" y="4791606"/>
                  <a:pt x="4466203" y="4791606"/>
                  <a:pt x="4463900" y="4791606"/>
                </a:cubicBezTo>
                <a:cubicBezTo>
                  <a:pt x="4461597" y="4791606"/>
                  <a:pt x="4459294" y="4791606"/>
                  <a:pt x="4459294" y="4791606"/>
                </a:cubicBezTo>
                <a:cubicBezTo>
                  <a:pt x="4454688" y="4791606"/>
                  <a:pt x="4452384" y="4791606"/>
                  <a:pt x="4447778" y="4789921"/>
                </a:cubicBezTo>
                <a:cubicBezTo>
                  <a:pt x="4447778" y="4789921"/>
                  <a:pt x="4447778" y="4789921"/>
                  <a:pt x="4445475" y="4789921"/>
                </a:cubicBezTo>
                <a:lnTo>
                  <a:pt x="4441404" y="4788431"/>
                </a:lnTo>
                <a:lnTo>
                  <a:pt x="4431158" y="4788431"/>
                </a:lnTo>
                <a:lnTo>
                  <a:pt x="4431158" y="4822658"/>
                </a:lnTo>
                <a:lnTo>
                  <a:pt x="4449662" y="4824172"/>
                </a:lnTo>
                <a:cubicBezTo>
                  <a:pt x="4448506" y="4827576"/>
                  <a:pt x="4443884" y="4829279"/>
                  <a:pt x="4439261" y="4829918"/>
                </a:cubicBezTo>
                <a:lnTo>
                  <a:pt x="4431158" y="4829420"/>
                </a:lnTo>
                <a:lnTo>
                  <a:pt x="4431158" y="4833921"/>
                </a:lnTo>
                <a:lnTo>
                  <a:pt x="4430283" y="4834286"/>
                </a:lnTo>
                <a:lnTo>
                  <a:pt x="4431158" y="4836523"/>
                </a:lnTo>
                <a:lnTo>
                  <a:pt x="4431158" y="4838175"/>
                </a:lnTo>
                <a:lnTo>
                  <a:pt x="4426657" y="4835512"/>
                </a:lnTo>
                <a:lnTo>
                  <a:pt x="4425132" y="4834612"/>
                </a:lnTo>
                <a:lnTo>
                  <a:pt x="4423626" y="4833722"/>
                </a:lnTo>
                <a:cubicBezTo>
                  <a:pt x="4422348" y="4832967"/>
                  <a:pt x="4422348" y="4832967"/>
                  <a:pt x="4422348" y="4832967"/>
                </a:cubicBezTo>
                <a:lnTo>
                  <a:pt x="4425132" y="4834612"/>
                </a:lnTo>
                <a:lnTo>
                  <a:pt x="4431158" y="4838175"/>
                </a:lnTo>
                <a:lnTo>
                  <a:pt x="4431158" y="4839946"/>
                </a:lnTo>
                <a:lnTo>
                  <a:pt x="4427242" y="4841549"/>
                </a:lnTo>
                <a:lnTo>
                  <a:pt x="4427242" y="4841562"/>
                </a:lnTo>
                <a:lnTo>
                  <a:pt x="4413200" y="4843515"/>
                </a:lnTo>
                <a:lnTo>
                  <a:pt x="4408150" y="4851364"/>
                </a:lnTo>
                <a:lnTo>
                  <a:pt x="4402896" y="4850887"/>
                </a:lnTo>
                <a:cubicBezTo>
                  <a:pt x="4397824" y="4852962"/>
                  <a:pt x="4397824" y="4852962"/>
                  <a:pt x="4397824" y="4852962"/>
                </a:cubicBezTo>
                <a:cubicBezTo>
                  <a:pt x="4399854" y="4847773"/>
                  <a:pt x="4399854" y="4847773"/>
                  <a:pt x="4399854" y="4847773"/>
                </a:cubicBezTo>
                <a:cubicBezTo>
                  <a:pt x="4396810" y="4847773"/>
                  <a:pt x="4392754" y="4847773"/>
                  <a:pt x="4392754" y="4844662"/>
                </a:cubicBezTo>
                <a:cubicBezTo>
                  <a:pt x="4387682" y="4846737"/>
                  <a:pt x="4387682" y="4846737"/>
                  <a:pt x="4387682" y="4846737"/>
                </a:cubicBezTo>
                <a:cubicBezTo>
                  <a:pt x="4386668" y="4841549"/>
                  <a:pt x="4386668" y="4841549"/>
                  <a:pt x="4386668" y="4841549"/>
                </a:cubicBezTo>
                <a:lnTo>
                  <a:pt x="4385808" y="4841549"/>
                </a:lnTo>
                <a:lnTo>
                  <a:pt x="4382847" y="4842276"/>
                </a:lnTo>
                <a:lnTo>
                  <a:pt x="4384284" y="4846680"/>
                </a:lnTo>
                <a:lnTo>
                  <a:pt x="4378963" y="4842897"/>
                </a:lnTo>
                <a:lnTo>
                  <a:pt x="4378006" y="4842897"/>
                </a:lnTo>
                <a:lnTo>
                  <a:pt x="4377748" y="4842840"/>
                </a:lnTo>
                <a:lnTo>
                  <a:pt x="4378526" y="4843541"/>
                </a:lnTo>
                <a:lnTo>
                  <a:pt x="4384334" y="4846834"/>
                </a:lnTo>
                <a:lnTo>
                  <a:pt x="4384384" y="4846996"/>
                </a:lnTo>
                <a:cubicBezTo>
                  <a:pt x="4384640" y="4847773"/>
                  <a:pt x="4384640" y="4847773"/>
                  <a:pt x="4384640" y="4847773"/>
                </a:cubicBezTo>
                <a:cubicBezTo>
                  <a:pt x="4379568" y="4850887"/>
                  <a:pt x="4379568" y="4850887"/>
                  <a:pt x="4379568" y="4850887"/>
                </a:cubicBezTo>
                <a:lnTo>
                  <a:pt x="4379568" y="4854855"/>
                </a:lnTo>
                <a:lnTo>
                  <a:pt x="4370684" y="4856290"/>
                </a:lnTo>
                <a:cubicBezTo>
                  <a:pt x="4372720" y="4851076"/>
                  <a:pt x="4372720" y="4851076"/>
                  <a:pt x="4372720" y="4851076"/>
                </a:cubicBezTo>
                <a:cubicBezTo>
                  <a:pt x="4369156" y="4845862"/>
                  <a:pt x="4363555" y="4846122"/>
                  <a:pt x="4358590" y="4848469"/>
                </a:cubicBezTo>
                <a:lnTo>
                  <a:pt x="4348446" y="4858216"/>
                </a:lnTo>
                <a:lnTo>
                  <a:pt x="4350418" y="4858216"/>
                </a:lnTo>
                <a:cubicBezTo>
                  <a:pt x="4355025" y="4858216"/>
                  <a:pt x="4357328" y="4859866"/>
                  <a:pt x="4359631" y="4858216"/>
                </a:cubicBezTo>
                <a:cubicBezTo>
                  <a:pt x="4361934" y="4858216"/>
                  <a:pt x="4361934" y="4858216"/>
                  <a:pt x="4361934" y="4859866"/>
                </a:cubicBezTo>
                <a:cubicBezTo>
                  <a:pt x="4364238" y="4859866"/>
                  <a:pt x="4361934" y="4861518"/>
                  <a:pt x="4361934" y="4861518"/>
                </a:cubicBezTo>
                <a:cubicBezTo>
                  <a:pt x="4357328" y="4863169"/>
                  <a:pt x="4352722" y="4861518"/>
                  <a:pt x="4350418" y="4861518"/>
                </a:cubicBezTo>
                <a:cubicBezTo>
                  <a:pt x="4345812" y="4861518"/>
                  <a:pt x="4343508" y="4861518"/>
                  <a:pt x="4338903" y="4861518"/>
                </a:cubicBezTo>
                <a:cubicBezTo>
                  <a:pt x="4338903" y="4861518"/>
                  <a:pt x="4336599" y="4861518"/>
                  <a:pt x="4336599" y="4859866"/>
                </a:cubicBezTo>
                <a:lnTo>
                  <a:pt x="4337180" y="4859450"/>
                </a:lnTo>
                <a:lnTo>
                  <a:pt x="4335042" y="4858376"/>
                </a:lnTo>
                <a:cubicBezTo>
                  <a:pt x="4333004" y="4862548"/>
                  <a:pt x="4333004" y="4862548"/>
                  <a:pt x="4333004" y="4862548"/>
                </a:cubicBezTo>
                <a:cubicBezTo>
                  <a:pt x="4327914" y="4861505"/>
                  <a:pt x="4327914" y="4861505"/>
                  <a:pt x="4327914" y="4861505"/>
                </a:cubicBezTo>
                <a:lnTo>
                  <a:pt x="4326265" y="4862770"/>
                </a:lnTo>
                <a:lnTo>
                  <a:pt x="4321749" y="4858149"/>
                </a:lnTo>
                <a:cubicBezTo>
                  <a:pt x="4315662" y="4860225"/>
                  <a:pt x="4315662" y="4860225"/>
                  <a:pt x="4315662" y="4860225"/>
                </a:cubicBezTo>
                <a:cubicBezTo>
                  <a:pt x="4317690" y="4855037"/>
                  <a:pt x="4317690" y="4855037"/>
                  <a:pt x="4317690" y="4855037"/>
                </a:cubicBezTo>
                <a:cubicBezTo>
                  <a:pt x="4309576" y="4856075"/>
                  <a:pt x="4305518" y="4860225"/>
                  <a:pt x="4294362" y="4858149"/>
                </a:cubicBezTo>
                <a:lnTo>
                  <a:pt x="4295346" y="4854798"/>
                </a:lnTo>
                <a:lnTo>
                  <a:pt x="4294724" y="4854658"/>
                </a:lnTo>
                <a:lnTo>
                  <a:pt x="4295528" y="4854173"/>
                </a:lnTo>
                <a:lnTo>
                  <a:pt x="4297404" y="4847773"/>
                </a:lnTo>
                <a:lnTo>
                  <a:pt x="4285537" y="4849385"/>
                </a:lnTo>
                <a:lnTo>
                  <a:pt x="4286412" y="4850556"/>
                </a:lnTo>
                <a:cubicBezTo>
                  <a:pt x="4287857" y="4851408"/>
                  <a:pt x="4289012" y="4852259"/>
                  <a:pt x="4287857" y="4854812"/>
                </a:cubicBezTo>
                <a:cubicBezTo>
                  <a:pt x="4280922" y="4859918"/>
                  <a:pt x="4276299" y="4858216"/>
                  <a:pt x="4276299" y="4863323"/>
                </a:cubicBezTo>
                <a:cubicBezTo>
                  <a:pt x="4276299" y="4866728"/>
                  <a:pt x="4269364" y="4865026"/>
                  <a:pt x="4264742" y="4865026"/>
                </a:cubicBezTo>
                <a:cubicBezTo>
                  <a:pt x="4267053" y="4863323"/>
                  <a:pt x="4269364" y="4859918"/>
                  <a:pt x="4264742" y="4858216"/>
                </a:cubicBezTo>
                <a:cubicBezTo>
                  <a:pt x="4264742" y="4859918"/>
                  <a:pt x="4264742" y="4859918"/>
                  <a:pt x="4262431" y="4859918"/>
                </a:cubicBezTo>
                <a:cubicBezTo>
                  <a:pt x="4262431" y="4859918"/>
                  <a:pt x="4262431" y="4859918"/>
                  <a:pt x="4262431" y="4863323"/>
                </a:cubicBezTo>
                <a:cubicBezTo>
                  <a:pt x="4260118" y="4863323"/>
                  <a:pt x="4260118" y="4863323"/>
                  <a:pt x="4260118" y="4863323"/>
                </a:cubicBezTo>
                <a:cubicBezTo>
                  <a:pt x="4260118" y="4863323"/>
                  <a:pt x="4260118" y="4863323"/>
                  <a:pt x="4260118" y="4859918"/>
                </a:cubicBezTo>
                <a:cubicBezTo>
                  <a:pt x="4248560" y="4854812"/>
                  <a:pt x="4257808" y="4871834"/>
                  <a:pt x="4253185" y="4880345"/>
                </a:cubicBezTo>
                <a:cubicBezTo>
                  <a:pt x="4257808" y="4876942"/>
                  <a:pt x="4260118" y="4880345"/>
                  <a:pt x="4269364" y="4880345"/>
                </a:cubicBezTo>
                <a:cubicBezTo>
                  <a:pt x="4264742" y="4888857"/>
                  <a:pt x="4276299" y="4885452"/>
                  <a:pt x="4273988" y="4890560"/>
                </a:cubicBezTo>
                <a:cubicBezTo>
                  <a:pt x="4267053" y="4885452"/>
                  <a:pt x="4264742" y="4897368"/>
                  <a:pt x="4260118" y="4899070"/>
                </a:cubicBezTo>
                <a:cubicBezTo>
                  <a:pt x="4262431" y="4902474"/>
                  <a:pt x="4264742" y="4900773"/>
                  <a:pt x="4262431" y="4904177"/>
                </a:cubicBezTo>
                <a:cubicBezTo>
                  <a:pt x="4264742" y="4905879"/>
                  <a:pt x="4273988" y="4900773"/>
                  <a:pt x="4280922" y="4904177"/>
                </a:cubicBezTo>
                <a:cubicBezTo>
                  <a:pt x="4278612" y="4900773"/>
                  <a:pt x="4290168" y="4902474"/>
                  <a:pt x="4294792" y="4900773"/>
                </a:cubicBezTo>
                <a:cubicBezTo>
                  <a:pt x="4297103" y="4905879"/>
                  <a:pt x="4292480" y="4907581"/>
                  <a:pt x="4292480" y="4916092"/>
                </a:cubicBezTo>
                <a:cubicBezTo>
                  <a:pt x="4283234" y="4917795"/>
                  <a:pt x="4287857" y="4917795"/>
                  <a:pt x="4280922" y="4921198"/>
                </a:cubicBezTo>
                <a:cubicBezTo>
                  <a:pt x="4280922" y="4928008"/>
                  <a:pt x="4292480" y="4926306"/>
                  <a:pt x="4292480" y="4931413"/>
                </a:cubicBezTo>
                <a:cubicBezTo>
                  <a:pt x="4292480" y="4931413"/>
                  <a:pt x="4292480" y="4931413"/>
                  <a:pt x="4292480" y="4933114"/>
                </a:cubicBezTo>
                <a:cubicBezTo>
                  <a:pt x="4294792" y="4931413"/>
                  <a:pt x="4294792" y="4931413"/>
                  <a:pt x="4297103" y="4929710"/>
                </a:cubicBezTo>
                <a:cubicBezTo>
                  <a:pt x="4297103" y="4928008"/>
                  <a:pt x="4297103" y="4928008"/>
                  <a:pt x="4297103" y="4926306"/>
                </a:cubicBezTo>
                <a:cubicBezTo>
                  <a:pt x="4301726" y="4931413"/>
                  <a:pt x="4301726" y="4921198"/>
                  <a:pt x="4306348" y="4919497"/>
                </a:cubicBezTo>
                <a:cubicBezTo>
                  <a:pt x="4306348" y="4919497"/>
                  <a:pt x="4306348" y="4919497"/>
                  <a:pt x="4304038" y="4917795"/>
                </a:cubicBezTo>
                <a:cubicBezTo>
                  <a:pt x="4304038" y="4917795"/>
                  <a:pt x="4304038" y="4916092"/>
                  <a:pt x="4304038" y="4916092"/>
                </a:cubicBezTo>
                <a:cubicBezTo>
                  <a:pt x="4304038" y="4916092"/>
                  <a:pt x="4304038" y="4916092"/>
                  <a:pt x="4308661" y="4919497"/>
                </a:cubicBezTo>
                <a:cubicBezTo>
                  <a:pt x="4310972" y="4919497"/>
                  <a:pt x="4315596" y="4919497"/>
                  <a:pt x="4317906" y="4921198"/>
                </a:cubicBezTo>
                <a:cubicBezTo>
                  <a:pt x="4317906" y="4924603"/>
                  <a:pt x="4313283" y="4929710"/>
                  <a:pt x="4317906" y="4926306"/>
                </a:cubicBezTo>
                <a:cubicBezTo>
                  <a:pt x="4320218" y="4929710"/>
                  <a:pt x="4306348" y="4933114"/>
                  <a:pt x="4297103" y="4933114"/>
                </a:cubicBezTo>
                <a:cubicBezTo>
                  <a:pt x="4297103" y="4933114"/>
                  <a:pt x="4297103" y="4933114"/>
                  <a:pt x="4297103" y="4931413"/>
                </a:cubicBezTo>
                <a:cubicBezTo>
                  <a:pt x="4297103" y="4933114"/>
                  <a:pt x="4297103" y="4933114"/>
                  <a:pt x="4294792" y="4934817"/>
                </a:cubicBezTo>
                <a:cubicBezTo>
                  <a:pt x="4297103" y="4934817"/>
                  <a:pt x="4297103" y="4934817"/>
                  <a:pt x="4297103" y="4934817"/>
                </a:cubicBezTo>
                <a:cubicBezTo>
                  <a:pt x="4297103" y="4934817"/>
                  <a:pt x="4297103" y="4934817"/>
                  <a:pt x="4299415" y="4934817"/>
                </a:cubicBezTo>
                <a:cubicBezTo>
                  <a:pt x="4299415" y="4934817"/>
                  <a:pt x="4299415" y="4934817"/>
                  <a:pt x="4299415" y="4936519"/>
                </a:cubicBezTo>
                <a:cubicBezTo>
                  <a:pt x="4299415" y="4938221"/>
                  <a:pt x="4299415" y="4939924"/>
                  <a:pt x="4301726" y="4941626"/>
                </a:cubicBezTo>
                <a:cubicBezTo>
                  <a:pt x="4301726" y="4943327"/>
                  <a:pt x="4304038" y="4945030"/>
                  <a:pt x="4304038" y="4946732"/>
                </a:cubicBezTo>
                <a:cubicBezTo>
                  <a:pt x="4304038" y="4946732"/>
                  <a:pt x="4304038" y="4946732"/>
                  <a:pt x="4304038" y="4948435"/>
                </a:cubicBezTo>
                <a:cubicBezTo>
                  <a:pt x="4304038" y="4948435"/>
                  <a:pt x="4304038" y="4948435"/>
                  <a:pt x="4301726" y="4948435"/>
                </a:cubicBezTo>
                <a:cubicBezTo>
                  <a:pt x="4301726" y="4950137"/>
                  <a:pt x="4299415" y="4951839"/>
                  <a:pt x="4299415" y="4953542"/>
                </a:cubicBezTo>
                <a:cubicBezTo>
                  <a:pt x="4299415" y="4953542"/>
                  <a:pt x="4297103" y="4955243"/>
                  <a:pt x="4294792" y="4956945"/>
                </a:cubicBezTo>
                <a:cubicBezTo>
                  <a:pt x="4294792" y="4956945"/>
                  <a:pt x="4294792" y="4956945"/>
                  <a:pt x="4292480" y="4956945"/>
                </a:cubicBezTo>
                <a:cubicBezTo>
                  <a:pt x="4292480" y="4956945"/>
                  <a:pt x="4292480" y="4955243"/>
                  <a:pt x="4292480" y="4955243"/>
                </a:cubicBezTo>
                <a:cubicBezTo>
                  <a:pt x="4294792" y="4953542"/>
                  <a:pt x="4294792" y="4951839"/>
                  <a:pt x="4294792" y="4951839"/>
                </a:cubicBezTo>
                <a:cubicBezTo>
                  <a:pt x="4297103" y="4950137"/>
                  <a:pt x="4297103" y="4948435"/>
                  <a:pt x="4299415" y="4946732"/>
                </a:cubicBezTo>
                <a:cubicBezTo>
                  <a:pt x="4299415" y="4945030"/>
                  <a:pt x="4299415" y="4945030"/>
                  <a:pt x="4297103" y="4943327"/>
                </a:cubicBezTo>
                <a:cubicBezTo>
                  <a:pt x="4297103" y="4941626"/>
                  <a:pt x="4294792" y="4939924"/>
                  <a:pt x="4294792" y="4938221"/>
                </a:cubicBezTo>
                <a:cubicBezTo>
                  <a:pt x="4294792" y="4936519"/>
                  <a:pt x="4294792" y="4936519"/>
                  <a:pt x="4294792" y="4936519"/>
                </a:cubicBezTo>
                <a:cubicBezTo>
                  <a:pt x="4294792" y="4936519"/>
                  <a:pt x="4292480" y="4936519"/>
                  <a:pt x="4292480" y="4936519"/>
                </a:cubicBezTo>
                <a:cubicBezTo>
                  <a:pt x="4292480" y="4939924"/>
                  <a:pt x="4285544" y="4941626"/>
                  <a:pt x="4285544" y="4938221"/>
                </a:cubicBezTo>
                <a:cubicBezTo>
                  <a:pt x="4283234" y="4941626"/>
                  <a:pt x="4280922" y="4943327"/>
                  <a:pt x="4278612" y="4946732"/>
                </a:cubicBezTo>
                <a:cubicBezTo>
                  <a:pt x="4276299" y="4945030"/>
                  <a:pt x="4278612" y="4945030"/>
                  <a:pt x="4278612" y="4943327"/>
                </a:cubicBezTo>
                <a:cubicBezTo>
                  <a:pt x="4273988" y="4946732"/>
                  <a:pt x="4267053" y="4946732"/>
                  <a:pt x="4267053" y="4953542"/>
                </a:cubicBezTo>
                <a:cubicBezTo>
                  <a:pt x="4264742" y="4946732"/>
                  <a:pt x="4264742" y="4955243"/>
                  <a:pt x="4262431" y="4956945"/>
                </a:cubicBezTo>
                <a:cubicBezTo>
                  <a:pt x="4260118" y="4956945"/>
                  <a:pt x="4255496" y="4956945"/>
                  <a:pt x="4257808" y="4956945"/>
                </a:cubicBezTo>
                <a:cubicBezTo>
                  <a:pt x="4253185" y="4956945"/>
                  <a:pt x="4246249" y="4955243"/>
                  <a:pt x="4248560" y="4963754"/>
                </a:cubicBezTo>
                <a:cubicBezTo>
                  <a:pt x="4243938" y="4963754"/>
                  <a:pt x="4243938" y="4960350"/>
                  <a:pt x="4241627" y="4962053"/>
                </a:cubicBezTo>
                <a:cubicBezTo>
                  <a:pt x="4241627" y="4962053"/>
                  <a:pt x="4241627" y="4962053"/>
                  <a:pt x="4241627" y="4963754"/>
                </a:cubicBezTo>
                <a:cubicBezTo>
                  <a:pt x="4239314" y="4963754"/>
                  <a:pt x="4239314" y="4963754"/>
                  <a:pt x="4239314" y="4963754"/>
                </a:cubicBezTo>
                <a:cubicBezTo>
                  <a:pt x="4234692" y="4963754"/>
                  <a:pt x="4241627" y="4967159"/>
                  <a:pt x="4237004" y="4968861"/>
                </a:cubicBezTo>
                <a:cubicBezTo>
                  <a:pt x="4234692" y="4968861"/>
                  <a:pt x="4227758" y="4967159"/>
                  <a:pt x="4225446" y="4970564"/>
                </a:cubicBezTo>
                <a:cubicBezTo>
                  <a:pt x="4225446" y="4970564"/>
                  <a:pt x="4227758" y="4970564"/>
                  <a:pt x="4227758" y="4972266"/>
                </a:cubicBezTo>
                <a:cubicBezTo>
                  <a:pt x="4227758" y="4972266"/>
                  <a:pt x="4225446" y="4972266"/>
                  <a:pt x="4225446" y="4972266"/>
                </a:cubicBezTo>
                <a:lnTo>
                  <a:pt x="4216523" y="4978836"/>
                </a:lnTo>
                <a:lnTo>
                  <a:pt x="4216502" y="4978816"/>
                </a:lnTo>
                <a:lnTo>
                  <a:pt x="4216482" y="4978867"/>
                </a:lnTo>
                <a:lnTo>
                  <a:pt x="4213888" y="4980777"/>
                </a:lnTo>
                <a:cubicBezTo>
                  <a:pt x="4209265" y="4979074"/>
                  <a:pt x="4202330" y="4982479"/>
                  <a:pt x="4202330" y="4987585"/>
                </a:cubicBezTo>
                <a:cubicBezTo>
                  <a:pt x="4186150" y="4990990"/>
                  <a:pt x="4183839" y="5004608"/>
                  <a:pt x="4169970" y="4999501"/>
                </a:cubicBezTo>
                <a:cubicBezTo>
                  <a:pt x="4165346" y="4999501"/>
                  <a:pt x="4167658" y="5004608"/>
                  <a:pt x="4163035" y="5004608"/>
                </a:cubicBezTo>
                <a:cubicBezTo>
                  <a:pt x="4160724" y="4999501"/>
                  <a:pt x="4153789" y="5002906"/>
                  <a:pt x="4156100" y="5008012"/>
                </a:cubicBezTo>
                <a:cubicBezTo>
                  <a:pt x="4156100" y="5008012"/>
                  <a:pt x="4151478" y="5009714"/>
                  <a:pt x="4151478" y="5006311"/>
                </a:cubicBezTo>
                <a:cubicBezTo>
                  <a:pt x="4149166" y="5006311"/>
                  <a:pt x="4149166" y="5008012"/>
                  <a:pt x="4149166" y="5009714"/>
                </a:cubicBezTo>
                <a:cubicBezTo>
                  <a:pt x="4146854" y="5009714"/>
                  <a:pt x="4149166" y="5006311"/>
                  <a:pt x="4149166" y="5004608"/>
                </a:cubicBezTo>
                <a:cubicBezTo>
                  <a:pt x="4144543" y="5006311"/>
                  <a:pt x="4146854" y="5009714"/>
                  <a:pt x="4142232" y="5006311"/>
                </a:cubicBezTo>
                <a:cubicBezTo>
                  <a:pt x="4142232" y="5008012"/>
                  <a:pt x="4144543" y="5009714"/>
                  <a:pt x="4144543" y="5009714"/>
                </a:cubicBezTo>
                <a:cubicBezTo>
                  <a:pt x="4142232" y="5008012"/>
                  <a:pt x="4135298" y="5011417"/>
                  <a:pt x="4135298" y="5008012"/>
                </a:cubicBezTo>
                <a:cubicBezTo>
                  <a:pt x="4121428" y="5011417"/>
                  <a:pt x="4112182" y="5006311"/>
                  <a:pt x="4105248" y="5014822"/>
                </a:cubicBezTo>
                <a:cubicBezTo>
                  <a:pt x="4102936" y="5009714"/>
                  <a:pt x="4096002" y="5014822"/>
                  <a:pt x="4096002" y="5011417"/>
                </a:cubicBezTo>
                <a:cubicBezTo>
                  <a:pt x="4093690" y="5013119"/>
                  <a:pt x="4091378" y="5014822"/>
                  <a:pt x="4096002" y="5014822"/>
                </a:cubicBezTo>
                <a:cubicBezTo>
                  <a:pt x="4091378" y="5016523"/>
                  <a:pt x="4077509" y="5018226"/>
                  <a:pt x="4075198" y="5014822"/>
                </a:cubicBezTo>
                <a:cubicBezTo>
                  <a:pt x="4072886" y="5018226"/>
                  <a:pt x="4049771" y="5013119"/>
                  <a:pt x="4054394" y="5023332"/>
                </a:cubicBezTo>
                <a:cubicBezTo>
                  <a:pt x="4045147" y="5016523"/>
                  <a:pt x="4033590" y="5019928"/>
                  <a:pt x="4022034" y="5023332"/>
                </a:cubicBezTo>
                <a:cubicBezTo>
                  <a:pt x="4024344" y="5019928"/>
                  <a:pt x="4001230" y="5023332"/>
                  <a:pt x="3998917" y="5026736"/>
                </a:cubicBezTo>
                <a:cubicBezTo>
                  <a:pt x="3996606" y="5023332"/>
                  <a:pt x="3991984" y="5030141"/>
                  <a:pt x="3994295" y="5025035"/>
                </a:cubicBezTo>
                <a:cubicBezTo>
                  <a:pt x="3991984" y="5028439"/>
                  <a:pt x="3980426" y="5025035"/>
                  <a:pt x="3980426" y="5031844"/>
                </a:cubicBezTo>
                <a:cubicBezTo>
                  <a:pt x="3980426" y="5030141"/>
                  <a:pt x="3978114" y="5026736"/>
                  <a:pt x="3975803" y="5028439"/>
                </a:cubicBezTo>
                <a:cubicBezTo>
                  <a:pt x="3975803" y="5028439"/>
                  <a:pt x="3973491" y="5030141"/>
                  <a:pt x="3973491" y="5030141"/>
                </a:cubicBezTo>
                <a:cubicBezTo>
                  <a:pt x="3971180" y="5030141"/>
                  <a:pt x="3973491" y="5028439"/>
                  <a:pt x="3973491" y="5028439"/>
                </a:cubicBezTo>
                <a:cubicBezTo>
                  <a:pt x="3968869" y="5026736"/>
                  <a:pt x="3971180" y="5030141"/>
                  <a:pt x="3968869" y="5030141"/>
                </a:cubicBezTo>
                <a:cubicBezTo>
                  <a:pt x="3966556" y="5030141"/>
                  <a:pt x="3964245" y="5026736"/>
                  <a:pt x="3964245" y="5026736"/>
                </a:cubicBezTo>
                <a:cubicBezTo>
                  <a:pt x="3961933" y="5026736"/>
                  <a:pt x="3959622" y="5030141"/>
                  <a:pt x="3959622" y="5030141"/>
                </a:cubicBezTo>
                <a:cubicBezTo>
                  <a:pt x="3948065" y="5031844"/>
                  <a:pt x="3943441" y="5025035"/>
                  <a:pt x="3936507" y="5030141"/>
                </a:cubicBezTo>
                <a:cubicBezTo>
                  <a:pt x="3938819" y="5023332"/>
                  <a:pt x="3931884" y="5036949"/>
                  <a:pt x="3929573" y="5026736"/>
                </a:cubicBezTo>
                <a:cubicBezTo>
                  <a:pt x="3927261" y="5026736"/>
                  <a:pt x="3927261" y="5031844"/>
                  <a:pt x="3924948" y="5031844"/>
                </a:cubicBezTo>
                <a:cubicBezTo>
                  <a:pt x="3922637" y="5031844"/>
                  <a:pt x="3922637" y="5028439"/>
                  <a:pt x="3920326" y="5028439"/>
                </a:cubicBezTo>
                <a:cubicBezTo>
                  <a:pt x="3911080" y="5028439"/>
                  <a:pt x="3892589" y="5036949"/>
                  <a:pt x="3883342" y="5035248"/>
                </a:cubicBezTo>
                <a:cubicBezTo>
                  <a:pt x="3885653" y="5028439"/>
                  <a:pt x="3874096" y="5035248"/>
                  <a:pt x="3869473" y="5030141"/>
                </a:cubicBezTo>
                <a:cubicBezTo>
                  <a:pt x="3869473" y="5030141"/>
                  <a:pt x="3869473" y="5030141"/>
                  <a:pt x="3867162" y="5031844"/>
                </a:cubicBezTo>
                <a:cubicBezTo>
                  <a:pt x="3864850" y="5036949"/>
                  <a:pt x="3855605" y="5028439"/>
                  <a:pt x="3853292" y="5031844"/>
                </a:cubicBezTo>
                <a:cubicBezTo>
                  <a:pt x="3850981" y="5028439"/>
                  <a:pt x="3855605" y="5026736"/>
                  <a:pt x="3857916" y="5023332"/>
                </a:cubicBezTo>
                <a:cubicBezTo>
                  <a:pt x="3860227" y="5023332"/>
                  <a:pt x="3862538" y="5025035"/>
                  <a:pt x="3864850" y="5026736"/>
                </a:cubicBezTo>
                <a:cubicBezTo>
                  <a:pt x="3864850" y="5026736"/>
                  <a:pt x="3867162" y="5026736"/>
                  <a:pt x="3867162" y="5026736"/>
                </a:cubicBezTo>
                <a:cubicBezTo>
                  <a:pt x="3867162" y="5026736"/>
                  <a:pt x="3867162" y="5026736"/>
                  <a:pt x="3869473" y="5026736"/>
                </a:cubicBezTo>
                <a:cubicBezTo>
                  <a:pt x="3871785" y="5023332"/>
                  <a:pt x="3869473" y="5021630"/>
                  <a:pt x="3869473" y="5018226"/>
                </a:cubicBezTo>
                <a:cubicBezTo>
                  <a:pt x="3864850" y="5019928"/>
                  <a:pt x="3864850" y="5018226"/>
                  <a:pt x="3860227" y="5016523"/>
                </a:cubicBezTo>
                <a:cubicBezTo>
                  <a:pt x="3860227" y="5018226"/>
                  <a:pt x="3860227" y="5018226"/>
                  <a:pt x="3860227" y="5018226"/>
                </a:cubicBezTo>
                <a:cubicBezTo>
                  <a:pt x="3860227" y="5018226"/>
                  <a:pt x="3860227" y="5018226"/>
                  <a:pt x="3857916" y="5018226"/>
                </a:cubicBezTo>
                <a:cubicBezTo>
                  <a:pt x="3857916" y="5016523"/>
                  <a:pt x="3860227" y="5016523"/>
                  <a:pt x="3860227" y="5014822"/>
                </a:cubicBezTo>
                <a:cubicBezTo>
                  <a:pt x="3860227" y="5014822"/>
                  <a:pt x="3860227" y="5014822"/>
                  <a:pt x="3857916" y="5014822"/>
                </a:cubicBezTo>
                <a:lnTo>
                  <a:pt x="3857916" y="5013119"/>
                </a:lnTo>
                <a:cubicBezTo>
                  <a:pt x="3850981" y="5014822"/>
                  <a:pt x="3855605" y="5018226"/>
                  <a:pt x="3848670" y="5014822"/>
                </a:cubicBezTo>
                <a:cubicBezTo>
                  <a:pt x="3846358" y="5016523"/>
                  <a:pt x="3846358" y="5016523"/>
                  <a:pt x="3846358" y="5018226"/>
                </a:cubicBezTo>
                <a:cubicBezTo>
                  <a:pt x="3846358" y="5018226"/>
                  <a:pt x="3846358" y="5018226"/>
                  <a:pt x="3844046" y="5018226"/>
                </a:cubicBezTo>
                <a:cubicBezTo>
                  <a:pt x="3844046" y="5018226"/>
                  <a:pt x="3841734" y="5018226"/>
                  <a:pt x="3841734" y="5018226"/>
                </a:cubicBezTo>
                <a:cubicBezTo>
                  <a:pt x="3841734" y="5018226"/>
                  <a:pt x="3841734" y="5018226"/>
                  <a:pt x="3839423" y="5018226"/>
                </a:cubicBezTo>
                <a:cubicBezTo>
                  <a:pt x="3839423" y="5019928"/>
                  <a:pt x="3839423" y="5019928"/>
                  <a:pt x="3837112" y="5019928"/>
                </a:cubicBezTo>
                <a:cubicBezTo>
                  <a:pt x="3839423" y="5023332"/>
                  <a:pt x="3844046" y="5018226"/>
                  <a:pt x="3839423" y="5023332"/>
                </a:cubicBezTo>
                <a:cubicBezTo>
                  <a:pt x="3839423" y="5026736"/>
                  <a:pt x="3848670" y="5025035"/>
                  <a:pt x="3853292" y="5025035"/>
                </a:cubicBezTo>
                <a:cubicBezTo>
                  <a:pt x="3848670" y="5031844"/>
                  <a:pt x="3848670" y="5026736"/>
                  <a:pt x="3848670" y="5036949"/>
                </a:cubicBezTo>
                <a:cubicBezTo>
                  <a:pt x="3846358" y="5033546"/>
                  <a:pt x="3846358" y="5038652"/>
                  <a:pt x="3846358" y="5038652"/>
                </a:cubicBezTo>
                <a:cubicBezTo>
                  <a:pt x="3837112" y="5038652"/>
                  <a:pt x="3827866" y="5030141"/>
                  <a:pt x="3827866" y="5038652"/>
                </a:cubicBezTo>
                <a:cubicBezTo>
                  <a:pt x="3827866" y="5036949"/>
                  <a:pt x="3825554" y="5036949"/>
                  <a:pt x="3825554" y="5035248"/>
                </a:cubicBezTo>
                <a:cubicBezTo>
                  <a:pt x="3816308" y="5047164"/>
                  <a:pt x="3802439" y="5038652"/>
                  <a:pt x="3793193" y="5040354"/>
                </a:cubicBezTo>
                <a:cubicBezTo>
                  <a:pt x="3795504" y="5033546"/>
                  <a:pt x="3783947" y="5040354"/>
                  <a:pt x="3781636" y="5035248"/>
                </a:cubicBezTo>
                <a:cubicBezTo>
                  <a:pt x="3777012" y="5035248"/>
                  <a:pt x="3786258" y="5038652"/>
                  <a:pt x="3779324" y="5040354"/>
                </a:cubicBezTo>
                <a:cubicBezTo>
                  <a:pt x="3777012" y="5038652"/>
                  <a:pt x="3772390" y="5040354"/>
                  <a:pt x="3770078" y="5036949"/>
                </a:cubicBezTo>
                <a:cubicBezTo>
                  <a:pt x="3767767" y="5036949"/>
                  <a:pt x="3767767" y="5036949"/>
                  <a:pt x="3767767" y="5036949"/>
                </a:cubicBezTo>
                <a:cubicBezTo>
                  <a:pt x="3767767" y="5036949"/>
                  <a:pt x="3765456" y="5036949"/>
                  <a:pt x="3765456" y="5036949"/>
                </a:cubicBezTo>
                <a:cubicBezTo>
                  <a:pt x="3765456" y="5036949"/>
                  <a:pt x="3763143" y="5036949"/>
                  <a:pt x="3763143" y="5036949"/>
                </a:cubicBezTo>
                <a:cubicBezTo>
                  <a:pt x="3763143" y="5036949"/>
                  <a:pt x="3763143" y="5036949"/>
                  <a:pt x="3760832" y="5036949"/>
                </a:cubicBezTo>
                <a:cubicBezTo>
                  <a:pt x="3760832" y="5035248"/>
                  <a:pt x="3760832" y="5033546"/>
                  <a:pt x="3758520" y="5031844"/>
                </a:cubicBezTo>
                <a:cubicBezTo>
                  <a:pt x="3756208" y="5035248"/>
                  <a:pt x="3751586" y="5031844"/>
                  <a:pt x="3749274" y="5028439"/>
                </a:cubicBezTo>
                <a:cubicBezTo>
                  <a:pt x="3751586" y="5033546"/>
                  <a:pt x="3737717" y="5026736"/>
                  <a:pt x="3730782" y="5026736"/>
                </a:cubicBezTo>
                <a:cubicBezTo>
                  <a:pt x="3728471" y="5030141"/>
                  <a:pt x="3721535" y="5033546"/>
                  <a:pt x="3726160" y="5036949"/>
                </a:cubicBezTo>
                <a:cubicBezTo>
                  <a:pt x="3726160" y="5031844"/>
                  <a:pt x="3737717" y="5031844"/>
                  <a:pt x="3740028" y="5038652"/>
                </a:cubicBezTo>
                <a:cubicBezTo>
                  <a:pt x="3742339" y="5038652"/>
                  <a:pt x="3744652" y="5036949"/>
                  <a:pt x="3744652" y="5036949"/>
                </a:cubicBezTo>
                <a:cubicBezTo>
                  <a:pt x="3744652" y="5036949"/>
                  <a:pt x="3744652" y="5036949"/>
                  <a:pt x="3746963" y="5035248"/>
                </a:cubicBezTo>
                <a:cubicBezTo>
                  <a:pt x="3749274" y="5036949"/>
                  <a:pt x="3749274" y="5036949"/>
                  <a:pt x="3749274" y="5040354"/>
                </a:cubicBezTo>
                <a:cubicBezTo>
                  <a:pt x="3751586" y="5040354"/>
                  <a:pt x="3749274" y="5042057"/>
                  <a:pt x="3749274" y="5042057"/>
                </a:cubicBezTo>
                <a:cubicBezTo>
                  <a:pt x="3749274" y="5042057"/>
                  <a:pt x="3746963" y="5040354"/>
                  <a:pt x="3746963" y="5040354"/>
                </a:cubicBezTo>
                <a:cubicBezTo>
                  <a:pt x="3746963" y="5040354"/>
                  <a:pt x="3746963" y="5038652"/>
                  <a:pt x="3746963" y="5038652"/>
                </a:cubicBezTo>
                <a:cubicBezTo>
                  <a:pt x="3744652" y="5040354"/>
                  <a:pt x="3742339" y="5040354"/>
                  <a:pt x="3740028" y="5042057"/>
                </a:cubicBezTo>
                <a:cubicBezTo>
                  <a:pt x="3740028" y="5042057"/>
                  <a:pt x="3740028" y="5042057"/>
                  <a:pt x="3737717" y="5042057"/>
                </a:cubicBezTo>
                <a:cubicBezTo>
                  <a:pt x="3728471" y="5048865"/>
                  <a:pt x="3712290" y="5045462"/>
                  <a:pt x="3703044" y="5042057"/>
                </a:cubicBezTo>
                <a:cubicBezTo>
                  <a:pt x="3707667" y="5036949"/>
                  <a:pt x="3693798" y="5038652"/>
                  <a:pt x="3696109" y="5031844"/>
                </a:cubicBezTo>
                <a:cubicBezTo>
                  <a:pt x="3693798" y="5031844"/>
                  <a:pt x="3691487" y="5033546"/>
                  <a:pt x="3691487" y="5035248"/>
                </a:cubicBezTo>
                <a:cubicBezTo>
                  <a:pt x="3691487" y="5036949"/>
                  <a:pt x="3691487" y="5036949"/>
                  <a:pt x="3693798" y="5036949"/>
                </a:cubicBezTo>
                <a:cubicBezTo>
                  <a:pt x="3696109" y="5036949"/>
                  <a:pt x="3698422" y="5038652"/>
                  <a:pt x="3698422" y="5040354"/>
                </a:cubicBezTo>
                <a:cubicBezTo>
                  <a:pt x="3700733" y="5040354"/>
                  <a:pt x="3700733" y="5042057"/>
                  <a:pt x="3700733" y="5042057"/>
                </a:cubicBezTo>
                <a:cubicBezTo>
                  <a:pt x="3700733" y="5043759"/>
                  <a:pt x="3700733" y="5045462"/>
                  <a:pt x="3698422" y="5045462"/>
                </a:cubicBezTo>
                <a:cubicBezTo>
                  <a:pt x="3698422" y="5045462"/>
                  <a:pt x="3698422" y="5045462"/>
                  <a:pt x="3696109" y="5045462"/>
                </a:cubicBezTo>
                <a:cubicBezTo>
                  <a:pt x="3696109" y="5048865"/>
                  <a:pt x="3689176" y="5043759"/>
                  <a:pt x="3684552" y="5043759"/>
                </a:cubicBezTo>
                <a:cubicBezTo>
                  <a:pt x="3686864" y="5042057"/>
                  <a:pt x="3689176" y="5042057"/>
                  <a:pt x="3689176" y="5038652"/>
                </a:cubicBezTo>
                <a:cubicBezTo>
                  <a:pt x="3689176" y="5036949"/>
                  <a:pt x="3689176" y="5036949"/>
                  <a:pt x="3689176" y="5036949"/>
                </a:cubicBezTo>
                <a:cubicBezTo>
                  <a:pt x="3682240" y="5033546"/>
                  <a:pt x="3684552" y="5040354"/>
                  <a:pt x="3679929" y="5038652"/>
                </a:cubicBezTo>
                <a:cubicBezTo>
                  <a:pt x="3679929" y="5042057"/>
                  <a:pt x="3684552" y="5043759"/>
                  <a:pt x="3679929" y="5047164"/>
                </a:cubicBezTo>
                <a:cubicBezTo>
                  <a:pt x="3675305" y="5047164"/>
                  <a:pt x="3670683" y="5047164"/>
                  <a:pt x="3668372" y="5045462"/>
                </a:cubicBezTo>
                <a:cubicBezTo>
                  <a:pt x="3675305" y="5042057"/>
                  <a:pt x="3666060" y="5040354"/>
                  <a:pt x="3670683" y="5036949"/>
                </a:cubicBezTo>
                <a:cubicBezTo>
                  <a:pt x="3668372" y="5036949"/>
                  <a:pt x="3663748" y="5033546"/>
                  <a:pt x="3659125" y="5036949"/>
                </a:cubicBezTo>
                <a:cubicBezTo>
                  <a:pt x="3659125" y="5035248"/>
                  <a:pt x="3654503" y="5033546"/>
                  <a:pt x="3656814" y="5031844"/>
                </a:cubicBezTo>
                <a:cubicBezTo>
                  <a:pt x="3649879" y="5036949"/>
                  <a:pt x="3636010" y="5030141"/>
                  <a:pt x="3626764" y="5035248"/>
                </a:cubicBezTo>
                <a:cubicBezTo>
                  <a:pt x="3624453" y="5042057"/>
                  <a:pt x="3636010" y="5038652"/>
                  <a:pt x="3636010" y="5043759"/>
                </a:cubicBezTo>
                <a:cubicBezTo>
                  <a:pt x="3638321" y="5043759"/>
                  <a:pt x="3640633" y="5045462"/>
                  <a:pt x="3642944" y="5047164"/>
                </a:cubicBezTo>
                <a:cubicBezTo>
                  <a:pt x="3642944" y="5047164"/>
                  <a:pt x="3642944" y="5047164"/>
                  <a:pt x="3642944" y="5048865"/>
                </a:cubicBezTo>
                <a:cubicBezTo>
                  <a:pt x="3642944" y="5048865"/>
                  <a:pt x="3640633" y="5048865"/>
                  <a:pt x="3640633" y="5048865"/>
                </a:cubicBezTo>
                <a:cubicBezTo>
                  <a:pt x="3640633" y="5047164"/>
                  <a:pt x="3638321" y="5047164"/>
                  <a:pt x="3636010" y="5047164"/>
                </a:cubicBezTo>
                <a:cubicBezTo>
                  <a:pt x="3631388" y="5050568"/>
                  <a:pt x="3626764" y="5052270"/>
                  <a:pt x="3619830" y="5055675"/>
                </a:cubicBezTo>
                <a:cubicBezTo>
                  <a:pt x="3617518" y="5053973"/>
                  <a:pt x="3605962" y="5053973"/>
                  <a:pt x="3610584" y="5050568"/>
                </a:cubicBezTo>
                <a:cubicBezTo>
                  <a:pt x="3594403" y="5057377"/>
                  <a:pt x="3587469" y="5050568"/>
                  <a:pt x="3578223" y="5042057"/>
                </a:cubicBezTo>
                <a:cubicBezTo>
                  <a:pt x="3571288" y="5045462"/>
                  <a:pt x="3557419" y="5040354"/>
                  <a:pt x="3550484" y="5035248"/>
                </a:cubicBezTo>
                <a:cubicBezTo>
                  <a:pt x="3555106" y="5030141"/>
                  <a:pt x="3557419" y="5028439"/>
                  <a:pt x="3557419" y="5021630"/>
                </a:cubicBezTo>
                <a:cubicBezTo>
                  <a:pt x="3545861" y="5013119"/>
                  <a:pt x="3536615" y="5030141"/>
                  <a:pt x="3527369" y="5025035"/>
                </a:cubicBezTo>
                <a:cubicBezTo>
                  <a:pt x="3527369" y="5025035"/>
                  <a:pt x="3527369" y="5025035"/>
                  <a:pt x="3525058" y="5025035"/>
                </a:cubicBezTo>
                <a:cubicBezTo>
                  <a:pt x="3525058" y="5026736"/>
                  <a:pt x="3527369" y="5026736"/>
                  <a:pt x="3527369" y="5028439"/>
                </a:cubicBezTo>
                <a:cubicBezTo>
                  <a:pt x="3527369" y="5028439"/>
                  <a:pt x="3527369" y="5028439"/>
                  <a:pt x="3527369" y="5030141"/>
                </a:cubicBezTo>
                <a:cubicBezTo>
                  <a:pt x="3531993" y="5028439"/>
                  <a:pt x="3534304" y="5036949"/>
                  <a:pt x="3543550" y="5036949"/>
                </a:cubicBezTo>
                <a:cubicBezTo>
                  <a:pt x="3543550" y="5042057"/>
                  <a:pt x="3543550" y="5045462"/>
                  <a:pt x="3545861" y="5048865"/>
                </a:cubicBezTo>
                <a:cubicBezTo>
                  <a:pt x="3536615" y="5048865"/>
                  <a:pt x="3534304" y="5047164"/>
                  <a:pt x="3529680" y="5055675"/>
                </a:cubicBezTo>
                <a:cubicBezTo>
                  <a:pt x="3520435" y="5053973"/>
                  <a:pt x="3518122" y="5055675"/>
                  <a:pt x="3513500" y="5052270"/>
                </a:cubicBezTo>
                <a:cubicBezTo>
                  <a:pt x="3513500" y="5048865"/>
                  <a:pt x="3515811" y="5047164"/>
                  <a:pt x="3515811" y="5045462"/>
                </a:cubicBezTo>
                <a:cubicBezTo>
                  <a:pt x="3511189" y="5048865"/>
                  <a:pt x="3515811" y="5043759"/>
                  <a:pt x="3508876" y="5043759"/>
                </a:cubicBezTo>
                <a:cubicBezTo>
                  <a:pt x="3504254" y="5043759"/>
                  <a:pt x="3513500" y="5050568"/>
                  <a:pt x="3506565" y="5048865"/>
                </a:cubicBezTo>
                <a:cubicBezTo>
                  <a:pt x="3511189" y="5050568"/>
                  <a:pt x="3506565" y="5053973"/>
                  <a:pt x="3508876" y="5053973"/>
                </a:cubicBezTo>
                <a:cubicBezTo>
                  <a:pt x="3504254" y="5053973"/>
                  <a:pt x="3492696" y="5055675"/>
                  <a:pt x="3488074" y="5052270"/>
                </a:cubicBezTo>
                <a:cubicBezTo>
                  <a:pt x="3485763" y="5052270"/>
                  <a:pt x="3485763" y="5052270"/>
                  <a:pt x="3483450" y="5053973"/>
                </a:cubicBezTo>
                <a:cubicBezTo>
                  <a:pt x="3481139" y="5053973"/>
                  <a:pt x="3478827" y="5053973"/>
                  <a:pt x="3476516" y="5053973"/>
                </a:cubicBezTo>
                <a:cubicBezTo>
                  <a:pt x="3476516" y="5055675"/>
                  <a:pt x="3476516" y="5055675"/>
                  <a:pt x="3476516" y="5055675"/>
                </a:cubicBezTo>
                <a:cubicBezTo>
                  <a:pt x="3476516" y="5055675"/>
                  <a:pt x="3474204" y="5055675"/>
                  <a:pt x="3474204" y="5053973"/>
                </a:cubicBezTo>
                <a:cubicBezTo>
                  <a:pt x="3474204" y="5053973"/>
                  <a:pt x="3474204" y="5053973"/>
                  <a:pt x="3474204" y="5052270"/>
                </a:cubicBezTo>
                <a:cubicBezTo>
                  <a:pt x="3476516" y="5050568"/>
                  <a:pt x="3481139" y="5050568"/>
                  <a:pt x="3483450" y="5050568"/>
                </a:cubicBezTo>
                <a:cubicBezTo>
                  <a:pt x="3483450" y="5050568"/>
                  <a:pt x="3485763" y="5050568"/>
                  <a:pt x="3488074" y="5050568"/>
                </a:cubicBezTo>
                <a:cubicBezTo>
                  <a:pt x="3488074" y="5048865"/>
                  <a:pt x="3488074" y="5048865"/>
                  <a:pt x="3488074" y="5048865"/>
                </a:cubicBezTo>
                <a:cubicBezTo>
                  <a:pt x="3483450" y="5045462"/>
                  <a:pt x="3481139" y="5043759"/>
                  <a:pt x="3471892" y="5042057"/>
                </a:cubicBezTo>
                <a:cubicBezTo>
                  <a:pt x="3464959" y="5047164"/>
                  <a:pt x="3467270" y="5050568"/>
                  <a:pt x="3460335" y="5055675"/>
                </a:cubicBezTo>
                <a:cubicBezTo>
                  <a:pt x="3453401" y="5052270"/>
                  <a:pt x="3444155" y="5059080"/>
                  <a:pt x="3437220" y="5052270"/>
                </a:cubicBezTo>
                <a:cubicBezTo>
                  <a:pt x="3437220" y="5050568"/>
                  <a:pt x="3439531" y="5053973"/>
                  <a:pt x="3441844" y="5052270"/>
                </a:cubicBezTo>
                <a:cubicBezTo>
                  <a:pt x="3434908" y="5043759"/>
                  <a:pt x="3434908" y="5053973"/>
                  <a:pt x="3423351" y="5052270"/>
                </a:cubicBezTo>
                <a:cubicBezTo>
                  <a:pt x="3423351" y="5048865"/>
                  <a:pt x="3421040" y="5045462"/>
                  <a:pt x="3421040" y="5043759"/>
                </a:cubicBezTo>
                <a:cubicBezTo>
                  <a:pt x="3409482" y="5042057"/>
                  <a:pt x="3400236" y="5038652"/>
                  <a:pt x="3390990" y="5036949"/>
                </a:cubicBezTo>
                <a:cubicBezTo>
                  <a:pt x="3388678" y="5040354"/>
                  <a:pt x="3384056" y="5043759"/>
                  <a:pt x="3379432" y="5040354"/>
                </a:cubicBezTo>
                <a:cubicBezTo>
                  <a:pt x="3379432" y="5036949"/>
                  <a:pt x="3386367" y="5036949"/>
                  <a:pt x="3384056" y="5033546"/>
                </a:cubicBezTo>
                <a:cubicBezTo>
                  <a:pt x="3384056" y="5033546"/>
                  <a:pt x="3381744" y="5033546"/>
                  <a:pt x="3381744" y="5033546"/>
                </a:cubicBezTo>
                <a:cubicBezTo>
                  <a:pt x="3381744" y="5033546"/>
                  <a:pt x="3379432" y="5033546"/>
                  <a:pt x="3379432" y="5033546"/>
                </a:cubicBezTo>
                <a:cubicBezTo>
                  <a:pt x="3379432" y="5033546"/>
                  <a:pt x="3379432" y="5033546"/>
                  <a:pt x="3381744" y="5031844"/>
                </a:cubicBezTo>
                <a:cubicBezTo>
                  <a:pt x="3381744" y="5031844"/>
                  <a:pt x="3384056" y="5031844"/>
                  <a:pt x="3384056" y="5031844"/>
                </a:cubicBezTo>
                <a:cubicBezTo>
                  <a:pt x="3384056" y="5031844"/>
                  <a:pt x="3384056" y="5031844"/>
                  <a:pt x="3386367" y="5031844"/>
                </a:cubicBezTo>
                <a:cubicBezTo>
                  <a:pt x="3388678" y="5031844"/>
                  <a:pt x="3393301" y="5031844"/>
                  <a:pt x="3395612" y="5031844"/>
                </a:cubicBezTo>
                <a:cubicBezTo>
                  <a:pt x="3395612" y="5026736"/>
                  <a:pt x="3388678" y="5028439"/>
                  <a:pt x="3388678" y="5023332"/>
                </a:cubicBezTo>
                <a:cubicBezTo>
                  <a:pt x="3388678" y="5023332"/>
                  <a:pt x="3386367" y="5023332"/>
                  <a:pt x="3386367" y="5023332"/>
                </a:cubicBezTo>
                <a:cubicBezTo>
                  <a:pt x="3384056" y="5023332"/>
                  <a:pt x="3381744" y="5023332"/>
                  <a:pt x="3379432" y="5025035"/>
                </a:cubicBezTo>
                <a:cubicBezTo>
                  <a:pt x="3379432" y="5030141"/>
                  <a:pt x="3372498" y="5026736"/>
                  <a:pt x="3374810" y="5035248"/>
                </a:cubicBezTo>
                <a:cubicBezTo>
                  <a:pt x="3370186" y="5035248"/>
                  <a:pt x="3370186" y="5031844"/>
                  <a:pt x="3372498" y="5028439"/>
                </a:cubicBezTo>
                <a:cubicBezTo>
                  <a:pt x="3363252" y="5030141"/>
                  <a:pt x="3360940" y="5026736"/>
                  <a:pt x="3354006" y="5025035"/>
                </a:cubicBezTo>
                <a:cubicBezTo>
                  <a:pt x="3358628" y="5019928"/>
                  <a:pt x="3351694" y="5016523"/>
                  <a:pt x="3351694" y="5009714"/>
                </a:cubicBezTo>
                <a:cubicBezTo>
                  <a:pt x="3349382" y="5013119"/>
                  <a:pt x="3344760" y="5008012"/>
                  <a:pt x="3344760" y="5014822"/>
                </a:cubicBezTo>
                <a:cubicBezTo>
                  <a:pt x="3344760" y="5016523"/>
                  <a:pt x="3349382" y="5016523"/>
                  <a:pt x="3351694" y="5019928"/>
                </a:cubicBezTo>
                <a:cubicBezTo>
                  <a:pt x="3344760" y="5028439"/>
                  <a:pt x="3333202" y="5019928"/>
                  <a:pt x="3319333" y="5019928"/>
                </a:cubicBezTo>
                <a:cubicBezTo>
                  <a:pt x="3319333" y="5013119"/>
                  <a:pt x="3328580" y="5014822"/>
                  <a:pt x="3335513" y="5014822"/>
                </a:cubicBezTo>
                <a:cubicBezTo>
                  <a:pt x="3333202" y="5004608"/>
                  <a:pt x="3319333" y="5008012"/>
                  <a:pt x="3312398" y="5011417"/>
                </a:cubicBezTo>
                <a:cubicBezTo>
                  <a:pt x="3312398" y="5014822"/>
                  <a:pt x="3314709" y="5014822"/>
                  <a:pt x="3317022" y="5014822"/>
                </a:cubicBezTo>
                <a:cubicBezTo>
                  <a:pt x="3312398" y="5021630"/>
                  <a:pt x="3321645" y="5030141"/>
                  <a:pt x="3312398" y="5031844"/>
                </a:cubicBezTo>
                <a:cubicBezTo>
                  <a:pt x="3312398" y="5036949"/>
                  <a:pt x="3326267" y="5035248"/>
                  <a:pt x="3326267" y="5031844"/>
                </a:cubicBezTo>
                <a:cubicBezTo>
                  <a:pt x="3337826" y="5036949"/>
                  <a:pt x="3344760" y="5030141"/>
                  <a:pt x="3356317" y="5031844"/>
                </a:cubicBezTo>
                <a:cubicBezTo>
                  <a:pt x="3354006" y="5036949"/>
                  <a:pt x="3358628" y="5036949"/>
                  <a:pt x="3363252" y="5036949"/>
                </a:cubicBezTo>
                <a:cubicBezTo>
                  <a:pt x="3360940" y="5040354"/>
                  <a:pt x="3363252" y="5047164"/>
                  <a:pt x="3360940" y="5047164"/>
                </a:cubicBezTo>
                <a:cubicBezTo>
                  <a:pt x="3363252" y="5048865"/>
                  <a:pt x="3365564" y="5050568"/>
                  <a:pt x="3367875" y="5050568"/>
                </a:cubicBezTo>
                <a:cubicBezTo>
                  <a:pt x="3367875" y="5048865"/>
                  <a:pt x="3367875" y="5047164"/>
                  <a:pt x="3370186" y="5047164"/>
                </a:cubicBezTo>
                <a:cubicBezTo>
                  <a:pt x="3374810" y="5047164"/>
                  <a:pt x="3374810" y="5050568"/>
                  <a:pt x="3379432" y="5052270"/>
                </a:cubicBezTo>
                <a:cubicBezTo>
                  <a:pt x="3377121" y="5053973"/>
                  <a:pt x="3377121" y="5057377"/>
                  <a:pt x="3374810" y="5059080"/>
                </a:cubicBezTo>
                <a:cubicBezTo>
                  <a:pt x="3372498" y="5057377"/>
                  <a:pt x="3367875" y="5055675"/>
                  <a:pt x="3365564" y="5052270"/>
                </a:cubicBezTo>
                <a:cubicBezTo>
                  <a:pt x="3363252" y="5052270"/>
                  <a:pt x="3360940" y="5050568"/>
                  <a:pt x="3358628" y="5048865"/>
                </a:cubicBezTo>
                <a:cubicBezTo>
                  <a:pt x="3351694" y="5053973"/>
                  <a:pt x="3344760" y="5048865"/>
                  <a:pt x="3337826" y="5053973"/>
                </a:cubicBezTo>
                <a:cubicBezTo>
                  <a:pt x="3340136" y="5055675"/>
                  <a:pt x="3340136" y="5057377"/>
                  <a:pt x="3340136" y="5060781"/>
                </a:cubicBezTo>
                <a:cubicBezTo>
                  <a:pt x="3330891" y="5060781"/>
                  <a:pt x="3321645" y="5055675"/>
                  <a:pt x="3314709" y="5048865"/>
                </a:cubicBezTo>
                <a:cubicBezTo>
                  <a:pt x="3303152" y="5053973"/>
                  <a:pt x="3291595" y="5062483"/>
                  <a:pt x="3277726" y="5052270"/>
                </a:cubicBezTo>
                <a:cubicBezTo>
                  <a:pt x="3275414" y="5055675"/>
                  <a:pt x="3273102" y="5053973"/>
                  <a:pt x="3268479" y="5053973"/>
                </a:cubicBezTo>
                <a:cubicBezTo>
                  <a:pt x="3268479" y="5053973"/>
                  <a:pt x="3268479" y="5053973"/>
                  <a:pt x="3268479" y="5052270"/>
                </a:cubicBezTo>
                <a:cubicBezTo>
                  <a:pt x="3263857" y="5050568"/>
                  <a:pt x="3259233" y="5050568"/>
                  <a:pt x="3254611" y="5052270"/>
                </a:cubicBezTo>
                <a:cubicBezTo>
                  <a:pt x="3252299" y="5052270"/>
                  <a:pt x="3252299" y="5052270"/>
                  <a:pt x="3252299" y="5052270"/>
                </a:cubicBezTo>
                <a:cubicBezTo>
                  <a:pt x="3252299" y="5050568"/>
                  <a:pt x="3252299" y="5050568"/>
                  <a:pt x="3252299" y="5048865"/>
                </a:cubicBezTo>
                <a:cubicBezTo>
                  <a:pt x="3256922" y="5047164"/>
                  <a:pt x="3261546" y="5048865"/>
                  <a:pt x="3266168" y="5048865"/>
                </a:cubicBezTo>
                <a:cubicBezTo>
                  <a:pt x="3263857" y="5040354"/>
                  <a:pt x="3259233" y="5035248"/>
                  <a:pt x="3259233" y="5026736"/>
                </a:cubicBezTo>
                <a:cubicBezTo>
                  <a:pt x="3256922" y="5026736"/>
                  <a:pt x="3254611" y="5028439"/>
                  <a:pt x="3252299" y="5028439"/>
                </a:cubicBezTo>
                <a:cubicBezTo>
                  <a:pt x="3249988" y="5021630"/>
                  <a:pt x="3238431" y="5016523"/>
                  <a:pt x="3245365" y="5009714"/>
                </a:cubicBezTo>
                <a:cubicBezTo>
                  <a:pt x="3233807" y="5002906"/>
                  <a:pt x="3226872" y="5008012"/>
                  <a:pt x="3219938" y="5008012"/>
                </a:cubicBezTo>
                <a:cubicBezTo>
                  <a:pt x="3217627" y="5014822"/>
                  <a:pt x="3231495" y="5013119"/>
                  <a:pt x="3229184" y="5021630"/>
                </a:cubicBezTo>
                <a:cubicBezTo>
                  <a:pt x="3219938" y="5019928"/>
                  <a:pt x="3210692" y="5019928"/>
                  <a:pt x="3203758" y="5014822"/>
                </a:cubicBezTo>
                <a:cubicBezTo>
                  <a:pt x="3199134" y="5018226"/>
                  <a:pt x="3208381" y="5016523"/>
                  <a:pt x="3206068" y="5021630"/>
                </a:cubicBezTo>
                <a:cubicBezTo>
                  <a:pt x="3194510" y="5018226"/>
                  <a:pt x="3192199" y="5023332"/>
                  <a:pt x="3185265" y="5026736"/>
                </a:cubicBezTo>
                <a:cubicBezTo>
                  <a:pt x="3189888" y="5033546"/>
                  <a:pt x="3196823" y="5035248"/>
                  <a:pt x="3199134" y="5042057"/>
                </a:cubicBezTo>
                <a:cubicBezTo>
                  <a:pt x="3194510" y="5045462"/>
                  <a:pt x="3192199" y="5047164"/>
                  <a:pt x="3192199" y="5053973"/>
                </a:cubicBezTo>
                <a:cubicBezTo>
                  <a:pt x="3180642" y="5052270"/>
                  <a:pt x="3176019" y="5045462"/>
                  <a:pt x="3164462" y="5042057"/>
                </a:cubicBezTo>
                <a:cubicBezTo>
                  <a:pt x="3169084" y="5038652"/>
                  <a:pt x="3166773" y="5030141"/>
                  <a:pt x="3166773" y="5030141"/>
                </a:cubicBezTo>
                <a:cubicBezTo>
                  <a:pt x="3166773" y="5030141"/>
                  <a:pt x="3171397" y="5030141"/>
                  <a:pt x="3171397" y="5030141"/>
                </a:cubicBezTo>
                <a:cubicBezTo>
                  <a:pt x="3169084" y="5025035"/>
                  <a:pt x="3169084" y="5030141"/>
                  <a:pt x="3164462" y="5028439"/>
                </a:cubicBezTo>
                <a:cubicBezTo>
                  <a:pt x="3164462" y="5028439"/>
                  <a:pt x="3164462" y="5025035"/>
                  <a:pt x="3164462" y="5025035"/>
                </a:cubicBezTo>
                <a:cubicBezTo>
                  <a:pt x="3157528" y="5021630"/>
                  <a:pt x="3141347" y="5025035"/>
                  <a:pt x="3132100" y="5018226"/>
                </a:cubicBezTo>
                <a:cubicBezTo>
                  <a:pt x="3134412" y="5013119"/>
                  <a:pt x="3134412" y="5014822"/>
                  <a:pt x="3134412" y="5009714"/>
                </a:cubicBezTo>
                <a:cubicBezTo>
                  <a:pt x="3141347" y="5006311"/>
                  <a:pt x="3152904" y="5008012"/>
                  <a:pt x="3150593" y="5014822"/>
                </a:cubicBezTo>
                <a:cubicBezTo>
                  <a:pt x="3152904" y="5014822"/>
                  <a:pt x="3155215" y="5014822"/>
                  <a:pt x="3159838" y="5014822"/>
                </a:cubicBezTo>
                <a:cubicBezTo>
                  <a:pt x="3159838" y="5013119"/>
                  <a:pt x="3157528" y="5013119"/>
                  <a:pt x="3157528" y="5009714"/>
                </a:cubicBezTo>
                <a:cubicBezTo>
                  <a:pt x="3166773" y="5009714"/>
                  <a:pt x="3176019" y="5006311"/>
                  <a:pt x="3180642" y="5011417"/>
                </a:cubicBezTo>
                <a:cubicBezTo>
                  <a:pt x="3182954" y="5006311"/>
                  <a:pt x="3194510" y="5009714"/>
                  <a:pt x="3201446" y="5009714"/>
                </a:cubicBezTo>
                <a:cubicBezTo>
                  <a:pt x="3201446" y="5009714"/>
                  <a:pt x="3203758" y="5009714"/>
                  <a:pt x="3203758" y="5009714"/>
                </a:cubicBezTo>
                <a:cubicBezTo>
                  <a:pt x="3201446" y="4997799"/>
                  <a:pt x="3187577" y="5004608"/>
                  <a:pt x="3178331" y="4999501"/>
                </a:cubicBezTo>
                <a:cubicBezTo>
                  <a:pt x="3169084" y="5006311"/>
                  <a:pt x="3166773" y="5004608"/>
                  <a:pt x="3157528" y="5002906"/>
                </a:cubicBezTo>
                <a:cubicBezTo>
                  <a:pt x="3157528" y="4999501"/>
                  <a:pt x="3159838" y="5001203"/>
                  <a:pt x="3157528" y="4997799"/>
                </a:cubicBezTo>
                <a:cubicBezTo>
                  <a:pt x="3145969" y="4999501"/>
                  <a:pt x="3136724" y="4992693"/>
                  <a:pt x="3122854" y="4997799"/>
                </a:cubicBezTo>
                <a:cubicBezTo>
                  <a:pt x="3122854" y="4994395"/>
                  <a:pt x="3122854" y="4990990"/>
                  <a:pt x="3118232" y="4989288"/>
                </a:cubicBezTo>
                <a:cubicBezTo>
                  <a:pt x="3118232" y="4984182"/>
                  <a:pt x="3125166" y="4985883"/>
                  <a:pt x="3127478" y="4982479"/>
                </a:cubicBezTo>
                <a:cubicBezTo>
                  <a:pt x="3125166" y="4980777"/>
                  <a:pt x="3125166" y="4980777"/>
                  <a:pt x="3125166" y="4980777"/>
                </a:cubicBezTo>
                <a:cubicBezTo>
                  <a:pt x="3122854" y="4979074"/>
                  <a:pt x="3120543" y="4979074"/>
                  <a:pt x="3115920" y="4979074"/>
                </a:cubicBezTo>
                <a:cubicBezTo>
                  <a:pt x="3111296" y="4973967"/>
                  <a:pt x="3118232" y="4972266"/>
                  <a:pt x="3118232" y="4963754"/>
                </a:cubicBezTo>
                <a:cubicBezTo>
                  <a:pt x="3127478" y="4965456"/>
                  <a:pt x="3125166" y="4970564"/>
                  <a:pt x="3129789" y="4977372"/>
                </a:cubicBezTo>
                <a:cubicBezTo>
                  <a:pt x="3132100" y="4979074"/>
                  <a:pt x="3132100" y="4979074"/>
                  <a:pt x="3132100" y="4980777"/>
                </a:cubicBezTo>
                <a:cubicBezTo>
                  <a:pt x="3134412" y="4977372"/>
                  <a:pt x="3134412" y="4984182"/>
                  <a:pt x="3141347" y="4982479"/>
                </a:cubicBezTo>
                <a:cubicBezTo>
                  <a:pt x="3143658" y="4980777"/>
                  <a:pt x="3132100" y="4975670"/>
                  <a:pt x="3136724" y="4970564"/>
                </a:cubicBezTo>
                <a:cubicBezTo>
                  <a:pt x="3136724" y="4972266"/>
                  <a:pt x="3134412" y="4972266"/>
                  <a:pt x="3134412" y="4973967"/>
                </a:cubicBezTo>
                <a:cubicBezTo>
                  <a:pt x="3129789" y="4972266"/>
                  <a:pt x="3139034" y="4960350"/>
                  <a:pt x="3129789" y="4958648"/>
                </a:cubicBezTo>
                <a:cubicBezTo>
                  <a:pt x="3127478" y="4960350"/>
                  <a:pt x="3129789" y="4965456"/>
                  <a:pt x="3122854" y="4963754"/>
                </a:cubicBezTo>
                <a:cubicBezTo>
                  <a:pt x="3122854" y="4960350"/>
                  <a:pt x="3122854" y="4958648"/>
                  <a:pt x="3125166" y="4956945"/>
                </a:cubicBezTo>
                <a:cubicBezTo>
                  <a:pt x="3122854" y="4958648"/>
                  <a:pt x="3122854" y="4956945"/>
                  <a:pt x="3120543" y="4956945"/>
                </a:cubicBezTo>
                <a:cubicBezTo>
                  <a:pt x="3115920" y="4960350"/>
                  <a:pt x="3108985" y="4963754"/>
                  <a:pt x="3099739" y="4956945"/>
                </a:cubicBezTo>
                <a:cubicBezTo>
                  <a:pt x="3092804" y="4965456"/>
                  <a:pt x="3072000" y="4951839"/>
                  <a:pt x="3065066" y="4965456"/>
                </a:cubicBezTo>
                <a:cubicBezTo>
                  <a:pt x="3065066" y="4963754"/>
                  <a:pt x="3060444" y="4963754"/>
                  <a:pt x="3058132" y="4963754"/>
                </a:cubicBezTo>
                <a:cubicBezTo>
                  <a:pt x="3055820" y="4958648"/>
                  <a:pt x="3053509" y="4955243"/>
                  <a:pt x="3053509" y="4951839"/>
                </a:cubicBezTo>
                <a:cubicBezTo>
                  <a:pt x="3053509" y="4951839"/>
                  <a:pt x="3055820" y="4953542"/>
                  <a:pt x="3060444" y="4953542"/>
                </a:cubicBezTo>
                <a:cubicBezTo>
                  <a:pt x="3058132" y="4950137"/>
                  <a:pt x="3053509" y="4948435"/>
                  <a:pt x="3051198" y="4946732"/>
                </a:cubicBezTo>
                <a:cubicBezTo>
                  <a:pt x="3048886" y="4948435"/>
                  <a:pt x="3046574" y="4948435"/>
                  <a:pt x="3044263" y="4950137"/>
                </a:cubicBezTo>
                <a:cubicBezTo>
                  <a:pt x="3044263" y="4951839"/>
                  <a:pt x="3046574" y="4955243"/>
                  <a:pt x="3046574" y="4956945"/>
                </a:cubicBezTo>
                <a:cubicBezTo>
                  <a:pt x="3044263" y="4958648"/>
                  <a:pt x="3044263" y="4958648"/>
                  <a:pt x="3041952" y="4958648"/>
                </a:cubicBezTo>
                <a:cubicBezTo>
                  <a:pt x="3041952" y="4958648"/>
                  <a:pt x="3041952" y="4958648"/>
                  <a:pt x="3041952" y="4960350"/>
                </a:cubicBezTo>
                <a:cubicBezTo>
                  <a:pt x="3041952" y="4960350"/>
                  <a:pt x="3039640" y="4960350"/>
                  <a:pt x="3039640" y="4960350"/>
                </a:cubicBezTo>
                <a:cubicBezTo>
                  <a:pt x="3048886" y="4967159"/>
                  <a:pt x="3060444" y="4963754"/>
                  <a:pt x="3069690" y="4970564"/>
                </a:cubicBezTo>
                <a:cubicBezTo>
                  <a:pt x="3067378" y="4973967"/>
                  <a:pt x="3060444" y="4982479"/>
                  <a:pt x="3067378" y="4982479"/>
                </a:cubicBezTo>
                <a:cubicBezTo>
                  <a:pt x="3062755" y="4990990"/>
                  <a:pt x="3060444" y="4989288"/>
                  <a:pt x="3053509" y="4992693"/>
                </a:cubicBezTo>
                <a:cubicBezTo>
                  <a:pt x="3053509" y="4999501"/>
                  <a:pt x="3062755" y="5002906"/>
                  <a:pt x="3053509" y="5002906"/>
                </a:cubicBezTo>
                <a:cubicBezTo>
                  <a:pt x="3053509" y="5004608"/>
                  <a:pt x="3065066" y="5002906"/>
                  <a:pt x="3069690" y="5004608"/>
                </a:cubicBezTo>
                <a:cubicBezTo>
                  <a:pt x="3072000" y="5008012"/>
                  <a:pt x="3074312" y="5008012"/>
                  <a:pt x="3074312" y="5011417"/>
                </a:cubicBezTo>
                <a:cubicBezTo>
                  <a:pt x="3069690" y="5013119"/>
                  <a:pt x="3065066" y="5013119"/>
                  <a:pt x="3055820" y="5011417"/>
                </a:cubicBezTo>
                <a:cubicBezTo>
                  <a:pt x="3051198" y="5013119"/>
                  <a:pt x="3053509" y="5019928"/>
                  <a:pt x="3048886" y="5023332"/>
                </a:cubicBezTo>
                <a:cubicBezTo>
                  <a:pt x="3053509" y="5028439"/>
                  <a:pt x="3065066" y="5026736"/>
                  <a:pt x="3065066" y="5035248"/>
                </a:cubicBezTo>
                <a:cubicBezTo>
                  <a:pt x="3060444" y="5040354"/>
                  <a:pt x="3051198" y="5040354"/>
                  <a:pt x="3046574" y="5047164"/>
                </a:cubicBezTo>
                <a:cubicBezTo>
                  <a:pt x="3044263" y="5047164"/>
                  <a:pt x="3044263" y="5043759"/>
                  <a:pt x="3039640" y="5045462"/>
                </a:cubicBezTo>
                <a:cubicBezTo>
                  <a:pt x="3044263" y="5035248"/>
                  <a:pt x="3035016" y="5036949"/>
                  <a:pt x="3023460" y="5036949"/>
                </a:cubicBezTo>
                <a:cubicBezTo>
                  <a:pt x="3018836" y="5030141"/>
                  <a:pt x="3018836" y="5021630"/>
                  <a:pt x="3016525" y="5013119"/>
                </a:cubicBezTo>
                <a:cubicBezTo>
                  <a:pt x="3011901" y="5011417"/>
                  <a:pt x="3002656" y="5009714"/>
                  <a:pt x="2988786" y="5009714"/>
                </a:cubicBezTo>
                <a:cubicBezTo>
                  <a:pt x="2986475" y="5004608"/>
                  <a:pt x="2977229" y="5002906"/>
                  <a:pt x="2972606" y="4999501"/>
                </a:cubicBezTo>
                <a:cubicBezTo>
                  <a:pt x="2972606" y="4997799"/>
                  <a:pt x="2974918" y="4996096"/>
                  <a:pt x="2979540" y="4997799"/>
                </a:cubicBezTo>
                <a:cubicBezTo>
                  <a:pt x="2979540" y="4982479"/>
                  <a:pt x="2958738" y="4994395"/>
                  <a:pt x="2958738" y="4985883"/>
                </a:cubicBezTo>
                <a:cubicBezTo>
                  <a:pt x="2954114" y="4987585"/>
                  <a:pt x="2954114" y="4990990"/>
                  <a:pt x="2951802" y="4992693"/>
                </a:cubicBezTo>
                <a:cubicBezTo>
                  <a:pt x="2942556" y="4990990"/>
                  <a:pt x="2944867" y="4990990"/>
                  <a:pt x="2935622" y="4989288"/>
                </a:cubicBezTo>
                <a:cubicBezTo>
                  <a:pt x="2930999" y="4990990"/>
                  <a:pt x="2924064" y="4992693"/>
                  <a:pt x="2926376" y="4996096"/>
                </a:cubicBezTo>
                <a:cubicBezTo>
                  <a:pt x="2933310" y="4987585"/>
                  <a:pt x="2942556" y="4994395"/>
                  <a:pt x="2958738" y="4994395"/>
                </a:cubicBezTo>
                <a:cubicBezTo>
                  <a:pt x="2958738" y="4996096"/>
                  <a:pt x="2958738" y="4997799"/>
                  <a:pt x="2958738" y="4997799"/>
                </a:cubicBezTo>
                <a:cubicBezTo>
                  <a:pt x="2958738" y="5001203"/>
                  <a:pt x="2954114" y="5004608"/>
                  <a:pt x="2951802" y="5006311"/>
                </a:cubicBezTo>
                <a:cubicBezTo>
                  <a:pt x="2951802" y="5006311"/>
                  <a:pt x="2951802" y="5006311"/>
                  <a:pt x="2949491" y="5006311"/>
                </a:cubicBezTo>
                <a:cubicBezTo>
                  <a:pt x="2949491" y="5006311"/>
                  <a:pt x="2951802" y="5008012"/>
                  <a:pt x="2951802" y="5008012"/>
                </a:cubicBezTo>
                <a:cubicBezTo>
                  <a:pt x="2954114" y="5008012"/>
                  <a:pt x="2954114" y="5009714"/>
                  <a:pt x="2956426" y="5009714"/>
                </a:cubicBezTo>
                <a:cubicBezTo>
                  <a:pt x="2958738" y="5014822"/>
                  <a:pt x="2954114" y="5013119"/>
                  <a:pt x="2954114" y="5016523"/>
                </a:cubicBezTo>
                <a:cubicBezTo>
                  <a:pt x="2963360" y="5023332"/>
                  <a:pt x="2974918" y="5018226"/>
                  <a:pt x="2981852" y="5023332"/>
                </a:cubicBezTo>
                <a:cubicBezTo>
                  <a:pt x="2981852" y="5028439"/>
                  <a:pt x="2981852" y="5033546"/>
                  <a:pt x="2979540" y="5036949"/>
                </a:cubicBezTo>
                <a:cubicBezTo>
                  <a:pt x="2965671" y="5036949"/>
                  <a:pt x="2967984" y="5030141"/>
                  <a:pt x="2961049" y="5026736"/>
                </a:cubicBezTo>
                <a:cubicBezTo>
                  <a:pt x="2958738" y="5028439"/>
                  <a:pt x="2961049" y="5031844"/>
                  <a:pt x="2958738" y="5033546"/>
                </a:cubicBezTo>
                <a:cubicBezTo>
                  <a:pt x="2942556" y="5028439"/>
                  <a:pt x="2930999" y="5030141"/>
                  <a:pt x="2924064" y="5021630"/>
                </a:cubicBezTo>
                <a:cubicBezTo>
                  <a:pt x="2921754" y="5019928"/>
                  <a:pt x="2919441" y="5019928"/>
                  <a:pt x="2917130" y="5019928"/>
                </a:cubicBezTo>
                <a:cubicBezTo>
                  <a:pt x="2914819" y="5019928"/>
                  <a:pt x="2914819" y="5019928"/>
                  <a:pt x="2914819" y="5018226"/>
                </a:cubicBezTo>
                <a:cubicBezTo>
                  <a:pt x="2914819" y="5018226"/>
                  <a:pt x="2914819" y="5016523"/>
                  <a:pt x="2917130" y="5016523"/>
                </a:cubicBezTo>
                <a:cubicBezTo>
                  <a:pt x="2917130" y="5016523"/>
                  <a:pt x="2917130" y="5016523"/>
                  <a:pt x="2919441" y="5016523"/>
                </a:cubicBezTo>
                <a:cubicBezTo>
                  <a:pt x="2919441" y="5016523"/>
                  <a:pt x="2921754" y="5018226"/>
                  <a:pt x="2924064" y="5018226"/>
                </a:cubicBezTo>
                <a:cubicBezTo>
                  <a:pt x="2928687" y="5014822"/>
                  <a:pt x="2933310" y="5016523"/>
                  <a:pt x="2937934" y="5011417"/>
                </a:cubicBezTo>
                <a:cubicBezTo>
                  <a:pt x="2942556" y="5013119"/>
                  <a:pt x="2935622" y="5014822"/>
                  <a:pt x="2940245" y="5016523"/>
                </a:cubicBezTo>
                <a:cubicBezTo>
                  <a:pt x="2944867" y="5014822"/>
                  <a:pt x="2949491" y="5014822"/>
                  <a:pt x="2949491" y="5009714"/>
                </a:cubicBezTo>
                <a:cubicBezTo>
                  <a:pt x="2949491" y="5009714"/>
                  <a:pt x="2949491" y="5008012"/>
                  <a:pt x="2949491" y="5008012"/>
                </a:cubicBezTo>
                <a:cubicBezTo>
                  <a:pt x="2942556" y="5008012"/>
                  <a:pt x="2937934" y="5008012"/>
                  <a:pt x="2933310" y="5006311"/>
                </a:cubicBezTo>
                <a:cubicBezTo>
                  <a:pt x="2928687" y="5008012"/>
                  <a:pt x="2926376" y="5013119"/>
                  <a:pt x="2924064" y="5016523"/>
                </a:cubicBezTo>
                <a:cubicBezTo>
                  <a:pt x="2917130" y="5013119"/>
                  <a:pt x="2907883" y="5011417"/>
                  <a:pt x="2903261" y="5013119"/>
                </a:cubicBezTo>
                <a:cubicBezTo>
                  <a:pt x="2894015" y="5009714"/>
                  <a:pt x="2889392" y="5006311"/>
                  <a:pt x="2877834" y="5008012"/>
                </a:cubicBezTo>
                <a:cubicBezTo>
                  <a:pt x="2877834" y="5006311"/>
                  <a:pt x="2877834" y="5006311"/>
                  <a:pt x="2880146" y="5002906"/>
                </a:cubicBezTo>
                <a:cubicBezTo>
                  <a:pt x="2873211" y="5004608"/>
                  <a:pt x="2868588" y="5008012"/>
                  <a:pt x="2861653" y="5006311"/>
                </a:cubicBezTo>
                <a:cubicBezTo>
                  <a:pt x="2859342" y="4999501"/>
                  <a:pt x="2852407" y="4994395"/>
                  <a:pt x="2843161" y="4990990"/>
                </a:cubicBezTo>
                <a:cubicBezTo>
                  <a:pt x="2850096" y="4989288"/>
                  <a:pt x="2843161" y="4982479"/>
                  <a:pt x="2850096" y="4980777"/>
                </a:cubicBezTo>
                <a:cubicBezTo>
                  <a:pt x="2847785" y="4977372"/>
                  <a:pt x="2843161" y="4979074"/>
                  <a:pt x="2838539" y="4975670"/>
                </a:cubicBezTo>
                <a:cubicBezTo>
                  <a:pt x="2840850" y="4972266"/>
                  <a:pt x="2847785" y="4973967"/>
                  <a:pt x="2847785" y="4970564"/>
                </a:cubicBezTo>
                <a:cubicBezTo>
                  <a:pt x="2845472" y="4965456"/>
                  <a:pt x="2836227" y="4967159"/>
                  <a:pt x="2840850" y="4963754"/>
                </a:cubicBezTo>
                <a:cubicBezTo>
                  <a:pt x="2840850" y="4963754"/>
                  <a:pt x="2840850" y="4963754"/>
                  <a:pt x="2840850" y="4962053"/>
                </a:cubicBezTo>
                <a:cubicBezTo>
                  <a:pt x="2840850" y="4962053"/>
                  <a:pt x="2840850" y="4962053"/>
                  <a:pt x="2838539" y="4962053"/>
                </a:cubicBezTo>
                <a:cubicBezTo>
                  <a:pt x="2838539" y="4962053"/>
                  <a:pt x="2836227" y="4962053"/>
                  <a:pt x="2833916" y="4962053"/>
                </a:cubicBezTo>
                <a:cubicBezTo>
                  <a:pt x="2831603" y="4965456"/>
                  <a:pt x="2826981" y="4968861"/>
                  <a:pt x="2820046" y="4972266"/>
                </a:cubicBezTo>
                <a:cubicBezTo>
                  <a:pt x="2815423" y="4972266"/>
                  <a:pt x="2808488" y="4968861"/>
                  <a:pt x="2813112" y="4967159"/>
                </a:cubicBezTo>
                <a:cubicBezTo>
                  <a:pt x="2806177" y="4967159"/>
                  <a:pt x="2808488" y="4977372"/>
                  <a:pt x="2801555" y="4975670"/>
                </a:cubicBezTo>
                <a:cubicBezTo>
                  <a:pt x="2796931" y="4975670"/>
                  <a:pt x="2794620" y="4973967"/>
                  <a:pt x="2794620" y="4970564"/>
                </a:cubicBezTo>
                <a:cubicBezTo>
                  <a:pt x="2789996" y="4968861"/>
                  <a:pt x="2789996" y="4972266"/>
                  <a:pt x="2785373" y="4973967"/>
                </a:cubicBezTo>
                <a:cubicBezTo>
                  <a:pt x="2785373" y="4979074"/>
                  <a:pt x="2792308" y="4979074"/>
                  <a:pt x="2792308" y="4984182"/>
                </a:cubicBezTo>
                <a:cubicBezTo>
                  <a:pt x="2792308" y="4984182"/>
                  <a:pt x="2794620" y="4984182"/>
                  <a:pt x="2794620" y="4984182"/>
                </a:cubicBezTo>
                <a:cubicBezTo>
                  <a:pt x="2803866" y="4979074"/>
                  <a:pt x="2815423" y="4980777"/>
                  <a:pt x="2824668" y="4982479"/>
                </a:cubicBezTo>
                <a:cubicBezTo>
                  <a:pt x="2826981" y="4984182"/>
                  <a:pt x="2826981" y="4984182"/>
                  <a:pt x="2826981" y="4984182"/>
                </a:cubicBezTo>
                <a:cubicBezTo>
                  <a:pt x="2831603" y="4984182"/>
                  <a:pt x="2831603" y="4987585"/>
                  <a:pt x="2836227" y="4987585"/>
                </a:cubicBezTo>
                <a:cubicBezTo>
                  <a:pt x="2836227" y="4990990"/>
                  <a:pt x="2836227" y="4989288"/>
                  <a:pt x="2836227" y="4994395"/>
                </a:cubicBezTo>
                <a:cubicBezTo>
                  <a:pt x="2833916" y="4994395"/>
                  <a:pt x="2829292" y="4994395"/>
                  <a:pt x="2824668" y="4994395"/>
                </a:cubicBezTo>
                <a:cubicBezTo>
                  <a:pt x="2822358" y="4992693"/>
                  <a:pt x="2822358" y="4989288"/>
                  <a:pt x="2822358" y="4987585"/>
                </a:cubicBezTo>
                <a:cubicBezTo>
                  <a:pt x="2815423" y="4985883"/>
                  <a:pt x="2806177" y="4984182"/>
                  <a:pt x="2799242" y="4987585"/>
                </a:cubicBezTo>
                <a:cubicBezTo>
                  <a:pt x="2796931" y="4990990"/>
                  <a:pt x="2794620" y="4992693"/>
                  <a:pt x="2794620" y="4997799"/>
                </a:cubicBezTo>
                <a:cubicBezTo>
                  <a:pt x="2787684" y="4996096"/>
                  <a:pt x="2787684" y="5002906"/>
                  <a:pt x="2780751" y="4999501"/>
                </a:cubicBezTo>
                <a:cubicBezTo>
                  <a:pt x="2780751" y="5002906"/>
                  <a:pt x="2787684" y="5001203"/>
                  <a:pt x="2787684" y="5004608"/>
                </a:cubicBezTo>
                <a:cubicBezTo>
                  <a:pt x="2787684" y="5009714"/>
                  <a:pt x="2783062" y="5008012"/>
                  <a:pt x="2783062" y="5011417"/>
                </a:cubicBezTo>
                <a:cubicBezTo>
                  <a:pt x="2773816" y="5011417"/>
                  <a:pt x="2773816" y="5008012"/>
                  <a:pt x="2769193" y="5004608"/>
                </a:cubicBezTo>
                <a:cubicBezTo>
                  <a:pt x="2771504" y="5002906"/>
                  <a:pt x="2773816" y="5004608"/>
                  <a:pt x="2771504" y="5001203"/>
                </a:cubicBezTo>
                <a:cubicBezTo>
                  <a:pt x="2766882" y="4994395"/>
                  <a:pt x="2755325" y="4999501"/>
                  <a:pt x="2753012" y="4996096"/>
                </a:cubicBezTo>
                <a:cubicBezTo>
                  <a:pt x="2750701" y="4999501"/>
                  <a:pt x="2750701" y="5006311"/>
                  <a:pt x="2746078" y="5009714"/>
                </a:cubicBezTo>
                <a:cubicBezTo>
                  <a:pt x="2743766" y="5011417"/>
                  <a:pt x="2736832" y="5008012"/>
                  <a:pt x="2736832" y="5011417"/>
                </a:cubicBezTo>
                <a:cubicBezTo>
                  <a:pt x="2732208" y="5009714"/>
                  <a:pt x="2729897" y="5006311"/>
                  <a:pt x="2725274" y="5004608"/>
                </a:cubicBezTo>
                <a:cubicBezTo>
                  <a:pt x="2716028" y="5006311"/>
                  <a:pt x="2709093" y="5014822"/>
                  <a:pt x="2699848" y="5013119"/>
                </a:cubicBezTo>
                <a:cubicBezTo>
                  <a:pt x="2699848" y="5009714"/>
                  <a:pt x="2699848" y="5008012"/>
                  <a:pt x="2699848" y="5006311"/>
                </a:cubicBezTo>
                <a:cubicBezTo>
                  <a:pt x="2704470" y="5004608"/>
                  <a:pt x="2704470" y="5006311"/>
                  <a:pt x="2709093" y="5004608"/>
                </a:cubicBezTo>
                <a:cubicBezTo>
                  <a:pt x="2706782" y="5001203"/>
                  <a:pt x="2704470" y="4994395"/>
                  <a:pt x="2711404" y="4994395"/>
                </a:cubicBezTo>
                <a:cubicBezTo>
                  <a:pt x="2711404" y="4990990"/>
                  <a:pt x="2697536" y="4984182"/>
                  <a:pt x="2706782" y="4982479"/>
                </a:cubicBezTo>
                <a:cubicBezTo>
                  <a:pt x="2704470" y="4980777"/>
                  <a:pt x="2699848" y="4980777"/>
                  <a:pt x="2699848" y="4979074"/>
                </a:cubicBezTo>
                <a:cubicBezTo>
                  <a:pt x="2704470" y="4973967"/>
                  <a:pt x="2702159" y="4962053"/>
                  <a:pt x="2716028" y="4963754"/>
                </a:cubicBezTo>
                <a:cubicBezTo>
                  <a:pt x="2713717" y="4962053"/>
                  <a:pt x="2713717" y="4960350"/>
                  <a:pt x="2713717" y="4958648"/>
                </a:cubicBezTo>
                <a:cubicBezTo>
                  <a:pt x="2709093" y="4962053"/>
                  <a:pt x="2709093" y="4962053"/>
                  <a:pt x="2704470" y="4956945"/>
                </a:cubicBezTo>
                <a:cubicBezTo>
                  <a:pt x="2704470" y="4960350"/>
                  <a:pt x="2695224" y="4958648"/>
                  <a:pt x="2697536" y="4962053"/>
                </a:cubicBezTo>
                <a:cubicBezTo>
                  <a:pt x="2697536" y="4967159"/>
                  <a:pt x="2685978" y="4960350"/>
                  <a:pt x="2685978" y="4965456"/>
                </a:cubicBezTo>
                <a:cubicBezTo>
                  <a:pt x="2685978" y="4965456"/>
                  <a:pt x="2685978" y="4965456"/>
                  <a:pt x="2685978" y="4967159"/>
                </a:cubicBezTo>
                <a:cubicBezTo>
                  <a:pt x="2688290" y="4965456"/>
                  <a:pt x="2688290" y="4965456"/>
                  <a:pt x="2690602" y="4967159"/>
                </a:cubicBezTo>
                <a:cubicBezTo>
                  <a:pt x="2692913" y="4967159"/>
                  <a:pt x="2692913" y="4967159"/>
                  <a:pt x="2695224" y="4967159"/>
                </a:cubicBezTo>
                <a:cubicBezTo>
                  <a:pt x="2695224" y="4965456"/>
                  <a:pt x="2695224" y="4965456"/>
                  <a:pt x="2697536" y="4967159"/>
                </a:cubicBezTo>
                <a:cubicBezTo>
                  <a:pt x="2697536" y="4967159"/>
                  <a:pt x="2697536" y="4968861"/>
                  <a:pt x="2695224" y="4968861"/>
                </a:cubicBezTo>
                <a:cubicBezTo>
                  <a:pt x="2692913" y="4968861"/>
                  <a:pt x="2690602" y="4968861"/>
                  <a:pt x="2690602" y="4968861"/>
                </a:cubicBezTo>
                <a:cubicBezTo>
                  <a:pt x="2688290" y="4968861"/>
                  <a:pt x="2688290" y="4968861"/>
                  <a:pt x="2688290" y="4968861"/>
                </a:cubicBezTo>
                <a:cubicBezTo>
                  <a:pt x="2685978" y="4970564"/>
                  <a:pt x="2681356" y="4972266"/>
                  <a:pt x="2681356" y="4968861"/>
                </a:cubicBezTo>
                <a:cubicBezTo>
                  <a:pt x="2681356" y="4968861"/>
                  <a:pt x="2681356" y="4968861"/>
                  <a:pt x="2681356" y="4967159"/>
                </a:cubicBezTo>
                <a:cubicBezTo>
                  <a:pt x="2679044" y="4967159"/>
                  <a:pt x="2679044" y="4968861"/>
                  <a:pt x="2676732" y="4968861"/>
                </a:cubicBezTo>
                <a:cubicBezTo>
                  <a:pt x="2674422" y="4968861"/>
                  <a:pt x="2674422" y="4968861"/>
                  <a:pt x="2674422" y="4968861"/>
                </a:cubicBezTo>
                <a:cubicBezTo>
                  <a:pt x="2674422" y="4967159"/>
                  <a:pt x="2674422" y="4967159"/>
                  <a:pt x="2674422" y="4967159"/>
                </a:cubicBezTo>
                <a:cubicBezTo>
                  <a:pt x="2676732" y="4967159"/>
                  <a:pt x="2676732" y="4967159"/>
                  <a:pt x="2676732" y="4967159"/>
                </a:cubicBezTo>
                <a:cubicBezTo>
                  <a:pt x="2676732" y="4967159"/>
                  <a:pt x="2679044" y="4967159"/>
                  <a:pt x="2679044" y="4965456"/>
                </a:cubicBezTo>
                <a:cubicBezTo>
                  <a:pt x="2676732" y="4962053"/>
                  <a:pt x="2674422" y="4962053"/>
                  <a:pt x="2669798" y="4963754"/>
                </a:cubicBezTo>
                <a:cubicBezTo>
                  <a:pt x="2667486" y="4970564"/>
                  <a:pt x="2672109" y="4973967"/>
                  <a:pt x="2676732" y="4975670"/>
                </a:cubicBezTo>
                <a:cubicBezTo>
                  <a:pt x="2669798" y="4977372"/>
                  <a:pt x="2676732" y="4984182"/>
                  <a:pt x="2672109" y="4987585"/>
                </a:cubicBezTo>
                <a:cubicBezTo>
                  <a:pt x="2676732" y="4987585"/>
                  <a:pt x="2679044" y="4987585"/>
                  <a:pt x="2681356" y="4987585"/>
                </a:cubicBezTo>
                <a:cubicBezTo>
                  <a:pt x="2683667" y="4994395"/>
                  <a:pt x="2683667" y="5001203"/>
                  <a:pt x="2685978" y="5009714"/>
                </a:cubicBezTo>
                <a:cubicBezTo>
                  <a:pt x="2685978" y="5013119"/>
                  <a:pt x="2676732" y="5014822"/>
                  <a:pt x="2674422" y="5009714"/>
                </a:cubicBezTo>
                <a:cubicBezTo>
                  <a:pt x="2669798" y="5009714"/>
                  <a:pt x="2672109" y="5014822"/>
                  <a:pt x="2669798" y="5014822"/>
                </a:cubicBezTo>
                <a:cubicBezTo>
                  <a:pt x="2665174" y="5014822"/>
                  <a:pt x="2665174" y="5009714"/>
                  <a:pt x="2660552" y="5009714"/>
                </a:cubicBezTo>
                <a:cubicBezTo>
                  <a:pt x="2660552" y="5006311"/>
                  <a:pt x="2662863" y="5006311"/>
                  <a:pt x="2665174" y="5004608"/>
                </a:cubicBezTo>
                <a:cubicBezTo>
                  <a:pt x="2665174" y="5002906"/>
                  <a:pt x="2662863" y="5002906"/>
                  <a:pt x="2660552" y="5002906"/>
                </a:cubicBezTo>
                <a:cubicBezTo>
                  <a:pt x="2662863" y="4996096"/>
                  <a:pt x="2658240" y="4997799"/>
                  <a:pt x="2662863" y="4994395"/>
                </a:cubicBezTo>
                <a:cubicBezTo>
                  <a:pt x="2653618" y="4994395"/>
                  <a:pt x="2660552" y="4989288"/>
                  <a:pt x="2660552" y="4985883"/>
                </a:cubicBezTo>
                <a:cubicBezTo>
                  <a:pt x="2660552" y="4984182"/>
                  <a:pt x="2658240" y="4984182"/>
                  <a:pt x="2658240" y="4982479"/>
                </a:cubicBezTo>
                <a:cubicBezTo>
                  <a:pt x="2655928" y="4985883"/>
                  <a:pt x="2648994" y="4985883"/>
                  <a:pt x="2651306" y="4994395"/>
                </a:cubicBezTo>
                <a:cubicBezTo>
                  <a:pt x="2648994" y="4992693"/>
                  <a:pt x="2646683" y="4990990"/>
                  <a:pt x="2646683" y="4989288"/>
                </a:cubicBezTo>
                <a:cubicBezTo>
                  <a:pt x="2644372" y="4990990"/>
                  <a:pt x="2644372" y="4994395"/>
                  <a:pt x="2644372" y="4996096"/>
                </a:cubicBezTo>
                <a:cubicBezTo>
                  <a:pt x="2644372" y="4996096"/>
                  <a:pt x="2644372" y="4996096"/>
                  <a:pt x="2642059" y="4996096"/>
                </a:cubicBezTo>
                <a:cubicBezTo>
                  <a:pt x="2642059" y="4997799"/>
                  <a:pt x="2644372" y="4999501"/>
                  <a:pt x="2644372" y="5001203"/>
                </a:cubicBezTo>
                <a:cubicBezTo>
                  <a:pt x="2644372" y="5001203"/>
                  <a:pt x="2646683" y="5002906"/>
                  <a:pt x="2646683" y="5006311"/>
                </a:cubicBezTo>
                <a:cubicBezTo>
                  <a:pt x="2642059" y="5008012"/>
                  <a:pt x="2639748" y="5006311"/>
                  <a:pt x="2635126" y="5004608"/>
                </a:cubicBezTo>
                <a:cubicBezTo>
                  <a:pt x="2635126" y="5001203"/>
                  <a:pt x="2639748" y="5002906"/>
                  <a:pt x="2642059" y="5001203"/>
                </a:cubicBezTo>
                <a:cubicBezTo>
                  <a:pt x="2642059" y="4999501"/>
                  <a:pt x="2639748" y="4999501"/>
                  <a:pt x="2639748" y="4997799"/>
                </a:cubicBezTo>
                <a:cubicBezTo>
                  <a:pt x="2621256" y="4994395"/>
                  <a:pt x="2609698" y="4997799"/>
                  <a:pt x="2598142" y="4997799"/>
                </a:cubicBezTo>
                <a:cubicBezTo>
                  <a:pt x="2595829" y="4997799"/>
                  <a:pt x="2598142" y="4999501"/>
                  <a:pt x="2598142" y="5002906"/>
                </a:cubicBezTo>
                <a:cubicBezTo>
                  <a:pt x="2593518" y="5002906"/>
                  <a:pt x="2593518" y="4999501"/>
                  <a:pt x="2588894" y="5001203"/>
                </a:cubicBezTo>
                <a:cubicBezTo>
                  <a:pt x="2598142" y="5004608"/>
                  <a:pt x="2591207" y="5008012"/>
                  <a:pt x="2586584" y="5011417"/>
                </a:cubicBezTo>
                <a:cubicBezTo>
                  <a:pt x="2588894" y="5014822"/>
                  <a:pt x="2595829" y="5011417"/>
                  <a:pt x="2598142" y="5014822"/>
                </a:cubicBezTo>
                <a:cubicBezTo>
                  <a:pt x="2598142" y="5018226"/>
                  <a:pt x="2595829" y="5018226"/>
                  <a:pt x="2595829" y="5021630"/>
                </a:cubicBezTo>
                <a:cubicBezTo>
                  <a:pt x="2588894" y="5016523"/>
                  <a:pt x="2584271" y="5023332"/>
                  <a:pt x="2579649" y="5018226"/>
                </a:cubicBezTo>
                <a:cubicBezTo>
                  <a:pt x="2577338" y="5018226"/>
                  <a:pt x="2577338" y="5018226"/>
                  <a:pt x="2577338" y="5018226"/>
                </a:cubicBezTo>
                <a:cubicBezTo>
                  <a:pt x="2577338" y="5021630"/>
                  <a:pt x="2568092" y="5023332"/>
                  <a:pt x="2565780" y="5019928"/>
                </a:cubicBezTo>
                <a:cubicBezTo>
                  <a:pt x="2565780" y="5014822"/>
                  <a:pt x="2568092" y="5011417"/>
                  <a:pt x="2575025" y="5013119"/>
                </a:cubicBezTo>
                <a:cubicBezTo>
                  <a:pt x="2577338" y="5013119"/>
                  <a:pt x="2577338" y="5013119"/>
                  <a:pt x="2579649" y="5013119"/>
                </a:cubicBezTo>
                <a:cubicBezTo>
                  <a:pt x="2579649" y="5011417"/>
                  <a:pt x="2581960" y="5011417"/>
                  <a:pt x="2581960" y="5011417"/>
                </a:cubicBezTo>
                <a:cubicBezTo>
                  <a:pt x="2575025" y="5006311"/>
                  <a:pt x="2558845" y="4989288"/>
                  <a:pt x="2549599" y="4999501"/>
                </a:cubicBezTo>
                <a:cubicBezTo>
                  <a:pt x="2544976" y="4996096"/>
                  <a:pt x="2544976" y="4987585"/>
                  <a:pt x="2533419" y="4985883"/>
                </a:cubicBezTo>
                <a:cubicBezTo>
                  <a:pt x="2528795" y="4987585"/>
                  <a:pt x="2526484" y="4987585"/>
                  <a:pt x="2521860" y="4989288"/>
                </a:cubicBezTo>
                <a:cubicBezTo>
                  <a:pt x="2519550" y="4990990"/>
                  <a:pt x="2524173" y="4990990"/>
                  <a:pt x="2521860" y="4996096"/>
                </a:cubicBezTo>
                <a:cubicBezTo>
                  <a:pt x="2521860" y="4996096"/>
                  <a:pt x="2521860" y="4996096"/>
                  <a:pt x="2528795" y="4996096"/>
                </a:cubicBezTo>
                <a:cubicBezTo>
                  <a:pt x="2528795" y="4996096"/>
                  <a:pt x="2528795" y="4996096"/>
                  <a:pt x="2528795" y="4997799"/>
                </a:cubicBezTo>
                <a:cubicBezTo>
                  <a:pt x="2528795" y="4997799"/>
                  <a:pt x="2528795" y="4999501"/>
                  <a:pt x="2526484" y="4999501"/>
                </a:cubicBezTo>
                <a:cubicBezTo>
                  <a:pt x="2526484" y="4999501"/>
                  <a:pt x="2526484" y="4999501"/>
                  <a:pt x="2524173" y="4999501"/>
                </a:cubicBezTo>
                <a:cubicBezTo>
                  <a:pt x="2519550" y="4999501"/>
                  <a:pt x="2517238" y="5001203"/>
                  <a:pt x="2517238" y="5004608"/>
                </a:cubicBezTo>
                <a:cubicBezTo>
                  <a:pt x="2503369" y="4999501"/>
                  <a:pt x="2477943" y="5011417"/>
                  <a:pt x="2471008" y="4997799"/>
                </a:cubicBezTo>
                <a:cubicBezTo>
                  <a:pt x="2464072" y="4997799"/>
                  <a:pt x="2454826" y="5001203"/>
                  <a:pt x="2457139" y="5002906"/>
                </a:cubicBezTo>
                <a:cubicBezTo>
                  <a:pt x="2454826" y="5004608"/>
                  <a:pt x="2454826" y="5001203"/>
                  <a:pt x="2450204" y="5001203"/>
                </a:cubicBezTo>
                <a:cubicBezTo>
                  <a:pt x="2447893" y="5001203"/>
                  <a:pt x="2445581" y="5004608"/>
                  <a:pt x="2445581" y="5004608"/>
                </a:cubicBezTo>
                <a:cubicBezTo>
                  <a:pt x="2443270" y="5004608"/>
                  <a:pt x="2443270" y="5002906"/>
                  <a:pt x="2443270" y="5002906"/>
                </a:cubicBezTo>
                <a:cubicBezTo>
                  <a:pt x="2436335" y="5002906"/>
                  <a:pt x="2429400" y="5008012"/>
                  <a:pt x="2420155" y="5006311"/>
                </a:cubicBezTo>
                <a:cubicBezTo>
                  <a:pt x="2413220" y="5004608"/>
                  <a:pt x="2408596" y="5009714"/>
                  <a:pt x="2401662" y="5009714"/>
                </a:cubicBezTo>
                <a:cubicBezTo>
                  <a:pt x="2387794" y="5011417"/>
                  <a:pt x="2373924" y="5006311"/>
                  <a:pt x="2362366" y="5013119"/>
                </a:cubicBezTo>
                <a:cubicBezTo>
                  <a:pt x="2362366" y="5016523"/>
                  <a:pt x="2369301" y="5016523"/>
                  <a:pt x="2371612" y="5018226"/>
                </a:cubicBezTo>
                <a:cubicBezTo>
                  <a:pt x="2369301" y="5021630"/>
                  <a:pt x="2373924" y="5021630"/>
                  <a:pt x="2373924" y="5026736"/>
                </a:cubicBezTo>
                <a:cubicBezTo>
                  <a:pt x="2369301" y="5025035"/>
                  <a:pt x="2369301" y="5030141"/>
                  <a:pt x="2366990" y="5031844"/>
                </a:cubicBezTo>
                <a:cubicBezTo>
                  <a:pt x="2357744" y="5030141"/>
                  <a:pt x="2350810" y="5033546"/>
                  <a:pt x="2339252" y="5031844"/>
                </a:cubicBezTo>
                <a:cubicBezTo>
                  <a:pt x="2339252" y="5030141"/>
                  <a:pt x="2339252" y="5026736"/>
                  <a:pt x="2341562" y="5025035"/>
                </a:cubicBezTo>
                <a:cubicBezTo>
                  <a:pt x="2343875" y="5025035"/>
                  <a:pt x="2346186" y="5025035"/>
                  <a:pt x="2348498" y="5025035"/>
                </a:cubicBezTo>
                <a:cubicBezTo>
                  <a:pt x="2341562" y="5023332"/>
                  <a:pt x="2343875" y="5013119"/>
                  <a:pt x="2350810" y="5013119"/>
                </a:cubicBezTo>
                <a:cubicBezTo>
                  <a:pt x="2348498" y="5009714"/>
                  <a:pt x="2343875" y="5011417"/>
                  <a:pt x="2346186" y="5006311"/>
                </a:cubicBezTo>
                <a:cubicBezTo>
                  <a:pt x="2336940" y="5009714"/>
                  <a:pt x="2339252" y="5002906"/>
                  <a:pt x="2330006" y="5001203"/>
                </a:cubicBezTo>
                <a:cubicBezTo>
                  <a:pt x="2327694" y="5001203"/>
                  <a:pt x="2327694" y="5004608"/>
                  <a:pt x="2327694" y="5006311"/>
                </a:cubicBezTo>
                <a:cubicBezTo>
                  <a:pt x="2325382" y="5004608"/>
                  <a:pt x="2323071" y="5004608"/>
                  <a:pt x="2320759" y="5002906"/>
                </a:cubicBezTo>
                <a:cubicBezTo>
                  <a:pt x="2316136" y="5004608"/>
                  <a:pt x="2309202" y="5004608"/>
                  <a:pt x="2304580" y="5008012"/>
                </a:cubicBezTo>
                <a:cubicBezTo>
                  <a:pt x="2302267" y="5009714"/>
                  <a:pt x="2302267" y="5014822"/>
                  <a:pt x="2297644" y="5013119"/>
                </a:cubicBezTo>
                <a:cubicBezTo>
                  <a:pt x="2295332" y="5019928"/>
                  <a:pt x="2304580" y="5018226"/>
                  <a:pt x="2309202" y="5019928"/>
                </a:cubicBezTo>
                <a:cubicBezTo>
                  <a:pt x="2299956" y="5028439"/>
                  <a:pt x="2295332" y="5025035"/>
                  <a:pt x="2281463" y="5026736"/>
                </a:cubicBezTo>
                <a:cubicBezTo>
                  <a:pt x="2279152" y="5021630"/>
                  <a:pt x="2279152" y="5021630"/>
                  <a:pt x="2281463" y="5016523"/>
                </a:cubicBezTo>
                <a:cubicBezTo>
                  <a:pt x="2283776" y="5016523"/>
                  <a:pt x="2286087" y="5016523"/>
                  <a:pt x="2290710" y="5018226"/>
                </a:cubicBezTo>
                <a:cubicBezTo>
                  <a:pt x="2286087" y="5008012"/>
                  <a:pt x="2272218" y="5018226"/>
                  <a:pt x="2262972" y="5019928"/>
                </a:cubicBezTo>
                <a:cubicBezTo>
                  <a:pt x="2249102" y="5021630"/>
                  <a:pt x="2232922" y="5013119"/>
                  <a:pt x="2221364" y="5019928"/>
                </a:cubicBezTo>
                <a:cubicBezTo>
                  <a:pt x="2216742" y="5014822"/>
                  <a:pt x="2214429" y="5018226"/>
                  <a:pt x="2207496" y="5021630"/>
                </a:cubicBezTo>
                <a:cubicBezTo>
                  <a:pt x="2202872" y="5019928"/>
                  <a:pt x="2207496" y="5011417"/>
                  <a:pt x="2198249" y="5013119"/>
                </a:cubicBezTo>
                <a:cubicBezTo>
                  <a:pt x="2193626" y="5014822"/>
                  <a:pt x="2198249" y="5016523"/>
                  <a:pt x="2198249" y="5019928"/>
                </a:cubicBezTo>
                <a:cubicBezTo>
                  <a:pt x="2193626" y="5018226"/>
                  <a:pt x="2191314" y="5013119"/>
                  <a:pt x="2191314" y="5019928"/>
                </a:cubicBezTo>
                <a:cubicBezTo>
                  <a:pt x="2179757" y="5014822"/>
                  <a:pt x="2161264" y="5025035"/>
                  <a:pt x="2152019" y="5018226"/>
                </a:cubicBezTo>
                <a:cubicBezTo>
                  <a:pt x="2149708" y="5018226"/>
                  <a:pt x="2149708" y="5021630"/>
                  <a:pt x="2145084" y="5023332"/>
                </a:cubicBezTo>
                <a:cubicBezTo>
                  <a:pt x="2124282" y="5025035"/>
                  <a:pt x="2112723" y="5023332"/>
                  <a:pt x="2094230" y="5023332"/>
                </a:cubicBezTo>
                <a:cubicBezTo>
                  <a:pt x="2087297" y="5025035"/>
                  <a:pt x="2075739" y="5030141"/>
                  <a:pt x="2066493" y="5023332"/>
                </a:cubicBezTo>
                <a:cubicBezTo>
                  <a:pt x="2068804" y="5019928"/>
                  <a:pt x="2071115" y="5018226"/>
                  <a:pt x="2073428" y="5014822"/>
                </a:cubicBezTo>
                <a:cubicBezTo>
                  <a:pt x="2068804" y="5009714"/>
                  <a:pt x="2061870" y="4997799"/>
                  <a:pt x="2054935" y="5002906"/>
                </a:cubicBezTo>
                <a:cubicBezTo>
                  <a:pt x="2054935" y="5002906"/>
                  <a:pt x="2054935" y="5002906"/>
                  <a:pt x="2054935" y="5004608"/>
                </a:cubicBezTo>
                <a:cubicBezTo>
                  <a:pt x="2057246" y="5006311"/>
                  <a:pt x="2066493" y="5004608"/>
                  <a:pt x="2066493" y="5013119"/>
                </a:cubicBezTo>
                <a:cubicBezTo>
                  <a:pt x="2059558" y="5009714"/>
                  <a:pt x="2057246" y="5014822"/>
                  <a:pt x="2052624" y="5016523"/>
                </a:cubicBezTo>
                <a:cubicBezTo>
                  <a:pt x="2052624" y="5021630"/>
                  <a:pt x="2061870" y="5019928"/>
                  <a:pt x="2059558" y="5025035"/>
                </a:cubicBezTo>
                <a:cubicBezTo>
                  <a:pt x="2054935" y="5023332"/>
                  <a:pt x="2052624" y="5021630"/>
                  <a:pt x="2048000" y="5026736"/>
                </a:cubicBezTo>
                <a:cubicBezTo>
                  <a:pt x="2043378" y="5026736"/>
                  <a:pt x="2041067" y="5023332"/>
                  <a:pt x="2041067" y="5018226"/>
                </a:cubicBezTo>
                <a:cubicBezTo>
                  <a:pt x="2034131" y="5021630"/>
                  <a:pt x="2031820" y="5028439"/>
                  <a:pt x="2024885" y="5031844"/>
                </a:cubicBezTo>
                <a:cubicBezTo>
                  <a:pt x="2027198" y="5038652"/>
                  <a:pt x="2036444" y="5038652"/>
                  <a:pt x="2036444" y="5045462"/>
                </a:cubicBezTo>
                <a:cubicBezTo>
                  <a:pt x="2029509" y="5055675"/>
                  <a:pt x="2015640" y="5047164"/>
                  <a:pt x="2006394" y="5050568"/>
                </a:cubicBezTo>
                <a:cubicBezTo>
                  <a:pt x="2006394" y="5043759"/>
                  <a:pt x="1994836" y="5042057"/>
                  <a:pt x="1992524" y="5048865"/>
                </a:cubicBezTo>
                <a:cubicBezTo>
                  <a:pt x="1987901" y="5045462"/>
                  <a:pt x="1985590" y="5040354"/>
                  <a:pt x="1990213" y="5035248"/>
                </a:cubicBezTo>
                <a:cubicBezTo>
                  <a:pt x="1978655" y="5038652"/>
                  <a:pt x="1976344" y="5031844"/>
                  <a:pt x="1962475" y="5035248"/>
                </a:cubicBezTo>
                <a:lnTo>
                  <a:pt x="1960164" y="5035248"/>
                </a:lnTo>
                <a:cubicBezTo>
                  <a:pt x="1957851" y="5035248"/>
                  <a:pt x="1957851" y="5033546"/>
                  <a:pt x="1957851" y="5031844"/>
                </a:cubicBezTo>
                <a:cubicBezTo>
                  <a:pt x="1957851" y="5031844"/>
                  <a:pt x="1957851" y="5030141"/>
                  <a:pt x="1960164" y="5030141"/>
                </a:cubicBezTo>
                <a:cubicBezTo>
                  <a:pt x="1960164" y="5030141"/>
                  <a:pt x="1960164" y="5030141"/>
                  <a:pt x="1962475" y="5030141"/>
                </a:cubicBezTo>
                <a:cubicBezTo>
                  <a:pt x="1960164" y="5028439"/>
                  <a:pt x="1957851" y="5023332"/>
                  <a:pt x="1957851" y="5026736"/>
                </a:cubicBezTo>
                <a:cubicBezTo>
                  <a:pt x="1953229" y="5026736"/>
                  <a:pt x="1960164" y="5023332"/>
                  <a:pt x="1960164" y="5021630"/>
                </a:cubicBezTo>
                <a:cubicBezTo>
                  <a:pt x="1957851" y="5014822"/>
                  <a:pt x="1948606" y="5018226"/>
                  <a:pt x="1941671" y="5018226"/>
                </a:cubicBezTo>
                <a:cubicBezTo>
                  <a:pt x="1943983" y="5019928"/>
                  <a:pt x="1946294" y="5021630"/>
                  <a:pt x="1946294" y="5023332"/>
                </a:cubicBezTo>
                <a:cubicBezTo>
                  <a:pt x="1946294" y="5026736"/>
                  <a:pt x="1941671" y="5026736"/>
                  <a:pt x="1941671" y="5030141"/>
                </a:cubicBezTo>
                <a:cubicBezTo>
                  <a:pt x="1934736" y="5028439"/>
                  <a:pt x="1927802" y="5026736"/>
                  <a:pt x="1923179" y="5030141"/>
                </a:cubicBezTo>
                <a:cubicBezTo>
                  <a:pt x="1939360" y="5040354"/>
                  <a:pt x="1918556" y="5060781"/>
                  <a:pt x="1900064" y="5050568"/>
                </a:cubicBezTo>
                <a:cubicBezTo>
                  <a:pt x="1906999" y="5043759"/>
                  <a:pt x="1897752" y="5042057"/>
                  <a:pt x="1897752" y="5036949"/>
                </a:cubicBezTo>
                <a:cubicBezTo>
                  <a:pt x="1900064" y="5031844"/>
                  <a:pt x="1900064" y="5030141"/>
                  <a:pt x="1897752" y="5023332"/>
                </a:cubicBezTo>
                <a:cubicBezTo>
                  <a:pt x="1900064" y="5019928"/>
                  <a:pt x="1902376" y="5025035"/>
                  <a:pt x="1902376" y="5021630"/>
                </a:cubicBezTo>
                <a:cubicBezTo>
                  <a:pt x="1904687" y="5016523"/>
                  <a:pt x="1897752" y="5019928"/>
                  <a:pt x="1895441" y="5018226"/>
                </a:cubicBezTo>
                <a:cubicBezTo>
                  <a:pt x="1893130" y="5014822"/>
                  <a:pt x="1893130" y="5009714"/>
                  <a:pt x="1886195" y="5011417"/>
                </a:cubicBezTo>
                <a:cubicBezTo>
                  <a:pt x="1883884" y="5025035"/>
                  <a:pt x="1863080" y="5014822"/>
                  <a:pt x="1858456" y="5023332"/>
                </a:cubicBezTo>
                <a:cubicBezTo>
                  <a:pt x="1858456" y="5025035"/>
                  <a:pt x="1860769" y="5025035"/>
                  <a:pt x="1860769" y="5026736"/>
                </a:cubicBezTo>
                <a:cubicBezTo>
                  <a:pt x="1860769" y="5026736"/>
                  <a:pt x="1863080" y="5026736"/>
                  <a:pt x="1863080" y="5026736"/>
                </a:cubicBezTo>
                <a:cubicBezTo>
                  <a:pt x="1865391" y="5026736"/>
                  <a:pt x="1867702" y="5026736"/>
                  <a:pt x="1867702" y="5026736"/>
                </a:cubicBezTo>
                <a:cubicBezTo>
                  <a:pt x="1870015" y="5026736"/>
                  <a:pt x="1870015" y="5026736"/>
                  <a:pt x="1870015" y="5026736"/>
                </a:cubicBezTo>
                <a:cubicBezTo>
                  <a:pt x="1872326" y="5026736"/>
                  <a:pt x="1872326" y="5026736"/>
                  <a:pt x="1874637" y="5025035"/>
                </a:cubicBezTo>
                <a:cubicBezTo>
                  <a:pt x="1874637" y="5025035"/>
                  <a:pt x="1876949" y="5026736"/>
                  <a:pt x="1876949" y="5026736"/>
                </a:cubicBezTo>
                <a:cubicBezTo>
                  <a:pt x="1876949" y="5028439"/>
                  <a:pt x="1876949" y="5030141"/>
                  <a:pt x="1874637" y="5030141"/>
                </a:cubicBezTo>
                <a:cubicBezTo>
                  <a:pt x="1874637" y="5030141"/>
                  <a:pt x="1872326" y="5030141"/>
                  <a:pt x="1872326" y="5031844"/>
                </a:cubicBezTo>
                <a:cubicBezTo>
                  <a:pt x="1872326" y="5033546"/>
                  <a:pt x="1874637" y="5033546"/>
                  <a:pt x="1876949" y="5033546"/>
                </a:cubicBezTo>
                <a:cubicBezTo>
                  <a:pt x="1876949" y="5031844"/>
                  <a:pt x="1879260" y="5033546"/>
                  <a:pt x="1879260" y="5033546"/>
                </a:cubicBezTo>
                <a:cubicBezTo>
                  <a:pt x="1879260" y="5033546"/>
                  <a:pt x="1879260" y="5035248"/>
                  <a:pt x="1879260" y="5035248"/>
                </a:cubicBezTo>
                <a:cubicBezTo>
                  <a:pt x="1876949" y="5036949"/>
                  <a:pt x="1874637" y="5036949"/>
                  <a:pt x="1874637" y="5036949"/>
                </a:cubicBezTo>
                <a:cubicBezTo>
                  <a:pt x="1872326" y="5036949"/>
                  <a:pt x="1870015" y="5035248"/>
                  <a:pt x="1870015" y="5035248"/>
                </a:cubicBezTo>
                <a:cubicBezTo>
                  <a:pt x="1867702" y="5035248"/>
                  <a:pt x="1867702" y="5033546"/>
                  <a:pt x="1867702" y="5031844"/>
                </a:cubicBezTo>
                <a:cubicBezTo>
                  <a:pt x="1865391" y="5031844"/>
                  <a:pt x="1865391" y="5031844"/>
                  <a:pt x="1865391" y="5031844"/>
                </a:cubicBezTo>
                <a:cubicBezTo>
                  <a:pt x="1863080" y="5031844"/>
                  <a:pt x="1863080" y="5031844"/>
                  <a:pt x="1860769" y="5031844"/>
                </a:cubicBezTo>
                <a:cubicBezTo>
                  <a:pt x="1860769" y="5031844"/>
                  <a:pt x="1860769" y="5031844"/>
                  <a:pt x="1858456" y="5031844"/>
                </a:cubicBezTo>
                <a:cubicBezTo>
                  <a:pt x="1853833" y="5033546"/>
                  <a:pt x="1858456" y="5035248"/>
                  <a:pt x="1856145" y="5040354"/>
                </a:cubicBezTo>
                <a:cubicBezTo>
                  <a:pt x="1849211" y="5040354"/>
                  <a:pt x="1849211" y="5047164"/>
                  <a:pt x="1846900" y="5052270"/>
                </a:cubicBezTo>
                <a:cubicBezTo>
                  <a:pt x="1839965" y="5048865"/>
                  <a:pt x="1837653" y="5052270"/>
                  <a:pt x="1833030" y="5055675"/>
                </a:cubicBezTo>
                <a:cubicBezTo>
                  <a:pt x="1826096" y="5053973"/>
                  <a:pt x="1823785" y="5045462"/>
                  <a:pt x="1823785" y="5038652"/>
                </a:cubicBezTo>
                <a:cubicBezTo>
                  <a:pt x="1816850" y="5043759"/>
                  <a:pt x="1800670" y="5040354"/>
                  <a:pt x="1793734" y="5043759"/>
                </a:cubicBezTo>
                <a:cubicBezTo>
                  <a:pt x="1791423" y="5048865"/>
                  <a:pt x="1796046" y="5048865"/>
                  <a:pt x="1796046" y="5052270"/>
                </a:cubicBezTo>
                <a:cubicBezTo>
                  <a:pt x="1786800" y="5053973"/>
                  <a:pt x="1775242" y="5050568"/>
                  <a:pt x="1770619" y="5047164"/>
                </a:cubicBezTo>
                <a:cubicBezTo>
                  <a:pt x="1768308" y="5047164"/>
                  <a:pt x="1768308" y="5045462"/>
                  <a:pt x="1765996" y="5045462"/>
                </a:cubicBezTo>
                <a:cubicBezTo>
                  <a:pt x="1763685" y="5043759"/>
                  <a:pt x="1763685" y="5042057"/>
                  <a:pt x="1763685" y="5040354"/>
                </a:cubicBezTo>
                <a:cubicBezTo>
                  <a:pt x="1759062" y="5040354"/>
                  <a:pt x="1759062" y="5036949"/>
                  <a:pt x="1759062" y="5035248"/>
                </a:cubicBezTo>
                <a:cubicBezTo>
                  <a:pt x="1749816" y="5036949"/>
                  <a:pt x="1740570" y="5030141"/>
                  <a:pt x="1738258" y="5035248"/>
                </a:cubicBezTo>
                <a:cubicBezTo>
                  <a:pt x="1731323" y="5028439"/>
                  <a:pt x="1712832" y="5033546"/>
                  <a:pt x="1701274" y="5033546"/>
                </a:cubicBezTo>
                <a:cubicBezTo>
                  <a:pt x="1692028" y="5033546"/>
                  <a:pt x="1682782" y="5030141"/>
                  <a:pt x="1680471" y="5036949"/>
                </a:cubicBezTo>
                <a:cubicBezTo>
                  <a:pt x="1671224" y="5033546"/>
                  <a:pt x="1661978" y="5031844"/>
                  <a:pt x="1655044" y="5030141"/>
                </a:cubicBezTo>
                <a:cubicBezTo>
                  <a:pt x="1659667" y="5019928"/>
                  <a:pt x="1648109" y="5019928"/>
                  <a:pt x="1643486" y="5013119"/>
                </a:cubicBezTo>
                <a:cubicBezTo>
                  <a:pt x="1636552" y="5011417"/>
                  <a:pt x="1634240" y="5021630"/>
                  <a:pt x="1627305" y="5016523"/>
                </a:cubicBezTo>
                <a:cubicBezTo>
                  <a:pt x="1620372" y="5018226"/>
                  <a:pt x="1620372" y="5026736"/>
                  <a:pt x="1618059" y="5031844"/>
                </a:cubicBezTo>
                <a:cubicBezTo>
                  <a:pt x="1611124" y="5033546"/>
                  <a:pt x="1608813" y="5038652"/>
                  <a:pt x="1608813" y="5043759"/>
                </a:cubicBezTo>
                <a:cubicBezTo>
                  <a:pt x="1608813" y="5043759"/>
                  <a:pt x="1608813" y="5045462"/>
                  <a:pt x="1608813" y="5045462"/>
                </a:cubicBezTo>
                <a:cubicBezTo>
                  <a:pt x="1608813" y="5045462"/>
                  <a:pt x="1608813" y="5045462"/>
                  <a:pt x="1608813" y="5047164"/>
                </a:cubicBezTo>
                <a:cubicBezTo>
                  <a:pt x="1608813" y="5047164"/>
                  <a:pt x="1608813" y="5048865"/>
                  <a:pt x="1608813" y="5048865"/>
                </a:cubicBezTo>
                <a:cubicBezTo>
                  <a:pt x="1606502" y="5048865"/>
                  <a:pt x="1606502" y="5048865"/>
                  <a:pt x="1606502" y="5047164"/>
                </a:cubicBezTo>
                <a:cubicBezTo>
                  <a:pt x="1606502" y="5045462"/>
                  <a:pt x="1606502" y="5045462"/>
                  <a:pt x="1604190" y="5045462"/>
                </a:cubicBezTo>
                <a:cubicBezTo>
                  <a:pt x="1583387" y="5050568"/>
                  <a:pt x="1581075" y="5028439"/>
                  <a:pt x="1562583" y="5026736"/>
                </a:cubicBezTo>
                <a:cubicBezTo>
                  <a:pt x="1557960" y="5033546"/>
                  <a:pt x="1546403" y="5050568"/>
                  <a:pt x="1534845" y="5036949"/>
                </a:cubicBezTo>
                <a:cubicBezTo>
                  <a:pt x="1534845" y="5035248"/>
                  <a:pt x="1539468" y="5031844"/>
                  <a:pt x="1541779" y="5035248"/>
                </a:cubicBezTo>
                <a:cubicBezTo>
                  <a:pt x="1541779" y="5035248"/>
                  <a:pt x="1541779" y="5035248"/>
                  <a:pt x="1544090" y="5035248"/>
                </a:cubicBezTo>
                <a:cubicBezTo>
                  <a:pt x="1541779" y="5033546"/>
                  <a:pt x="1541779" y="5031844"/>
                  <a:pt x="1539468" y="5030141"/>
                </a:cubicBezTo>
                <a:cubicBezTo>
                  <a:pt x="1539468" y="5030141"/>
                  <a:pt x="1539468" y="5030141"/>
                  <a:pt x="1539468" y="5031844"/>
                </a:cubicBezTo>
                <a:cubicBezTo>
                  <a:pt x="1527910" y="5028439"/>
                  <a:pt x="1525599" y="5030141"/>
                  <a:pt x="1516353" y="5030141"/>
                </a:cubicBezTo>
                <a:cubicBezTo>
                  <a:pt x="1514042" y="5035248"/>
                  <a:pt x="1504795" y="5043759"/>
                  <a:pt x="1493238" y="5043759"/>
                </a:cubicBezTo>
                <a:cubicBezTo>
                  <a:pt x="1493238" y="5035248"/>
                  <a:pt x="1493238" y="5019928"/>
                  <a:pt x="1481680" y="5016523"/>
                </a:cubicBezTo>
                <a:cubicBezTo>
                  <a:pt x="1479369" y="5018226"/>
                  <a:pt x="1483991" y="5021630"/>
                  <a:pt x="1483991" y="5028439"/>
                </a:cubicBezTo>
                <a:cubicBezTo>
                  <a:pt x="1479369" y="5030141"/>
                  <a:pt x="1477058" y="5033546"/>
                  <a:pt x="1470122" y="5031844"/>
                </a:cubicBezTo>
                <a:cubicBezTo>
                  <a:pt x="1467811" y="5043759"/>
                  <a:pt x="1460876" y="5038652"/>
                  <a:pt x="1447007" y="5040354"/>
                </a:cubicBezTo>
                <a:cubicBezTo>
                  <a:pt x="1435450" y="5040354"/>
                  <a:pt x="1430826" y="5043759"/>
                  <a:pt x="1419270" y="5036949"/>
                </a:cubicBezTo>
                <a:cubicBezTo>
                  <a:pt x="1416958" y="5028439"/>
                  <a:pt x="1421581" y="5021630"/>
                  <a:pt x="1414646" y="5016523"/>
                </a:cubicBezTo>
                <a:cubicBezTo>
                  <a:pt x="1407711" y="5018226"/>
                  <a:pt x="1398466" y="5021630"/>
                  <a:pt x="1391531" y="5025035"/>
                </a:cubicBezTo>
                <a:cubicBezTo>
                  <a:pt x="1391531" y="5033546"/>
                  <a:pt x="1386908" y="5035248"/>
                  <a:pt x="1384596" y="5040354"/>
                </a:cubicBezTo>
                <a:cubicBezTo>
                  <a:pt x="1373040" y="5038652"/>
                  <a:pt x="1370727" y="5028439"/>
                  <a:pt x="1375351" y="5019928"/>
                </a:cubicBezTo>
                <a:cubicBezTo>
                  <a:pt x="1366105" y="5013119"/>
                  <a:pt x="1361481" y="5019928"/>
                  <a:pt x="1347612" y="5016523"/>
                </a:cubicBezTo>
                <a:cubicBezTo>
                  <a:pt x="1345301" y="5019928"/>
                  <a:pt x="1336055" y="5021630"/>
                  <a:pt x="1329120" y="5019928"/>
                </a:cubicBezTo>
                <a:cubicBezTo>
                  <a:pt x="1336055" y="5025035"/>
                  <a:pt x="1336055" y="5023332"/>
                  <a:pt x="1345301" y="5028439"/>
                </a:cubicBezTo>
                <a:cubicBezTo>
                  <a:pt x="1342990" y="5038652"/>
                  <a:pt x="1329120" y="5042057"/>
                  <a:pt x="1322186" y="5035248"/>
                </a:cubicBezTo>
                <a:cubicBezTo>
                  <a:pt x="1324497" y="5031844"/>
                  <a:pt x="1322186" y="5033546"/>
                  <a:pt x="1324497" y="5026736"/>
                </a:cubicBezTo>
                <a:cubicBezTo>
                  <a:pt x="1324497" y="5023332"/>
                  <a:pt x="1322186" y="5028439"/>
                  <a:pt x="1317562" y="5026736"/>
                </a:cubicBezTo>
                <a:cubicBezTo>
                  <a:pt x="1315251" y="5023332"/>
                  <a:pt x="1312940" y="5019928"/>
                  <a:pt x="1315251" y="5018226"/>
                </a:cubicBezTo>
                <a:cubicBezTo>
                  <a:pt x="1312940" y="5016523"/>
                  <a:pt x="1310628" y="5014822"/>
                  <a:pt x="1306006" y="5016523"/>
                </a:cubicBezTo>
                <a:cubicBezTo>
                  <a:pt x="1303693" y="5013119"/>
                  <a:pt x="1301382" y="5009714"/>
                  <a:pt x="1301382" y="5004608"/>
                </a:cubicBezTo>
                <a:lnTo>
                  <a:pt x="1290310" y="5008102"/>
                </a:lnTo>
                <a:lnTo>
                  <a:pt x="1289824" y="5008012"/>
                </a:lnTo>
                <a:lnTo>
                  <a:pt x="1289672" y="5008303"/>
                </a:lnTo>
                <a:lnTo>
                  <a:pt x="1285202" y="5009714"/>
                </a:lnTo>
                <a:cubicBezTo>
                  <a:pt x="1284046" y="5010566"/>
                  <a:pt x="1286357" y="5010991"/>
                  <a:pt x="1288380" y="5010779"/>
                </a:cubicBezTo>
                <a:lnTo>
                  <a:pt x="1289672" y="5008303"/>
                </a:lnTo>
                <a:lnTo>
                  <a:pt x="1290310" y="5008102"/>
                </a:lnTo>
                <a:lnTo>
                  <a:pt x="1299071" y="5009714"/>
                </a:lnTo>
                <a:cubicBezTo>
                  <a:pt x="1299071" y="5014822"/>
                  <a:pt x="1296760" y="5014822"/>
                  <a:pt x="1296760" y="5018226"/>
                </a:cubicBezTo>
                <a:cubicBezTo>
                  <a:pt x="1301382" y="5019928"/>
                  <a:pt x="1303693" y="5016523"/>
                  <a:pt x="1306006" y="5018226"/>
                </a:cubicBezTo>
                <a:cubicBezTo>
                  <a:pt x="1306006" y="5016523"/>
                  <a:pt x="1306006" y="5016523"/>
                  <a:pt x="1306006" y="5016523"/>
                </a:cubicBezTo>
                <a:cubicBezTo>
                  <a:pt x="1308317" y="5018226"/>
                  <a:pt x="1308317" y="5018226"/>
                  <a:pt x="1308317" y="5018226"/>
                </a:cubicBezTo>
                <a:cubicBezTo>
                  <a:pt x="1308317" y="5019928"/>
                  <a:pt x="1306006" y="5019928"/>
                  <a:pt x="1306006" y="5019928"/>
                </a:cubicBezTo>
                <a:cubicBezTo>
                  <a:pt x="1306006" y="5019928"/>
                  <a:pt x="1306006" y="5019928"/>
                  <a:pt x="1308317" y="5019928"/>
                </a:cubicBezTo>
                <a:cubicBezTo>
                  <a:pt x="1315251" y="5023332"/>
                  <a:pt x="1306006" y="5031844"/>
                  <a:pt x="1306006" y="5030141"/>
                </a:cubicBezTo>
                <a:cubicBezTo>
                  <a:pt x="1296760" y="5038652"/>
                  <a:pt x="1287513" y="5030141"/>
                  <a:pt x="1278267" y="5025035"/>
                </a:cubicBezTo>
                <a:cubicBezTo>
                  <a:pt x="1280578" y="5018226"/>
                  <a:pt x="1285202" y="5019928"/>
                  <a:pt x="1292136" y="5021630"/>
                </a:cubicBezTo>
                <a:cubicBezTo>
                  <a:pt x="1292136" y="5021630"/>
                  <a:pt x="1292136" y="5019928"/>
                  <a:pt x="1292136" y="5019928"/>
                </a:cubicBezTo>
                <a:cubicBezTo>
                  <a:pt x="1292136" y="5019928"/>
                  <a:pt x="1292136" y="5019928"/>
                  <a:pt x="1289824" y="5018226"/>
                </a:cubicBezTo>
                <a:cubicBezTo>
                  <a:pt x="1282890" y="5016523"/>
                  <a:pt x="1278267" y="5019928"/>
                  <a:pt x="1275956" y="5018226"/>
                </a:cubicBezTo>
                <a:cubicBezTo>
                  <a:pt x="1271332" y="5023332"/>
                  <a:pt x="1269021" y="5031844"/>
                  <a:pt x="1255152" y="5035248"/>
                </a:cubicBezTo>
                <a:cubicBezTo>
                  <a:pt x="1252841" y="5030141"/>
                  <a:pt x="1248217" y="5026736"/>
                  <a:pt x="1248217" y="5021630"/>
                </a:cubicBezTo>
                <a:cubicBezTo>
                  <a:pt x="1236660" y="5028439"/>
                  <a:pt x="1232037" y="5030141"/>
                  <a:pt x="1220479" y="5026736"/>
                </a:cubicBezTo>
                <a:cubicBezTo>
                  <a:pt x="1218168" y="5026736"/>
                  <a:pt x="1208922" y="5028439"/>
                  <a:pt x="1206611" y="5025035"/>
                </a:cubicBezTo>
                <a:cubicBezTo>
                  <a:pt x="1201987" y="5019928"/>
                  <a:pt x="1201987" y="5025035"/>
                  <a:pt x="1195052" y="5025035"/>
                </a:cubicBezTo>
                <a:cubicBezTo>
                  <a:pt x="1185806" y="5025035"/>
                  <a:pt x="1174249" y="5018226"/>
                  <a:pt x="1165003" y="5025035"/>
                </a:cubicBezTo>
                <a:cubicBezTo>
                  <a:pt x="1160379" y="5025035"/>
                  <a:pt x="1155757" y="5023332"/>
                  <a:pt x="1151134" y="5021630"/>
                </a:cubicBezTo>
                <a:cubicBezTo>
                  <a:pt x="1153445" y="5016523"/>
                  <a:pt x="1153445" y="5014822"/>
                  <a:pt x="1158068" y="5011417"/>
                </a:cubicBezTo>
                <a:cubicBezTo>
                  <a:pt x="1155757" y="5006311"/>
                  <a:pt x="1155757" y="5009714"/>
                  <a:pt x="1148822" y="5009714"/>
                </a:cubicBezTo>
                <a:cubicBezTo>
                  <a:pt x="1155757" y="5025035"/>
                  <a:pt x="1116460" y="5030141"/>
                  <a:pt x="1111838" y="5018226"/>
                </a:cubicBezTo>
                <a:cubicBezTo>
                  <a:pt x="1107215" y="5021630"/>
                  <a:pt x="1100280" y="5023332"/>
                  <a:pt x="1095658" y="5025035"/>
                </a:cubicBezTo>
                <a:cubicBezTo>
                  <a:pt x="1086412" y="5018226"/>
                  <a:pt x="1088723" y="5006311"/>
                  <a:pt x="1088723" y="5002906"/>
                </a:cubicBezTo>
                <a:cubicBezTo>
                  <a:pt x="1086412" y="5001203"/>
                  <a:pt x="1084100" y="5004608"/>
                  <a:pt x="1081788" y="5001203"/>
                </a:cubicBezTo>
                <a:cubicBezTo>
                  <a:pt x="1072543" y="5008012"/>
                  <a:pt x="1081788" y="5009714"/>
                  <a:pt x="1084100" y="5016523"/>
                </a:cubicBezTo>
                <a:cubicBezTo>
                  <a:pt x="1084100" y="5021630"/>
                  <a:pt x="1079476" y="5019928"/>
                  <a:pt x="1077165" y="5023332"/>
                </a:cubicBezTo>
                <a:cubicBezTo>
                  <a:pt x="1054050" y="5023332"/>
                  <a:pt x="1037870" y="5021630"/>
                  <a:pt x="1026311" y="5014822"/>
                </a:cubicBezTo>
                <a:cubicBezTo>
                  <a:pt x="1026311" y="5011417"/>
                  <a:pt x="1030935" y="5008012"/>
                  <a:pt x="1035558" y="5006311"/>
                </a:cubicBezTo>
                <a:cubicBezTo>
                  <a:pt x="1033246" y="5002906"/>
                  <a:pt x="1033246" y="4999501"/>
                  <a:pt x="1030935" y="4997799"/>
                </a:cubicBezTo>
                <a:cubicBezTo>
                  <a:pt x="1026311" y="4999501"/>
                  <a:pt x="1021689" y="4997799"/>
                  <a:pt x="1010131" y="4997799"/>
                </a:cubicBezTo>
                <a:cubicBezTo>
                  <a:pt x="1010131" y="4994395"/>
                  <a:pt x="1005507" y="4994395"/>
                  <a:pt x="1005507" y="4989288"/>
                </a:cubicBezTo>
                <a:cubicBezTo>
                  <a:pt x="1003196" y="4992693"/>
                  <a:pt x="993950" y="4994395"/>
                  <a:pt x="998574" y="4997799"/>
                </a:cubicBezTo>
                <a:cubicBezTo>
                  <a:pt x="1000885" y="5001203"/>
                  <a:pt x="1005507" y="5001203"/>
                  <a:pt x="1010131" y="5001203"/>
                </a:cubicBezTo>
                <a:cubicBezTo>
                  <a:pt x="1005507" y="5006311"/>
                  <a:pt x="1012443" y="5009714"/>
                  <a:pt x="1012443" y="5014822"/>
                </a:cubicBezTo>
                <a:cubicBezTo>
                  <a:pt x="1007820" y="5018226"/>
                  <a:pt x="991639" y="5019928"/>
                  <a:pt x="996262" y="5016523"/>
                </a:cubicBezTo>
                <a:cubicBezTo>
                  <a:pt x="991639" y="5018226"/>
                  <a:pt x="980081" y="5021630"/>
                  <a:pt x="975459" y="5014822"/>
                </a:cubicBezTo>
                <a:cubicBezTo>
                  <a:pt x="954655" y="5026736"/>
                  <a:pt x="954655" y="5006311"/>
                  <a:pt x="936162" y="5006311"/>
                </a:cubicBezTo>
                <a:cubicBezTo>
                  <a:pt x="933851" y="4999501"/>
                  <a:pt x="933851" y="5001203"/>
                  <a:pt x="938475" y="4997799"/>
                </a:cubicBezTo>
                <a:cubicBezTo>
                  <a:pt x="929229" y="4990990"/>
                  <a:pt x="924605" y="5008012"/>
                  <a:pt x="929229" y="5016523"/>
                </a:cubicBezTo>
                <a:cubicBezTo>
                  <a:pt x="915360" y="5019928"/>
                  <a:pt x="908425" y="5013119"/>
                  <a:pt x="892245" y="5014822"/>
                </a:cubicBezTo>
                <a:cubicBezTo>
                  <a:pt x="892245" y="5009714"/>
                  <a:pt x="887621" y="5011417"/>
                  <a:pt x="887621" y="5006311"/>
                </a:cubicBezTo>
                <a:cubicBezTo>
                  <a:pt x="880686" y="5006311"/>
                  <a:pt x="873752" y="5008012"/>
                  <a:pt x="869130" y="5011417"/>
                </a:cubicBezTo>
                <a:cubicBezTo>
                  <a:pt x="852948" y="5004608"/>
                  <a:pt x="846013" y="5011417"/>
                  <a:pt x="822898" y="5011417"/>
                </a:cubicBezTo>
                <a:cubicBezTo>
                  <a:pt x="820587" y="5006311"/>
                  <a:pt x="813652" y="5004608"/>
                  <a:pt x="806718" y="5004608"/>
                </a:cubicBezTo>
                <a:cubicBezTo>
                  <a:pt x="781292" y="5016523"/>
                  <a:pt x="744307" y="5006311"/>
                  <a:pt x="716569" y="5009714"/>
                </a:cubicBezTo>
                <a:cubicBezTo>
                  <a:pt x="716569" y="5006311"/>
                  <a:pt x="709634" y="5006311"/>
                  <a:pt x="711946" y="5002906"/>
                </a:cubicBezTo>
                <a:cubicBezTo>
                  <a:pt x="693454" y="5009714"/>
                  <a:pt x="663404" y="5013119"/>
                  <a:pt x="647224" y="5002906"/>
                </a:cubicBezTo>
                <a:cubicBezTo>
                  <a:pt x="621796" y="5016523"/>
                  <a:pt x="591748" y="4994395"/>
                  <a:pt x="566320" y="5006311"/>
                </a:cubicBezTo>
                <a:cubicBezTo>
                  <a:pt x="566320" y="5004608"/>
                  <a:pt x="561697" y="5006311"/>
                  <a:pt x="561697" y="5002906"/>
                </a:cubicBezTo>
                <a:cubicBezTo>
                  <a:pt x="554764" y="5002906"/>
                  <a:pt x="550140" y="5006311"/>
                  <a:pt x="545518" y="5006311"/>
                </a:cubicBezTo>
                <a:cubicBezTo>
                  <a:pt x="538583" y="5004608"/>
                  <a:pt x="536272" y="5001203"/>
                  <a:pt x="531648" y="5001203"/>
                </a:cubicBezTo>
                <a:cubicBezTo>
                  <a:pt x="524714" y="4999501"/>
                  <a:pt x="515467" y="5002906"/>
                  <a:pt x="508533" y="5002906"/>
                </a:cubicBezTo>
                <a:cubicBezTo>
                  <a:pt x="503910" y="5002906"/>
                  <a:pt x="499286" y="4999501"/>
                  <a:pt x="496975" y="4997799"/>
                </a:cubicBezTo>
                <a:cubicBezTo>
                  <a:pt x="490041" y="4996096"/>
                  <a:pt x="478484" y="4999501"/>
                  <a:pt x="478484" y="4990990"/>
                </a:cubicBezTo>
                <a:cubicBezTo>
                  <a:pt x="473860" y="4992693"/>
                  <a:pt x="466926" y="4992693"/>
                  <a:pt x="464614" y="4994395"/>
                </a:cubicBezTo>
                <a:cubicBezTo>
                  <a:pt x="450745" y="4992693"/>
                  <a:pt x="439187" y="4997799"/>
                  <a:pt x="427630" y="4996096"/>
                </a:cubicBezTo>
                <a:cubicBezTo>
                  <a:pt x="411450" y="4994395"/>
                  <a:pt x="392957" y="4989288"/>
                  <a:pt x="379088" y="4989288"/>
                </a:cubicBezTo>
                <a:cubicBezTo>
                  <a:pt x="362907" y="4989288"/>
                  <a:pt x="351350" y="4984182"/>
                  <a:pt x="337481" y="4984182"/>
                </a:cubicBezTo>
                <a:cubicBezTo>
                  <a:pt x="330546" y="4985883"/>
                  <a:pt x="321301" y="4987585"/>
                  <a:pt x="314366" y="4989288"/>
                </a:cubicBezTo>
                <a:cubicBezTo>
                  <a:pt x="309743" y="4987585"/>
                  <a:pt x="309743" y="4984182"/>
                  <a:pt x="307431" y="4979074"/>
                </a:cubicBezTo>
                <a:cubicBezTo>
                  <a:pt x="305120" y="4975670"/>
                  <a:pt x="295873" y="4972266"/>
                  <a:pt x="295873" y="4968861"/>
                </a:cubicBezTo>
                <a:cubicBezTo>
                  <a:pt x="295873" y="4965456"/>
                  <a:pt x="298186" y="4960350"/>
                  <a:pt x="298186" y="4956945"/>
                </a:cubicBezTo>
                <a:cubicBezTo>
                  <a:pt x="293562" y="4939924"/>
                  <a:pt x="270447" y="4938221"/>
                  <a:pt x="249643" y="4931413"/>
                </a:cubicBezTo>
                <a:cubicBezTo>
                  <a:pt x="245021" y="4928008"/>
                  <a:pt x="240397" y="4924603"/>
                  <a:pt x="231152" y="4924603"/>
                </a:cubicBezTo>
                <a:cubicBezTo>
                  <a:pt x="231152" y="4921198"/>
                  <a:pt x="226528" y="4921198"/>
                  <a:pt x="224217" y="4919497"/>
                </a:cubicBezTo>
                <a:cubicBezTo>
                  <a:pt x="198790" y="4922901"/>
                  <a:pt x="180298" y="4914390"/>
                  <a:pt x="164118" y="4902474"/>
                </a:cubicBezTo>
                <a:cubicBezTo>
                  <a:pt x="168740" y="4893963"/>
                  <a:pt x="180298" y="4897368"/>
                  <a:pt x="187233" y="4897368"/>
                </a:cubicBezTo>
                <a:lnTo>
                  <a:pt x="189114" y="4897903"/>
                </a:lnTo>
                <a:lnTo>
                  <a:pt x="193509" y="4891857"/>
                </a:lnTo>
                <a:lnTo>
                  <a:pt x="189496" y="4888611"/>
                </a:lnTo>
                <a:lnTo>
                  <a:pt x="183765" y="4890558"/>
                </a:lnTo>
                <a:lnTo>
                  <a:pt x="174717" y="4887484"/>
                </a:lnTo>
                <a:lnTo>
                  <a:pt x="170822" y="4889037"/>
                </a:lnTo>
                <a:cubicBezTo>
                  <a:pt x="166133" y="4891600"/>
                  <a:pt x="162078" y="4892882"/>
                  <a:pt x="155995" y="4888782"/>
                </a:cubicBezTo>
                <a:lnTo>
                  <a:pt x="155558" y="4890212"/>
                </a:lnTo>
                <a:lnTo>
                  <a:pt x="155558" y="4875680"/>
                </a:lnTo>
                <a:lnTo>
                  <a:pt x="145625" y="4876942"/>
                </a:lnTo>
                <a:cubicBezTo>
                  <a:pt x="131756" y="4870132"/>
                  <a:pt x="122510" y="4875239"/>
                  <a:pt x="115575" y="4863323"/>
                </a:cubicBezTo>
                <a:cubicBezTo>
                  <a:pt x="124822" y="4860770"/>
                  <a:pt x="134068" y="4861621"/>
                  <a:pt x="143603" y="4862898"/>
                </a:cubicBezTo>
                <a:lnTo>
                  <a:pt x="155558" y="4863753"/>
                </a:lnTo>
                <a:lnTo>
                  <a:pt x="155558" y="4845209"/>
                </a:lnTo>
                <a:lnTo>
                  <a:pt x="157150" y="4845385"/>
                </a:lnTo>
                <a:cubicBezTo>
                  <a:pt x="163986" y="4847589"/>
                  <a:pt x="170825" y="4849664"/>
                  <a:pt x="179433" y="4847070"/>
                </a:cubicBezTo>
                <a:lnTo>
                  <a:pt x="182790" y="4841572"/>
                </a:lnTo>
                <a:lnTo>
                  <a:pt x="182854" y="4841568"/>
                </a:lnTo>
                <a:lnTo>
                  <a:pt x="182609" y="4837789"/>
                </a:lnTo>
                <a:cubicBezTo>
                  <a:pt x="182609" y="4837789"/>
                  <a:pt x="182609" y="4837789"/>
                  <a:pt x="184922" y="4837789"/>
                </a:cubicBezTo>
                <a:cubicBezTo>
                  <a:pt x="182609" y="4836088"/>
                  <a:pt x="182609" y="4836088"/>
                  <a:pt x="180298" y="4834386"/>
                </a:cubicBezTo>
                <a:lnTo>
                  <a:pt x="177331" y="4834386"/>
                </a:lnTo>
                <a:lnTo>
                  <a:pt x="176402" y="4837591"/>
                </a:lnTo>
                <a:lnTo>
                  <a:pt x="176702" y="4838329"/>
                </a:lnTo>
                <a:lnTo>
                  <a:pt x="155558" y="4837127"/>
                </a:lnTo>
                <a:lnTo>
                  <a:pt x="155558" y="4808153"/>
                </a:lnTo>
                <a:lnTo>
                  <a:pt x="143314" y="4805447"/>
                </a:lnTo>
                <a:cubicBezTo>
                  <a:pt x="143314" y="4805447"/>
                  <a:pt x="141003" y="4805447"/>
                  <a:pt x="141003" y="4805447"/>
                </a:cubicBezTo>
                <a:cubicBezTo>
                  <a:pt x="141003" y="4803746"/>
                  <a:pt x="138690" y="4803746"/>
                  <a:pt x="136379" y="4803746"/>
                </a:cubicBezTo>
                <a:cubicBezTo>
                  <a:pt x="134068" y="4803746"/>
                  <a:pt x="134068" y="4803746"/>
                  <a:pt x="131756" y="4803746"/>
                </a:cubicBezTo>
                <a:cubicBezTo>
                  <a:pt x="131756" y="4803746"/>
                  <a:pt x="129444" y="4803746"/>
                  <a:pt x="129444" y="4802043"/>
                </a:cubicBezTo>
                <a:cubicBezTo>
                  <a:pt x="129444" y="4800341"/>
                  <a:pt x="131756" y="4798639"/>
                  <a:pt x="134068" y="4798639"/>
                </a:cubicBezTo>
                <a:cubicBezTo>
                  <a:pt x="134068" y="4798639"/>
                  <a:pt x="134068" y="4798639"/>
                  <a:pt x="136379" y="4798639"/>
                </a:cubicBezTo>
                <a:cubicBezTo>
                  <a:pt x="138690" y="4798639"/>
                  <a:pt x="141003" y="4798639"/>
                  <a:pt x="143314" y="4800341"/>
                </a:cubicBezTo>
                <a:lnTo>
                  <a:pt x="155558" y="4797825"/>
                </a:lnTo>
                <a:lnTo>
                  <a:pt x="155558" y="4788431"/>
                </a:lnTo>
                <a:lnTo>
                  <a:pt x="120952" y="4788431"/>
                </a:lnTo>
                <a:lnTo>
                  <a:pt x="120519" y="4787525"/>
                </a:lnTo>
                <a:lnTo>
                  <a:pt x="117870" y="4788431"/>
                </a:lnTo>
                <a:lnTo>
                  <a:pt x="115914" y="4788431"/>
                </a:lnTo>
                <a:lnTo>
                  <a:pt x="120133" y="4782196"/>
                </a:lnTo>
                <a:lnTo>
                  <a:pt x="122080" y="4779318"/>
                </a:lnTo>
                <a:cubicBezTo>
                  <a:pt x="122080" y="4779318"/>
                  <a:pt x="122080" y="4779318"/>
                  <a:pt x="121187" y="4780637"/>
                </a:cubicBezTo>
                <a:lnTo>
                  <a:pt x="120133" y="4782196"/>
                </a:lnTo>
                <a:lnTo>
                  <a:pt x="119066" y="4783772"/>
                </a:lnTo>
                <a:lnTo>
                  <a:pt x="115914" y="4788431"/>
                </a:lnTo>
                <a:lnTo>
                  <a:pt x="113815" y="4788431"/>
                </a:lnTo>
                <a:lnTo>
                  <a:pt x="111918" y="4784378"/>
                </a:lnTo>
                <a:lnTo>
                  <a:pt x="111902" y="4784378"/>
                </a:lnTo>
                <a:lnTo>
                  <a:pt x="109589" y="4769853"/>
                </a:lnTo>
                <a:lnTo>
                  <a:pt x="100294" y="4764631"/>
                </a:lnTo>
                <a:lnTo>
                  <a:pt x="100859" y="4759196"/>
                </a:lnTo>
                <a:cubicBezTo>
                  <a:pt x="98401" y="4753950"/>
                  <a:pt x="98401" y="4753950"/>
                  <a:pt x="98401" y="4753950"/>
                </a:cubicBezTo>
                <a:cubicBezTo>
                  <a:pt x="104546" y="4756049"/>
                  <a:pt x="104546" y="4756049"/>
                  <a:pt x="104546" y="4756049"/>
                </a:cubicBezTo>
                <a:cubicBezTo>
                  <a:pt x="104546" y="4752901"/>
                  <a:pt x="104546" y="4748705"/>
                  <a:pt x="108231" y="4748705"/>
                </a:cubicBezTo>
                <a:cubicBezTo>
                  <a:pt x="105774" y="4743458"/>
                  <a:pt x="105774" y="4743458"/>
                  <a:pt x="105774" y="4743458"/>
                </a:cubicBezTo>
                <a:cubicBezTo>
                  <a:pt x="111918" y="4742409"/>
                  <a:pt x="111918" y="4742409"/>
                  <a:pt x="111918" y="4742409"/>
                </a:cubicBezTo>
                <a:cubicBezTo>
                  <a:pt x="111918" y="4740311"/>
                  <a:pt x="111918" y="4739262"/>
                  <a:pt x="111918" y="4738212"/>
                </a:cubicBezTo>
                <a:lnTo>
                  <a:pt x="105841" y="4739942"/>
                </a:lnTo>
                <a:lnTo>
                  <a:pt x="110787" y="4733867"/>
                </a:lnTo>
                <a:cubicBezTo>
                  <a:pt x="114933" y="4728775"/>
                  <a:pt x="114933" y="4728775"/>
                  <a:pt x="114933" y="4728775"/>
                </a:cubicBezTo>
                <a:cubicBezTo>
                  <a:pt x="112476" y="4730419"/>
                  <a:pt x="110940" y="4732065"/>
                  <a:pt x="109558" y="4733987"/>
                </a:cubicBezTo>
                <a:lnTo>
                  <a:pt x="105658" y="4739994"/>
                </a:lnTo>
                <a:lnTo>
                  <a:pt x="105467" y="4740048"/>
                </a:lnTo>
                <a:cubicBezTo>
                  <a:pt x="104546" y="4740311"/>
                  <a:pt x="104546" y="4740311"/>
                  <a:pt x="104546" y="4740311"/>
                </a:cubicBezTo>
                <a:cubicBezTo>
                  <a:pt x="100859" y="4735064"/>
                  <a:pt x="100859" y="4735064"/>
                  <a:pt x="100859" y="4735064"/>
                </a:cubicBezTo>
                <a:lnTo>
                  <a:pt x="96161" y="4735064"/>
                </a:lnTo>
                <a:lnTo>
                  <a:pt x="94460" y="4725876"/>
                </a:lnTo>
                <a:cubicBezTo>
                  <a:pt x="100635" y="4727982"/>
                  <a:pt x="100635" y="4727982"/>
                  <a:pt x="100635" y="4727982"/>
                </a:cubicBezTo>
                <a:cubicBezTo>
                  <a:pt x="112986" y="4720607"/>
                  <a:pt x="99400" y="4704807"/>
                  <a:pt x="91990" y="4702701"/>
                </a:cubicBezTo>
                <a:lnTo>
                  <a:pt x="89203" y="4703890"/>
                </a:lnTo>
                <a:lnTo>
                  <a:pt x="90016" y="4702968"/>
                </a:lnTo>
                <a:lnTo>
                  <a:pt x="90020" y="4702965"/>
                </a:lnTo>
                <a:lnTo>
                  <a:pt x="90018" y="4702968"/>
                </a:lnTo>
                <a:lnTo>
                  <a:pt x="97490" y="4697499"/>
                </a:lnTo>
                <a:lnTo>
                  <a:pt x="100179" y="4695530"/>
                </a:lnTo>
                <a:lnTo>
                  <a:pt x="100190" y="4695530"/>
                </a:lnTo>
                <a:cubicBezTo>
                  <a:pt x="100659" y="4695530"/>
                  <a:pt x="100659" y="4695530"/>
                  <a:pt x="100659" y="4695530"/>
                </a:cubicBezTo>
                <a:cubicBezTo>
                  <a:pt x="100659" y="4699679"/>
                  <a:pt x="100659" y="4699679"/>
                  <a:pt x="100659" y="4699679"/>
                </a:cubicBezTo>
                <a:cubicBezTo>
                  <a:pt x="108163" y="4698641"/>
                  <a:pt x="109413" y="4693455"/>
                  <a:pt x="108163" y="4685156"/>
                </a:cubicBezTo>
                <a:cubicBezTo>
                  <a:pt x="98158" y="4683083"/>
                  <a:pt x="100659" y="4692417"/>
                  <a:pt x="96908" y="4695530"/>
                </a:cubicBezTo>
                <a:lnTo>
                  <a:pt x="100179" y="4695530"/>
                </a:lnTo>
                <a:lnTo>
                  <a:pt x="99019" y="4696378"/>
                </a:lnTo>
                <a:lnTo>
                  <a:pt x="97490" y="4697499"/>
                </a:lnTo>
                <a:lnTo>
                  <a:pt x="95041" y="4699290"/>
                </a:lnTo>
                <a:lnTo>
                  <a:pt x="90020" y="4702965"/>
                </a:lnTo>
                <a:lnTo>
                  <a:pt x="95945" y="4696243"/>
                </a:lnTo>
                <a:lnTo>
                  <a:pt x="90071" y="4692341"/>
                </a:lnTo>
                <a:lnTo>
                  <a:pt x="91990" y="4689008"/>
                </a:lnTo>
                <a:cubicBezTo>
                  <a:pt x="87049" y="4686900"/>
                  <a:pt x="87049" y="4686900"/>
                  <a:pt x="87049" y="4686900"/>
                </a:cubicBezTo>
                <a:cubicBezTo>
                  <a:pt x="88284" y="4681634"/>
                  <a:pt x="88284" y="4681634"/>
                  <a:pt x="88284" y="4681634"/>
                </a:cubicBezTo>
                <a:lnTo>
                  <a:pt x="86786" y="4679930"/>
                </a:lnTo>
                <a:lnTo>
                  <a:pt x="92258" y="4675258"/>
                </a:lnTo>
                <a:cubicBezTo>
                  <a:pt x="89800" y="4668963"/>
                  <a:pt x="89800" y="4668963"/>
                  <a:pt x="89800" y="4668963"/>
                </a:cubicBezTo>
                <a:cubicBezTo>
                  <a:pt x="95945" y="4671061"/>
                  <a:pt x="95945" y="4671061"/>
                  <a:pt x="95945" y="4671061"/>
                </a:cubicBezTo>
                <a:cubicBezTo>
                  <a:pt x="94716" y="4662667"/>
                  <a:pt x="89800" y="4658470"/>
                  <a:pt x="92258" y="4646928"/>
                </a:cubicBezTo>
                <a:cubicBezTo>
                  <a:pt x="97172" y="4646928"/>
                  <a:pt x="98401" y="4651126"/>
                  <a:pt x="104546" y="4650076"/>
                </a:cubicBezTo>
                <a:cubicBezTo>
                  <a:pt x="99630" y="4637485"/>
                  <a:pt x="107002" y="4634338"/>
                  <a:pt x="95945" y="4632240"/>
                </a:cubicBezTo>
                <a:cubicBezTo>
                  <a:pt x="95945" y="4615452"/>
                  <a:pt x="110689" y="4639584"/>
                  <a:pt x="115603" y="4629091"/>
                </a:cubicBezTo>
                <a:cubicBezTo>
                  <a:pt x="114375" y="4617550"/>
                  <a:pt x="103317" y="4614403"/>
                  <a:pt x="92258" y="4611254"/>
                </a:cubicBezTo>
                <a:cubicBezTo>
                  <a:pt x="91029" y="4602861"/>
                  <a:pt x="99630" y="4603911"/>
                  <a:pt x="95945" y="4593417"/>
                </a:cubicBezTo>
                <a:cubicBezTo>
                  <a:pt x="89800" y="4595516"/>
                  <a:pt x="89800" y="4595516"/>
                  <a:pt x="89800" y="4595516"/>
                </a:cubicBezTo>
                <a:lnTo>
                  <a:pt x="91368" y="4590498"/>
                </a:lnTo>
                <a:lnTo>
                  <a:pt x="92258" y="4590270"/>
                </a:lnTo>
                <a:cubicBezTo>
                  <a:pt x="92258" y="4590270"/>
                  <a:pt x="92258" y="4590270"/>
                  <a:pt x="94716" y="4579778"/>
                </a:cubicBezTo>
                <a:lnTo>
                  <a:pt x="91368" y="4590498"/>
                </a:lnTo>
                <a:lnTo>
                  <a:pt x="80084" y="4593388"/>
                </a:lnTo>
                <a:lnTo>
                  <a:pt x="83954" y="4587681"/>
                </a:lnTo>
                <a:cubicBezTo>
                  <a:pt x="84268" y="4582397"/>
                  <a:pt x="82704" y="4576469"/>
                  <a:pt x="80829" y="4571830"/>
                </a:cubicBezTo>
                <a:cubicBezTo>
                  <a:pt x="74575" y="4573893"/>
                  <a:pt x="74575" y="4573893"/>
                  <a:pt x="74575" y="4573893"/>
                </a:cubicBezTo>
                <a:cubicBezTo>
                  <a:pt x="72073" y="4568737"/>
                  <a:pt x="72073" y="4568737"/>
                  <a:pt x="72073" y="4568737"/>
                </a:cubicBezTo>
                <a:lnTo>
                  <a:pt x="69789" y="4570202"/>
                </a:lnTo>
                <a:lnTo>
                  <a:pt x="60817" y="4575953"/>
                </a:lnTo>
                <a:lnTo>
                  <a:pt x="59399" y="4578880"/>
                </a:lnTo>
                <a:lnTo>
                  <a:pt x="56625" y="4579778"/>
                </a:lnTo>
                <a:cubicBezTo>
                  <a:pt x="55396" y="4574008"/>
                  <a:pt x="57854" y="4571384"/>
                  <a:pt x="61386" y="4569679"/>
                </a:cubicBezTo>
                <a:lnTo>
                  <a:pt x="64484" y="4568411"/>
                </a:lnTo>
                <a:lnTo>
                  <a:pt x="69643" y="4570154"/>
                </a:lnTo>
                <a:lnTo>
                  <a:pt x="69651" y="4570155"/>
                </a:lnTo>
                <a:lnTo>
                  <a:pt x="64484" y="4568411"/>
                </a:lnTo>
                <a:lnTo>
                  <a:pt x="71894" y="4565376"/>
                </a:lnTo>
                <a:lnTo>
                  <a:pt x="71894" y="4568738"/>
                </a:lnTo>
                <a:cubicBezTo>
                  <a:pt x="78148" y="4566223"/>
                  <a:pt x="78148" y="4566223"/>
                  <a:pt x="78148" y="4566223"/>
                </a:cubicBezTo>
                <a:lnTo>
                  <a:pt x="72567" y="4565102"/>
                </a:lnTo>
                <a:lnTo>
                  <a:pt x="72598" y="4565088"/>
                </a:lnTo>
                <a:cubicBezTo>
                  <a:pt x="66455" y="4560892"/>
                  <a:pt x="67684" y="4550399"/>
                  <a:pt x="56625" y="4551449"/>
                </a:cubicBezTo>
                <a:cubicBezTo>
                  <a:pt x="50482" y="4552498"/>
                  <a:pt x="50482" y="4552498"/>
                  <a:pt x="50482" y="4552498"/>
                </a:cubicBezTo>
                <a:cubicBezTo>
                  <a:pt x="55396" y="4547251"/>
                  <a:pt x="57854" y="4540955"/>
                  <a:pt x="57854" y="4535710"/>
                </a:cubicBezTo>
                <a:cubicBezTo>
                  <a:pt x="56625" y="4535710"/>
                  <a:pt x="55396" y="4535710"/>
                  <a:pt x="54167" y="4534660"/>
                </a:cubicBezTo>
                <a:cubicBezTo>
                  <a:pt x="51710" y="4547251"/>
                  <a:pt x="51710" y="4547251"/>
                  <a:pt x="51710" y="4547251"/>
                </a:cubicBezTo>
                <a:cubicBezTo>
                  <a:pt x="44337" y="4540432"/>
                  <a:pt x="39423" y="4532037"/>
                  <a:pt x="39423" y="4524299"/>
                </a:cubicBezTo>
                <a:lnTo>
                  <a:pt x="44839" y="4518312"/>
                </a:lnTo>
                <a:lnTo>
                  <a:pt x="44839" y="4523586"/>
                </a:lnTo>
                <a:cubicBezTo>
                  <a:pt x="47135" y="4523586"/>
                  <a:pt x="49433" y="4523586"/>
                  <a:pt x="52879" y="4523586"/>
                </a:cubicBezTo>
                <a:lnTo>
                  <a:pt x="52879" y="4521225"/>
                </a:lnTo>
                <a:lnTo>
                  <a:pt x="52879" y="4516042"/>
                </a:lnTo>
                <a:lnTo>
                  <a:pt x="46891" y="4516042"/>
                </a:lnTo>
                <a:lnTo>
                  <a:pt x="56625" y="4505282"/>
                </a:lnTo>
                <a:cubicBezTo>
                  <a:pt x="48024" y="4500035"/>
                  <a:pt x="48024" y="4504233"/>
                  <a:pt x="36965" y="4497938"/>
                </a:cubicBezTo>
                <a:lnTo>
                  <a:pt x="32861" y="4499690"/>
                </a:lnTo>
                <a:lnTo>
                  <a:pt x="32665" y="4499773"/>
                </a:lnTo>
                <a:cubicBezTo>
                  <a:pt x="32051" y="4500035"/>
                  <a:pt x="32051" y="4500035"/>
                  <a:pt x="32051" y="4500035"/>
                </a:cubicBezTo>
                <a:lnTo>
                  <a:pt x="29037" y="4498320"/>
                </a:lnTo>
                <a:lnTo>
                  <a:pt x="28978" y="4497073"/>
                </a:lnTo>
                <a:lnTo>
                  <a:pt x="28611" y="4498078"/>
                </a:lnTo>
                <a:lnTo>
                  <a:pt x="28364" y="4497938"/>
                </a:lnTo>
                <a:lnTo>
                  <a:pt x="24085" y="4503386"/>
                </a:lnTo>
                <a:lnTo>
                  <a:pt x="24085" y="4487689"/>
                </a:lnTo>
                <a:lnTo>
                  <a:pt x="28682" y="4491147"/>
                </a:lnTo>
                <a:lnTo>
                  <a:pt x="28894" y="4491111"/>
                </a:lnTo>
                <a:lnTo>
                  <a:pt x="31973" y="4496292"/>
                </a:lnTo>
                <a:lnTo>
                  <a:pt x="33601" y="4496775"/>
                </a:lnTo>
                <a:lnTo>
                  <a:pt x="48790" y="4501279"/>
                </a:lnTo>
                <a:cubicBezTo>
                  <a:pt x="57353" y="4500229"/>
                  <a:pt x="48790" y="4482378"/>
                  <a:pt x="56129" y="4480277"/>
                </a:cubicBezTo>
                <a:cubicBezTo>
                  <a:pt x="61022" y="4479227"/>
                  <a:pt x="62245" y="4485529"/>
                  <a:pt x="64691" y="4480277"/>
                </a:cubicBezTo>
                <a:cubicBezTo>
                  <a:pt x="65915" y="4480277"/>
                  <a:pt x="67138" y="4480277"/>
                  <a:pt x="68362" y="4480277"/>
                </a:cubicBezTo>
                <a:lnTo>
                  <a:pt x="70174" y="4476383"/>
                </a:lnTo>
                <a:lnTo>
                  <a:pt x="69642" y="4486998"/>
                </a:lnTo>
                <a:lnTo>
                  <a:pt x="72315" y="4492573"/>
                </a:lnTo>
                <a:lnTo>
                  <a:pt x="73003" y="4503559"/>
                </a:lnTo>
                <a:lnTo>
                  <a:pt x="73153" y="4505961"/>
                </a:lnTo>
                <a:lnTo>
                  <a:pt x="72637" y="4505874"/>
                </a:lnTo>
                <a:cubicBezTo>
                  <a:pt x="69535" y="4511339"/>
                  <a:pt x="68837" y="4517065"/>
                  <a:pt x="69767" y="4522205"/>
                </a:cubicBezTo>
                <a:lnTo>
                  <a:pt x="73582" y="4529288"/>
                </a:lnTo>
                <a:lnTo>
                  <a:pt x="68527" y="4525420"/>
                </a:lnTo>
                <a:lnTo>
                  <a:pt x="71496" y="4532801"/>
                </a:lnTo>
                <a:lnTo>
                  <a:pt x="70719" y="4533506"/>
                </a:lnTo>
                <a:lnTo>
                  <a:pt x="71692" y="4533285"/>
                </a:lnTo>
                <a:lnTo>
                  <a:pt x="77577" y="4547920"/>
                </a:lnTo>
                <a:lnTo>
                  <a:pt x="76103" y="4547313"/>
                </a:lnTo>
                <a:lnTo>
                  <a:pt x="78535" y="4550301"/>
                </a:lnTo>
                <a:lnTo>
                  <a:pt x="83761" y="4563293"/>
                </a:lnTo>
                <a:cubicBezTo>
                  <a:pt x="84608" y="4565400"/>
                  <a:pt x="84608" y="4565400"/>
                  <a:pt x="84608" y="4565400"/>
                </a:cubicBezTo>
                <a:lnTo>
                  <a:pt x="83515" y="4556419"/>
                </a:lnTo>
                <a:lnTo>
                  <a:pt x="85036" y="4558286"/>
                </a:lnTo>
                <a:cubicBezTo>
                  <a:pt x="84398" y="4555544"/>
                  <a:pt x="84398" y="4552526"/>
                  <a:pt x="83441" y="4550332"/>
                </a:cubicBezTo>
                <a:lnTo>
                  <a:pt x="82740" y="4550044"/>
                </a:lnTo>
                <a:lnTo>
                  <a:pt x="81103" y="4536582"/>
                </a:lnTo>
                <a:lnTo>
                  <a:pt x="88689" y="4539252"/>
                </a:lnTo>
                <a:cubicBezTo>
                  <a:pt x="93032" y="4538667"/>
                  <a:pt x="97452" y="4535803"/>
                  <a:pt x="101174" y="4529818"/>
                </a:cubicBezTo>
                <a:cubicBezTo>
                  <a:pt x="98692" y="4524612"/>
                  <a:pt x="98692" y="4524612"/>
                  <a:pt x="98692" y="4524612"/>
                </a:cubicBezTo>
                <a:lnTo>
                  <a:pt x="99133" y="4524538"/>
                </a:lnTo>
                <a:lnTo>
                  <a:pt x="106629" y="4530445"/>
                </a:lnTo>
                <a:cubicBezTo>
                  <a:pt x="112282" y="4534902"/>
                  <a:pt x="112282" y="4534902"/>
                  <a:pt x="112282" y="4534902"/>
                </a:cubicBezTo>
                <a:cubicBezTo>
                  <a:pt x="112282" y="4532261"/>
                  <a:pt x="110455" y="4530148"/>
                  <a:pt x="107866" y="4528432"/>
                </a:cubicBezTo>
                <a:lnTo>
                  <a:pt x="99267" y="4524516"/>
                </a:lnTo>
                <a:lnTo>
                  <a:pt x="104119" y="4523701"/>
                </a:lnTo>
                <a:cubicBezTo>
                  <a:pt x="104896" y="4523571"/>
                  <a:pt x="104896" y="4523571"/>
                  <a:pt x="104896" y="4523571"/>
                </a:cubicBezTo>
                <a:cubicBezTo>
                  <a:pt x="104896" y="4521488"/>
                  <a:pt x="103655" y="4519407"/>
                  <a:pt x="101174" y="4519407"/>
                </a:cubicBezTo>
                <a:lnTo>
                  <a:pt x="90007" y="4521488"/>
                </a:lnTo>
                <a:lnTo>
                  <a:pt x="90081" y="4521212"/>
                </a:lnTo>
                <a:lnTo>
                  <a:pt x="97180" y="4515217"/>
                </a:lnTo>
                <a:cubicBezTo>
                  <a:pt x="102456" y="4510761"/>
                  <a:pt x="102456" y="4510761"/>
                  <a:pt x="102456" y="4510761"/>
                </a:cubicBezTo>
                <a:cubicBezTo>
                  <a:pt x="101205" y="4510761"/>
                  <a:pt x="101205" y="4510761"/>
                  <a:pt x="99955" y="4510761"/>
                </a:cubicBezTo>
                <a:lnTo>
                  <a:pt x="90091" y="4521173"/>
                </a:lnTo>
                <a:lnTo>
                  <a:pt x="92178" y="4513291"/>
                </a:lnTo>
                <a:cubicBezTo>
                  <a:pt x="92488" y="4512121"/>
                  <a:pt x="92488" y="4512121"/>
                  <a:pt x="92488" y="4512121"/>
                </a:cubicBezTo>
                <a:cubicBezTo>
                  <a:pt x="91248" y="4512121"/>
                  <a:pt x="90007" y="4512121"/>
                  <a:pt x="88766" y="4512121"/>
                </a:cubicBezTo>
                <a:cubicBezTo>
                  <a:pt x="86285" y="4507956"/>
                  <a:pt x="83804" y="4504832"/>
                  <a:pt x="80081" y="4501709"/>
                </a:cubicBezTo>
                <a:lnTo>
                  <a:pt x="79145" y="4505639"/>
                </a:lnTo>
                <a:lnTo>
                  <a:pt x="78413" y="4493792"/>
                </a:lnTo>
                <a:lnTo>
                  <a:pt x="77204" y="4474275"/>
                </a:lnTo>
                <a:lnTo>
                  <a:pt x="79864" y="4474533"/>
                </a:lnTo>
                <a:cubicBezTo>
                  <a:pt x="81223" y="4474666"/>
                  <a:pt x="81223" y="4474666"/>
                  <a:pt x="81223" y="4474666"/>
                </a:cubicBezTo>
                <a:lnTo>
                  <a:pt x="81223" y="4469827"/>
                </a:lnTo>
                <a:lnTo>
                  <a:pt x="87394" y="4473550"/>
                </a:lnTo>
                <a:cubicBezTo>
                  <a:pt x="95309" y="4478323"/>
                  <a:pt x="95309" y="4478323"/>
                  <a:pt x="95309" y="4478323"/>
                </a:cubicBezTo>
                <a:cubicBezTo>
                  <a:pt x="94684" y="4474723"/>
                  <a:pt x="91557" y="4472665"/>
                  <a:pt x="87805" y="4471122"/>
                </a:cubicBezTo>
                <a:lnTo>
                  <a:pt x="81223" y="4468717"/>
                </a:lnTo>
                <a:lnTo>
                  <a:pt x="81223" y="4464104"/>
                </a:lnTo>
                <a:lnTo>
                  <a:pt x="76230" y="4465075"/>
                </a:lnTo>
                <a:lnTo>
                  <a:pt x="74847" y="4465343"/>
                </a:lnTo>
                <a:lnTo>
                  <a:pt x="74574" y="4461895"/>
                </a:lnTo>
                <a:lnTo>
                  <a:pt x="75525" y="4460792"/>
                </a:lnTo>
                <a:lnTo>
                  <a:pt x="79138" y="4456599"/>
                </a:lnTo>
                <a:cubicBezTo>
                  <a:pt x="81171" y="4453167"/>
                  <a:pt x="82332" y="4449470"/>
                  <a:pt x="82332" y="4445246"/>
                </a:cubicBezTo>
                <a:lnTo>
                  <a:pt x="75124" y="4458354"/>
                </a:lnTo>
                <a:lnTo>
                  <a:pt x="73617" y="4449185"/>
                </a:lnTo>
                <a:cubicBezTo>
                  <a:pt x="73197" y="4446639"/>
                  <a:pt x="73197" y="4446639"/>
                  <a:pt x="73197" y="4446639"/>
                </a:cubicBezTo>
                <a:lnTo>
                  <a:pt x="75124" y="4458354"/>
                </a:lnTo>
                <a:lnTo>
                  <a:pt x="74397" y="4459676"/>
                </a:lnTo>
                <a:lnTo>
                  <a:pt x="74324" y="4458751"/>
                </a:lnTo>
                <a:cubicBezTo>
                  <a:pt x="72642" y="4453762"/>
                  <a:pt x="70196" y="4449300"/>
                  <a:pt x="68362" y="4444574"/>
                </a:cubicBezTo>
                <a:lnTo>
                  <a:pt x="61040" y="4455050"/>
                </a:lnTo>
                <a:lnTo>
                  <a:pt x="60958" y="4454954"/>
                </a:lnTo>
                <a:lnTo>
                  <a:pt x="53492" y="4440785"/>
                </a:lnTo>
                <a:cubicBezTo>
                  <a:pt x="52461" y="4425082"/>
                  <a:pt x="66220" y="4405985"/>
                  <a:pt x="52461" y="4391020"/>
                </a:cubicBezTo>
                <a:cubicBezTo>
                  <a:pt x="46344" y="4393120"/>
                  <a:pt x="46344" y="4393120"/>
                  <a:pt x="46344" y="4393120"/>
                </a:cubicBezTo>
                <a:lnTo>
                  <a:pt x="51220" y="4390329"/>
                </a:lnTo>
                <a:lnTo>
                  <a:pt x="60499" y="4390329"/>
                </a:lnTo>
                <a:cubicBezTo>
                  <a:pt x="60499" y="4395596"/>
                  <a:pt x="60499" y="4395596"/>
                  <a:pt x="60499" y="4395596"/>
                </a:cubicBezTo>
                <a:cubicBezTo>
                  <a:pt x="62968" y="4390329"/>
                  <a:pt x="62968" y="4390329"/>
                  <a:pt x="62968" y="4390329"/>
                </a:cubicBezTo>
                <a:cubicBezTo>
                  <a:pt x="67909" y="4390329"/>
                  <a:pt x="76554" y="4391383"/>
                  <a:pt x="82729" y="4387169"/>
                </a:cubicBezTo>
                <a:cubicBezTo>
                  <a:pt x="80260" y="4392435"/>
                  <a:pt x="80260" y="4392435"/>
                  <a:pt x="80260" y="4392435"/>
                </a:cubicBezTo>
                <a:cubicBezTo>
                  <a:pt x="85199" y="4391383"/>
                  <a:pt x="88904" y="4407183"/>
                  <a:pt x="92609" y="4395596"/>
                </a:cubicBezTo>
                <a:cubicBezTo>
                  <a:pt x="101255" y="4398755"/>
                  <a:pt x="85199" y="4410343"/>
                  <a:pt x="85199" y="4416663"/>
                </a:cubicBezTo>
                <a:cubicBezTo>
                  <a:pt x="85199" y="4420877"/>
                  <a:pt x="87670" y="4420877"/>
                  <a:pt x="88904" y="4424037"/>
                </a:cubicBezTo>
                <a:cubicBezTo>
                  <a:pt x="97550" y="4422983"/>
                  <a:pt x="106195" y="4434570"/>
                  <a:pt x="124721" y="4434570"/>
                </a:cubicBezTo>
                <a:cubicBezTo>
                  <a:pt x="122251" y="4429304"/>
                  <a:pt x="122251" y="4429304"/>
                  <a:pt x="122251" y="4429304"/>
                </a:cubicBezTo>
                <a:cubicBezTo>
                  <a:pt x="124721" y="4424037"/>
                  <a:pt x="124721" y="4424037"/>
                  <a:pt x="124721" y="4424037"/>
                </a:cubicBezTo>
                <a:lnTo>
                  <a:pt x="123229" y="4422738"/>
                </a:lnTo>
                <a:lnTo>
                  <a:pt x="117620" y="4417849"/>
                </a:lnTo>
                <a:cubicBezTo>
                  <a:pt x="115766" y="4415347"/>
                  <a:pt x="114841" y="4411923"/>
                  <a:pt x="116075" y="4406130"/>
                </a:cubicBezTo>
                <a:cubicBezTo>
                  <a:pt x="122251" y="4407183"/>
                  <a:pt x="122251" y="4411397"/>
                  <a:pt x="128425" y="4410343"/>
                </a:cubicBezTo>
                <a:cubicBezTo>
                  <a:pt x="131513" y="4409291"/>
                  <a:pt x="133058" y="4408763"/>
                  <a:pt x="133829" y="4408499"/>
                </a:cubicBezTo>
                <a:lnTo>
                  <a:pt x="134574" y="4408246"/>
                </a:lnTo>
                <a:lnTo>
                  <a:pt x="134602" y="4408236"/>
                </a:lnTo>
                <a:cubicBezTo>
                  <a:pt x="137071" y="4413503"/>
                  <a:pt x="137071" y="4413503"/>
                  <a:pt x="137071" y="4413503"/>
                </a:cubicBezTo>
                <a:cubicBezTo>
                  <a:pt x="140776" y="4413503"/>
                  <a:pt x="142012" y="4410343"/>
                  <a:pt x="144482" y="4410343"/>
                </a:cubicBezTo>
                <a:cubicBezTo>
                  <a:pt x="146952" y="4405077"/>
                  <a:pt x="146952" y="4405077"/>
                  <a:pt x="146952" y="4405077"/>
                </a:cubicBezTo>
                <a:cubicBezTo>
                  <a:pt x="153127" y="4406130"/>
                  <a:pt x="153127" y="4406130"/>
                  <a:pt x="153127" y="4406130"/>
                </a:cubicBezTo>
                <a:cubicBezTo>
                  <a:pt x="153127" y="4387169"/>
                  <a:pt x="149422" y="4377688"/>
                  <a:pt x="137071" y="4377688"/>
                </a:cubicBezTo>
                <a:cubicBezTo>
                  <a:pt x="134602" y="4382955"/>
                  <a:pt x="134602" y="4382955"/>
                  <a:pt x="134602" y="4382955"/>
                </a:cubicBezTo>
                <a:cubicBezTo>
                  <a:pt x="135837" y="4372421"/>
                  <a:pt x="135837" y="4372421"/>
                  <a:pt x="135837" y="4372421"/>
                </a:cubicBezTo>
                <a:cubicBezTo>
                  <a:pt x="139541" y="4368208"/>
                  <a:pt x="142012" y="4365048"/>
                  <a:pt x="138306" y="4360835"/>
                </a:cubicBezTo>
                <a:cubicBezTo>
                  <a:pt x="139541" y="4353461"/>
                  <a:pt x="137071" y="4347142"/>
                  <a:pt x="134602" y="4340822"/>
                </a:cubicBezTo>
                <a:cubicBezTo>
                  <a:pt x="140776" y="4342928"/>
                  <a:pt x="140776" y="4342928"/>
                  <a:pt x="140776" y="4342928"/>
                </a:cubicBezTo>
                <a:cubicBezTo>
                  <a:pt x="153127" y="4335553"/>
                  <a:pt x="139541" y="4319754"/>
                  <a:pt x="132131" y="4317647"/>
                </a:cubicBezTo>
                <a:lnTo>
                  <a:pt x="128272" y="4319292"/>
                </a:lnTo>
                <a:lnTo>
                  <a:pt x="137220" y="4312746"/>
                </a:lnTo>
                <a:lnTo>
                  <a:pt x="139161" y="4311325"/>
                </a:lnTo>
                <a:lnTo>
                  <a:pt x="140320" y="4310476"/>
                </a:lnTo>
                <a:lnTo>
                  <a:pt x="140331" y="4310476"/>
                </a:lnTo>
                <a:cubicBezTo>
                  <a:pt x="140800" y="4310476"/>
                  <a:pt x="140800" y="4310476"/>
                  <a:pt x="140800" y="4310476"/>
                </a:cubicBezTo>
                <a:cubicBezTo>
                  <a:pt x="140800" y="4314626"/>
                  <a:pt x="140800" y="4314626"/>
                  <a:pt x="140800" y="4314626"/>
                </a:cubicBezTo>
                <a:cubicBezTo>
                  <a:pt x="148304" y="4313588"/>
                  <a:pt x="149554" y="4308401"/>
                  <a:pt x="148304" y="4300103"/>
                </a:cubicBezTo>
                <a:cubicBezTo>
                  <a:pt x="138300" y="4298029"/>
                  <a:pt x="140800" y="4307363"/>
                  <a:pt x="137049" y="4310476"/>
                </a:cubicBezTo>
                <a:lnTo>
                  <a:pt x="140320" y="4310476"/>
                </a:lnTo>
                <a:lnTo>
                  <a:pt x="137220" y="4312746"/>
                </a:lnTo>
                <a:lnTo>
                  <a:pt x="135182" y="4314236"/>
                </a:lnTo>
                <a:lnTo>
                  <a:pt x="128272" y="4319292"/>
                </a:lnTo>
                <a:lnTo>
                  <a:pt x="127808" y="4319491"/>
                </a:lnTo>
                <a:cubicBezTo>
                  <a:pt x="127190" y="4319754"/>
                  <a:pt x="127190" y="4319754"/>
                  <a:pt x="127190" y="4319754"/>
                </a:cubicBezTo>
                <a:cubicBezTo>
                  <a:pt x="128425" y="4314488"/>
                  <a:pt x="128425" y="4314488"/>
                  <a:pt x="128425" y="4314488"/>
                </a:cubicBezTo>
                <a:cubicBezTo>
                  <a:pt x="114841" y="4310274"/>
                  <a:pt x="139541" y="4313433"/>
                  <a:pt x="132131" y="4303954"/>
                </a:cubicBezTo>
                <a:cubicBezTo>
                  <a:pt x="127190" y="4301846"/>
                  <a:pt x="127190" y="4301846"/>
                  <a:pt x="127190" y="4301846"/>
                </a:cubicBezTo>
                <a:cubicBezTo>
                  <a:pt x="128425" y="4296580"/>
                  <a:pt x="128425" y="4296580"/>
                  <a:pt x="128425" y="4296580"/>
                </a:cubicBezTo>
                <a:cubicBezTo>
                  <a:pt x="125956" y="4296580"/>
                  <a:pt x="123486" y="4295526"/>
                  <a:pt x="124721" y="4292366"/>
                </a:cubicBezTo>
                <a:cubicBezTo>
                  <a:pt x="121632" y="4290786"/>
                  <a:pt x="120090" y="4289996"/>
                  <a:pt x="119318" y="4289601"/>
                </a:cubicBezTo>
                <a:lnTo>
                  <a:pt x="119065" y="4289471"/>
                </a:lnTo>
                <a:lnTo>
                  <a:pt x="118546" y="4289206"/>
                </a:lnTo>
                <a:cubicBezTo>
                  <a:pt x="121015" y="4281832"/>
                  <a:pt x="121015" y="4281832"/>
                  <a:pt x="121015" y="4281832"/>
                </a:cubicBezTo>
                <a:cubicBezTo>
                  <a:pt x="117001" y="4276830"/>
                  <a:pt x="111522" y="4275579"/>
                  <a:pt x="105983" y="4276649"/>
                </a:cubicBezTo>
                <a:lnTo>
                  <a:pt x="102440" y="4278662"/>
                </a:lnTo>
                <a:lnTo>
                  <a:pt x="90603" y="4285388"/>
                </a:lnTo>
                <a:cubicBezTo>
                  <a:pt x="82112" y="4293947"/>
                  <a:pt x="79025" y="4306060"/>
                  <a:pt x="92609" y="4310274"/>
                </a:cubicBezTo>
                <a:cubicBezTo>
                  <a:pt x="95080" y="4305007"/>
                  <a:pt x="95080" y="4305007"/>
                  <a:pt x="95080" y="4305007"/>
                </a:cubicBezTo>
                <a:cubicBezTo>
                  <a:pt x="96315" y="4315540"/>
                  <a:pt x="96315" y="4315540"/>
                  <a:pt x="96315" y="4315540"/>
                </a:cubicBezTo>
                <a:cubicBezTo>
                  <a:pt x="92609" y="4314488"/>
                  <a:pt x="92609" y="4314488"/>
                  <a:pt x="92609" y="4314488"/>
                </a:cubicBezTo>
                <a:cubicBezTo>
                  <a:pt x="77789" y="4299740"/>
                  <a:pt x="67909" y="4322914"/>
                  <a:pt x="60499" y="4335553"/>
                </a:cubicBezTo>
                <a:lnTo>
                  <a:pt x="59769" y="4334867"/>
                </a:lnTo>
                <a:lnTo>
                  <a:pt x="57299" y="4330677"/>
                </a:lnTo>
                <a:lnTo>
                  <a:pt x="57499" y="4330140"/>
                </a:lnTo>
                <a:lnTo>
                  <a:pt x="55150" y="4327032"/>
                </a:lnTo>
                <a:lnTo>
                  <a:pt x="54014" y="4325107"/>
                </a:lnTo>
                <a:lnTo>
                  <a:pt x="53088" y="4322385"/>
                </a:lnTo>
                <a:lnTo>
                  <a:pt x="53088" y="4314488"/>
                </a:lnTo>
                <a:lnTo>
                  <a:pt x="50524" y="4314852"/>
                </a:lnTo>
                <a:lnTo>
                  <a:pt x="49063" y="4310563"/>
                </a:lnTo>
                <a:lnTo>
                  <a:pt x="48698" y="4310617"/>
                </a:lnTo>
                <a:lnTo>
                  <a:pt x="53950" y="4300857"/>
                </a:lnTo>
                <a:lnTo>
                  <a:pt x="55066" y="4298783"/>
                </a:lnTo>
                <a:lnTo>
                  <a:pt x="58166" y="4304889"/>
                </a:lnTo>
                <a:cubicBezTo>
                  <a:pt x="60427" y="4309343"/>
                  <a:pt x="60427" y="4309343"/>
                  <a:pt x="60427" y="4309343"/>
                </a:cubicBezTo>
                <a:cubicBezTo>
                  <a:pt x="59891" y="4307232"/>
                  <a:pt x="59355" y="4304856"/>
                  <a:pt x="58551" y="4302875"/>
                </a:cubicBezTo>
                <a:lnTo>
                  <a:pt x="55066" y="4298783"/>
                </a:lnTo>
                <a:lnTo>
                  <a:pt x="49962" y="4300857"/>
                </a:lnTo>
                <a:lnTo>
                  <a:pt x="47338" y="4310812"/>
                </a:lnTo>
                <a:lnTo>
                  <a:pt x="42766" y="4311471"/>
                </a:lnTo>
                <a:lnTo>
                  <a:pt x="43961" y="4305853"/>
                </a:lnTo>
                <a:lnTo>
                  <a:pt x="49372" y="4301359"/>
                </a:lnTo>
                <a:cubicBezTo>
                  <a:pt x="51214" y="4299223"/>
                  <a:pt x="52443" y="4296818"/>
                  <a:pt x="52443" y="4294147"/>
                </a:cubicBezTo>
                <a:lnTo>
                  <a:pt x="44149" y="4304969"/>
                </a:lnTo>
                <a:lnTo>
                  <a:pt x="50325" y="4275912"/>
                </a:lnTo>
                <a:lnTo>
                  <a:pt x="52774" y="4280792"/>
                </a:lnTo>
                <a:cubicBezTo>
                  <a:pt x="57722" y="4275511"/>
                  <a:pt x="57722" y="4275511"/>
                  <a:pt x="57722" y="4275511"/>
                </a:cubicBezTo>
                <a:cubicBezTo>
                  <a:pt x="65143" y="4277624"/>
                  <a:pt x="65143" y="4277624"/>
                  <a:pt x="65143" y="4277624"/>
                </a:cubicBezTo>
                <a:cubicBezTo>
                  <a:pt x="65143" y="4274455"/>
                  <a:pt x="65143" y="4272343"/>
                  <a:pt x="65143" y="4270231"/>
                </a:cubicBezTo>
                <a:lnTo>
                  <a:pt x="59977" y="4270231"/>
                </a:lnTo>
                <a:lnTo>
                  <a:pt x="63221" y="4264915"/>
                </a:lnTo>
                <a:lnTo>
                  <a:pt x="67277" y="4268177"/>
                </a:lnTo>
                <a:cubicBezTo>
                  <a:pt x="71029" y="4265160"/>
                  <a:pt x="76032" y="4264155"/>
                  <a:pt x="81035" y="4264155"/>
                </a:cubicBezTo>
                <a:lnTo>
                  <a:pt x="65172" y="4260965"/>
                </a:lnTo>
                <a:lnTo>
                  <a:pt x="65150" y="4260777"/>
                </a:lnTo>
                <a:lnTo>
                  <a:pt x="68584" y="4257257"/>
                </a:lnTo>
                <a:lnTo>
                  <a:pt x="66040" y="4246394"/>
                </a:lnTo>
                <a:lnTo>
                  <a:pt x="69604" y="4247593"/>
                </a:lnTo>
                <a:cubicBezTo>
                  <a:pt x="73339" y="4245237"/>
                  <a:pt x="74196" y="4243601"/>
                  <a:pt x="73496" y="4242244"/>
                </a:cubicBezTo>
                <a:lnTo>
                  <a:pt x="64899" y="4236893"/>
                </a:lnTo>
                <a:lnTo>
                  <a:pt x="64899" y="4235092"/>
                </a:lnTo>
                <a:cubicBezTo>
                  <a:pt x="64899" y="4234174"/>
                  <a:pt x="64899" y="4234174"/>
                  <a:pt x="64899" y="4234174"/>
                </a:cubicBezTo>
                <a:cubicBezTo>
                  <a:pt x="58754" y="4233124"/>
                  <a:pt x="61212" y="4226829"/>
                  <a:pt x="64899" y="4223681"/>
                </a:cubicBezTo>
                <a:lnTo>
                  <a:pt x="61054" y="4226144"/>
                </a:lnTo>
                <a:lnTo>
                  <a:pt x="60965" y="4225860"/>
                </a:lnTo>
                <a:lnTo>
                  <a:pt x="61896" y="4221475"/>
                </a:lnTo>
                <a:lnTo>
                  <a:pt x="64899" y="4220533"/>
                </a:lnTo>
                <a:lnTo>
                  <a:pt x="63547" y="4213710"/>
                </a:lnTo>
                <a:lnTo>
                  <a:pt x="67119" y="4196909"/>
                </a:lnTo>
                <a:lnTo>
                  <a:pt x="67392" y="4198198"/>
                </a:lnTo>
                <a:lnTo>
                  <a:pt x="71297" y="4198942"/>
                </a:lnTo>
                <a:lnTo>
                  <a:pt x="81011" y="4220395"/>
                </a:lnTo>
                <a:lnTo>
                  <a:pt x="81418" y="4221294"/>
                </a:lnTo>
                <a:cubicBezTo>
                  <a:pt x="86025" y="4232315"/>
                  <a:pt x="89095" y="4242550"/>
                  <a:pt x="88480" y="4252519"/>
                </a:cubicBezTo>
                <a:cubicBezTo>
                  <a:pt x="95850" y="4253569"/>
                  <a:pt x="97079" y="4248321"/>
                  <a:pt x="104448" y="4249370"/>
                </a:cubicBezTo>
                <a:cubicBezTo>
                  <a:pt x="100457" y="4251209"/>
                  <a:pt x="98613" y="4252979"/>
                  <a:pt x="98249" y="4254668"/>
                </a:cubicBezTo>
                <a:lnTo>
                  <a:pt x="98955" y="4255938"/>
                </a:lnTo>
                <a:lnTo>
                  <a:pt x="100917" y="4259473"/>
                </a:lnTo>
                <a:lnTo>
                  <a:pt x="108858" y="4263360"/>
                </a:lnTo>
                <a:lnTo>
                  <a:pt x="108551" y="4265590"/>
                </a:lnTo>
                <a:lnTo>
                  <a:pt x="109698" y="4263771"/>
                </a:lnTo>
                <a:lnTo>
                  <a:pt x="116732" y="4267213"/>
                </a:lnTo>
                <a:cubicBezTo>
                  <a:pt x="118574" y="4260654"/>
                  <a:pt x="118421" y="4254028"/>
                  <a:pt x="117039" y="4247387"/>
                </a:cubicBezTo>
                <a:cubicBezTo>
                  <a:pt x="112894" y="4227462"/>
                  <a:pt x="97693" y="4207388"/>
                  <a:pt x="92166" y="4188497"/>
                </a:cubicBezTo>
                <a:cubicBezTo>
                  <a:pt x="86024" y="4187447"/>
                  <a:pt x="86024" y="4187447"/>
                  <a:pt x="86024" y="4187447"/>
                </a:cubicBezTo>
                <a:cubicBezTo>
                  <a:pt x="89709" y="4182199"/>
                  <a:pt x="89709" y="4178000"/>
                  <a:pt x="88480" y="4172753"/>
                </a:cubicBezTo>
                <a:cubicBezTo>
                  <a:pt x="92166" y="4174852"/>
                  <a:pt x="92166" y="4174852"/>
                  <a:pt x="92166" y="4174852"/>
                </a:cubicBezTo>
                <a:cubicBezTo>
                  <a:pt x="105063" y="4165406"/>
                  <a:pt x="88942" y="4154189"/>
                  <a:pt x="80592" y="4158027"/>
                </a:cubicBezTo>
                <a:cubicBezTo>
                  <a:pt x="77810" y="4159306"/>
                  <a:pt x="75890" y="4162258"/>
                  <a:pt x="76198" y="4167505"/>
                </a:cubicBezTo>
                <a:cubicBezTo>
                  <a:pt x="82340" y="4169604"/>
                  <a:pt x="82340" y="4169604"/>
                  <a:pt x="82340" y="4169604"/>
                </a:cubicBezTo>
                <a:lnTo>
                  <a:pt x="80023" y="4171584"/>
                </a:lnTo>
                <a:lnTo>
                  <a:pt x="78000" y="4169685"/>
                </a:lnTo>
                <a:lnTo>
                  <a:pt x="74187" y="4166108"/>
                </a:lnTo>
                <a:lnTo>
                  <a:pt x="80023" y="4171584"/>
                </a:lnTo>
                <a:lnTo>
                  <a:pt x="72056" y="4178390"/>
                </a:lnTo>
                <a:lnTo>
                  <a:pt x="71568" y="4175974"/>
                </a:lnTo>
                <a:lnTo>
                  <a:pt x="73752" y="4165698"/>
                </a:lnTo>
                <a:lnTo>
                  <a:pt x="73902" y="4164993"/>
                </a:lnTo>
                <a:lnTo>
                  <a:pt x="75310" y="4165595"/>
                </a:lnTo>
                <a:cubicBezTo>
                  <a:pt x="75919" y="4165856"/>
                  <a:pt x="75919" y="4165856"/>
                  <a:pt x="75919" y="4165856"/>
                </a:cubicBezTo>
                <a:lnTo>
                  <a:pt x="74374" y="4162769"/>
                </a:lnTo>
                <a:lnTo>
                  <a:pt x="79379" y="4139229"/>
                </a:lnTo>
                <a:lnTo>
                  <a:pt x="79481" y="4139086"/>
                </a:lnTo>
                <a:lnTo>
                  <a:pt x="80827" y="4137218"/>
                </a:lnTo>
                <a:lnTo>
                  <a:pt x="80827" y="4137521"/>
                </a:lnTo>
                <a:lnTo>
                  <a:pt x="81408" y="4137766"/>
                </a:lnTo>
                <a:lnTo>
                  <a:pt x="85460" y="4147219"/>
                </a:lnTo>
                <a:lnTo>
                  <a:pt x="88191" y="4149361"/>
                </a:lnTo>
                <a:lnTo>
                  <a:pt x="88580" y="4150015"/>
                </a:lnTo>
                <a:lnTo>
                  <a:pt x="88872" y="4149897"/>
                </a:lnTo>
                <a:lnTo>
                  <a:pt x="94444" y="4154268"/>
                </a:lnTo>
                <a:lnTo>
                  <a:pt x="90546" y="4149222"/>
                </a:lnTo>
                <a:lnTo>
                  <a:pt x="97249" y="4146514"/>
                </a:lnTo>
                <a:cubicBezTo>
                  <a:pt x="94727" y="4141328"/>
                  <a:pt x="94727" y="4141328"/>
                  <a:pt x="94727" y="4141328"/>
                </a:cubicBezTo>
                <a:lnTo>
                  <a:pt x="95041" y="4141430"/>
                </a:lnTo>
                <a:lnTo>
                  <a:pt x="101091" y="4147327"/>
                </a:lnTo>
                <a:cubicBezTo>
                  <a:pt x="103280" y="4148494"/>
                  <a:pt x="105468" y="4149012"/>
                  <a:pt x="107345" y="4149532"/>
                </a:cubicBezTo>
                <a:cubicBezTo>
                  <a:pt x="101091" y="4145381"/>
                  <a:pt x="97965" y="4143308"/>
                  <a:pt x="96401" y="4142271"/>
                </a:cubicBezTo>
                <a:lnTo>
                  <a:pt x="95230" y="4141492"/>
                </a:lnTo>
                <a:lnTo>
                  <a:pt x="100244" y="4143143"/>
                </a:lnTo>
                <a:cubicBezTo>
                  <a:pt x="101033" y="4143402"/>
                  <a:pt x="101033" y="4143402"/>
                  <a:pt x="101033" y="4143402"/>
                </a:cubicBezTo>
                <a:lnTo>
                  <a:pt x="100195" y="4138094"/>
                </a:lnTo>
                <a:lnTo>
                  <a:pt x="108667" y="4140366"/>
                </a:lnTo>
                <a:cubicBezTo>
                  <a:pt x="108667" y="4140366"/>
                  <a:pt x="108667" y="4140366"/>
                  <a:pt x="106323" y="4139736"/>
                </a:cubicBezTo>
                <a:lnTo>
                  <a:pt x="100195" y="4138094"/>
                </a:lnTo>
                <a:lnTo>
                  <a:pt x="99457" y="4133418"/>
                </a:lnTo>
                <a:cubicBezTo>
                  <a:pt x="97251" y="4131473"/>
                  <a:pt x="93467" y="4130956"/>
                  <a:pt x="88421" y="4131992"/>
                </a:cubicBezTo>
                <a:lnTo>
                  <a:pt x="89286" y="4134478"/>
                </a:lnTo>
                <a:lnTo>
                  <a:pt x="87705" y="4135144"/>
                </a:lnTo>
                <a:lnTo>
                  <a:pt x="87407" y="4135271"/>
                </a:lnTo>
                <a:lnTo>
                  <a:pt x="87079" y="4135408"/>
                </a:lnTo>
                <a:cubicBezTo>
                  <a:pt x="84579" y="4130129"/>
                  <a:pt x="84579" y="4130129"/>
                  <a:pt x="84579" y="4130129"/>
                </a:cubicBezTo>
                <a:lnTo>
                  <a:pt x="81522" y="4130129"/>
                </a:lnTo>
                <a:lnTo>
                  <a:pt x="80960" y="4130129"/>
                </a:lnTo>
                <a:lnTo>
                  <a:pt x="81434" y="4129918"/>
                </a:lnTo>
                <a:lnTo>
                  <a:pt x="80078" y="4130382"/>
                </a:lnTo>
                <a:lnTo>
                  <a:pt x="79897" y="4126341"/>
                </a:lnTo>
                <a:lnTo>
                  <a:pt x="80872" y="4126102"/>
                </a:lnTo>
                <a:cubicBezTo>
                  <a:pt x="88244" y="4128201"/>
                  <a:pt x="88244" y="4128201"/>
                  <a:pt x="88244" y="4128201"/>
                </a:cubicBezTo>
                <a:cubicBezTo>
                  <a:pt x="88244" y="4127151"/>
                  <a:pt x="88244" y="4126102"/>
                  <a:pt x="88244" y="4125053"/>
                </a:cubicBezTo>
                <a:cubicBezTo>
                  <a:pt x="80872" y="4119807"/>
                  <a:pt x="80872" y="4119807"/>
                  <a:pt x="80872" y="4119807"/>
                </a:cubicBezTo>
                <a:lnTo>
                  <a:pt x="86796" y="4115592"/>
                </a:lnTo>
                <a:lnTo>
                  <a:pt x="88932" y="4116225"/>
                </a:lnTo>
                <a:cubicBezTo>
                  <a:pt x="93214" y="4115699"/>
                  <a:pt x="93214" y="4110975"/>
                  <a:pt x="93061" y="4106119"/>
                </a:cubicBezTo>
                <a:lnTo>
                  <a:pt x="94343" y="4101764"/>
                </a:lnTo>
                <a:lnTo>
                  <a:pt x="97302" y="4103326"/>
                </a:lnTo>
                <a:cubicBezTo>
                  <a:pt x="97302" y="4100496"/>
                  <a:pt x="97302" y="4100496"/>
                  <a:pt x="97302" y="4100496"/>
                </a:cubicBezTo>
                <a:lnTo>
                  <a:pt x="94717" y="4100496"/>
                </a:lnTo>
                <a:lnTo>
                  <a:pt x="96271" y="4095223"/>
                </a:lnTo>
                <a:cubicBezTo>
                  <a:pt x="101164" y="4094173"/>
                  <a:pt x="102386" y="4100473"/>
                  <a:pt x="104833" y="4095223"/>
                </a:cubicBezTo>
                <a:cubicBezTo>
                  <a:pt x="106056" y="4095223"/>
                  <a:pt x="107279" y="4095223"/>
                  <a:pt x="108503" y="4095223"/>
                </a:cubicBezTo>
                <a:cubicBezTo>
                  <a:pt x="110948" y="4089972"/>
                  <a:pt x="110948" y="4089972"/>
                  <a:pt x="110948" y="4089972"/>
                </a:cubicBezTo>
                <a:lnTo>
                  <a:pt x="111364" y="4090062"/>
                </a:lnTo>
                <a:lnTo>
                  <a:pt x="112174" y="4103020"/>
                </a:lnTo>
                <a:cubicBezTo>
                  <a:pt x="113851" y="4129804"/>
                  <a:pt x="113851" y="4129804"/>
                  <a:pt x="113851" y="4129804"/>
                </a:cubicBezTo>
                <a:cubicBezTo>
                  <a:pt x="112911" y="4120334"/>
                  <a:pt x="119009" y="4109090"/>
                  <a:pt x="116839" y="4099176"/>
                </a:cubicBezTo>
                <a:lnTo>
                  <a:pt x="111508" y="4090092"/>
                </a:lnTo>
                <a:lnTo>
                  <a:pt x="115230" y="4090891"/>
                </a:lnTo>
                <a:cubicBezTo>
                  <a:pt x="115841" y="4091023"/>
                  <a:pt x="115841" y="4091023"/>
                  <a:pt x="115841" y="4091023"/>
                </a:cubicBezTo>
                <a:lnTo>
                  <a:pt x="110853" y="4069612"/>
                </a:lnTo>
                <a:lnTo>
                  <a:pt x="110968" y="4069651"/>
                </a:lnTo>
                <a:lnTo>
                  <a:pt x="115737" y="4071280"/>
                </a:lnTo>
                <a:cubicBezTo>
                  <a:pt x="116504" y="4071541"/>
                  <a:pt x="116504" y="4071541"/>
                  <a:pt x="116504" y="4071541"/>
                </a:cubicBezTo>
                <a:cubicBezTo>
                  <a:pt x="115890" y="4069443"/>
                  <a:pt x="117119" y="4068132"/>
                  <a:pt x="117886" y="4067082"/>
                </a:cubicBezTo>
                <a:cubicBezTo>
                  <a:pt x="118654" y="4066033"/>
                  <a:pt x="118962" y="4065247"/>
                  <a:pt x="116504" y="4064197"/>
                </a:cubicBezTo>
                <a:lnTo>
                  <a:pt x="111312" y="4065971"/>
                </a:lnTo>
                <a:lnTo>
                  <a:pt x="115052" y="4060445"/>
                </a:lnTo>
                <a:lnTo>
                  <a:pt x="116119" y="4058867"/>
                </a:lnTo>
                <a:lnTo>
                  <a:pt x="118066" y="4055989"/>
                </a:lnTo>
                <a:cubicBezTo>
                  <a:pt x="118066" y="4055989"/>
                  <a:pt x="118066" y="4055989"/>
                  <a:pt x="117173" y="4057309"/>
                </a:cubicBezTo>
                <a:lnTo>
                  <a:pt x="116119" y="4058867"/>
                </a:lnTo>
                <a:lnTo>
                  <a:pt x="111312" y="4065971"/>
                </a:lnTo>
                <a:lnTo>
                  <a:pt x="111129" y="4066033"/>
                </a:lnTo>
                <a:cubicBezTo>
                  <a:pt x="110361" y="4066296"/>
                  <a:pt x="110361" y="4066296"/>
                  <a:pt x="110361" y="4066296"/>
                </a:cubicBezTo>
                <a:lnTo>
                  <a:pt x="109802" y="4065104"/>
                </a:lnTo>
                <a:lnTo>
                  <a:pt x="108503" y="4059521"/>
                </a:lnTo>
                <a:lnTo>
                  <a:pt x="107443" y="4061035"/>
                </a:lnTo>
                <a:lnTo>
                  <a:pt x="99610" y="4060804"/>
                </a:lnTo>
                <a:cubicBezTo>
                  <a:pt x="93159" y="4056328"/>
                  <a:pt x="92238" y="4041377"/>
                  <a:pt x="96845" y="4035868"/>
                </a:cubicBezTo>
                <a:lnTo>
                  <a:pt x="96592" y="4035327"/>
                </a:lnTo>
                <a:lnTo>
                  <a:pt x="97200" y="4031582"/>
                </a:lnTo>
                <a:lnTo>
                  <a:pt x="100531" y="4032720"/>
                </a:lnTo>
                <a:cubicBezTo>
                  <a:pt x="100531" y="4029572"/>
                  <a:pt x="100531" y="4025376"/>
                  <a:pt x="104217" y="4025376"/>
                </a:cubicBezTo>
                <a:cubicBezTo>
                  <a:pt x="101760" y="4020129"/>
                  <a:pt x="101760" y="4020129"/>
                  <a:pt x="101760" y="4020129"/>
                </a:cubicBezTo>
                <a:cubicBezTo>
                  <a:pt x="107903" y="4019080"/>
                  <a:pt x="107903" y="4019080"/>
                  <a:pt x="107903" y="4019080"/>
                </a:cubicBezTo>
                <a:cubicBezTo>
                  <a:pt x="107903" y="4016982"/>
                  <a:pt x="107903" y="4015933"/>
                  <a:pt x="107903" y="4014883"/>
                </a:cubicBezTo>
                <a:lnTo>
                  <a:pt x="101827" y="4016613"/>
                </a:lnTo>
                <a:lnTo>
                  <a:pt x="106773" y="4010538"/>
                </a:lnTo>
                <a:cubicBezTo>
                  <a:pt x="110919" y="4005446"/>
                  <a:pt x="110919" y="4005446"/>
                  <a:pt x="110919" y="4005446"/>
                </a:cubicBezTo>
                <a:cubicBezTo>
                  <a:pt x="108462" y="4007092"/>
                  <a:pt x="106926" y="4008738"/>
                  <a:pt x="105544" y="4010658"/>
                </a:cubicBezTo>
                <a:lnTo>
                  <a:pt x="101644" y="4016665"/>
                </a:lnTo>
                <a:lnTo>
                  <a:pt x="101453" y="4016719"/>
                </a:lnTo>
                <a:cubicBezTo>
                  <a:pt x="100531" y="4016982"/>
                  <a:pt x="100531" y="4016982"/>
                  <a:pt x="100531" y="4016982"/>
                </a:cubicBezTo>
                <a:cubicBezTo>
                  <a:pt x="96845" y="4011737"/>
                  <a:pt x="96845" y="4011737"/>
                  <a:pt x="96845" y="4011737"/>
                </a:cubicBezTo>
                <a:lnTo>
                  <a:pt x="94812" y="4011737"/>
                </a:lnTo>
                <a:lnTo>
                  <a:pt x="94778" y="4011646"/>
                </a:lnTo>
                <a:lnTo>
                  <a:pt x="96462" y="3985772"/>
                </a:lnTo>
                <a:lnTo>
                  <a:pt x="97146" y="3975272"/>
                </a:lnTo>
                <a:lnTo>
                  <a:pt x="99622" y="3974781"/>
                </a:lnTo>
                <a:cubicBezTo>
                  <a:pt x="101521" y="3974403"/>
                  <a:pt x="101521" y="3974403"/>
                  <a:pt x="101521" y="3974403"/>
                </a:cubicBezTo>
                <a:lnTo>
                  <a:pt x="97146" y="3975272"/>
                </a:lnTo>
                <a:lnTo>
                  <a:pt x="97361" y="3971973"/>
                </a:lnTo>
                <a:cubicBezTo>
                  <a:pt x="98017" y="3961903"/>
                  <a:pt x="98017" y="3961903"/>
                  <a:pt x="98017" y="3961903"/>
                </a:cubicBezTo>
                <a:cubicBezTo>
                  <a:pt x="94331" y="3963998"/>
                  <a:pt x="91875" y="3965048"/>
                  <a:pt x="89418" y="3967141"/>
                </a:cubicBezTo>
                <a:lnTo>
                  <a:pt x="88939" y="3970927"/>
                </a:lnTo>
                <a:lnTo>
                  <a:pt x="80872" y="3965569"/>
                </a:lnTo>
                <a:cubicBezTo>
                  <a:pt x="78414" y="3971865"/>
                  <a:pt x="78414" y="3971865"/>
                  <a:pt x="78414" y="3971865"/>
                </a:cubicBezTo>
                <a:lnTo>
                  <a:pt x="75723" y="3961143"/>
                </a:lnTo>
                <a:lnTo>
                  <a:pt x="78381" y="3962003"/>
                </a:lnTo>
                <a:lnTo>
                  <a:pt x="85514" y="3967613"/>
                </a:lnTo>
                <a:cubicBezTo>
                  <a:pt x="87359" y="3967087"/>
                  <a:pt x="88282" y="3966824"/>
                  <a:pt x="88743" y="3966694"/>
                </a:cubicBezTo>
                <a:lnTo>
                  <a:pt x="88885" y="3966652"/>
                </a:lnTo>
                <a:lnTo>
                  <a:pt x="89205" y="3966562"/>
                </a:lnTo>
                <a:cubicBezTo>
                  <a:pt x="92894" y="3964457"/>
                  <a:pt x="92894" y="3964457"/>
                  <a:pt x="92894" y="3964457"/>
                </a:cubicBezTo>
                <a:cubicBezTo>
                  <a:pt x="100582" y="3962614"/>
                  <a:pt x="103581" y="3959851"/>
                  <a:pt x="103908" y="3956595"/>
                </a:cubicBezTo>
                <a:lnTo>
                  <a:pt x="101818" y="3953050"/>
                </a:lnTo>
                <a:lnTo>
                  <a:pt x="101973" y="3953052"/>
                </a:lnTo>
                <a:lnTo>
                  <a:pt x="101764" y="3952958"/>
                </a:lnTo>
                <a:lnTo>
                  <a:pt x="94156" y="3940053"/>
                </a:lnTo>
                <a:cubicBezTo>
                  <a:pt x="89435" y="3934391"/>
                  <a:pt x="85513" y="3929062"/>
                  <a:pt x="89205" y="3925509"/>
                </a:cubicBezTo>
                <a:lnTo>
                  <a:pt x="88315" y="3925637"/>
                </a:lnTo>
                <a:lnTo>
                  <a:pt x="88244" y="3923599"/>
                </a:lnTo>
                <a:cubicBezTo>
                  <a:pt x="93158" y="3923599"/>
                  <a:pt x="94387" y="3927798"/>
                  <a:pt x="100531" y="3926747"/>
                </a:cubicBezTo>
                <a:cubicBezTo>
                  <a:pt x="95616" y="3914157"/>
                  <a:pt x="102988" y="3911009"/>
                  <a:pt x="91930" y="3908911"/>
                </a:cubicBezTo>
                <a:cubicBezTo>
                  <a:pt x="91930" y="3900517"/>
                  <a:pt x="95617" y="3902354"/>
                  <a:pt x="99917" y="3904977"/>
                </a:cubicBezTo>
                <a:lnTo>
                  <a:pt x="102940" y="3906526"/>
                </a:lnTo>
                <a:lnTo>
                  <a:pt x="102851" y="3907996"/>
                </a:lnTo>
                <a:cubicBezTo>
                  <a:pt x="102547" y="3911402"/>
                  <a:pt x="102851" y="3914546"/>
                  <a:pt x="105908" y="3916642"/>
                </a:cubicBezTo>
                <a:cubicBezTo>
                  <a:pt x="109576" y="3916642"/>
                  <a:pt x="115688" y="3915592"/>
                  <a:pt x="123023" y="3914546"/>
                </a:cubicBezTo>
                <a:lnTo>
                  <a:pt x="110034" y="3903413"/>
                </a:lnTo>
                <a:lnTo>
                  <a:pt x="103604" y="3893697"/>
                </a:lnTo>
                <a:cubicBezTo>
                  <a:pt x="99303" y="3891074"/>
                  <a:pt x="93774" y="3889500"/>
                  <a:pt x="88244" y="3887926"/>
                </a:cubicBezTo>
                <a:cubicBezTo>
                  <a:pt x="87015" y="3879532"/>
                  <a:pt x="95616" y="3880582"/>
                  <a:pt x="91930" y="3870088"/>
                </a:cubicBezTo>
                <a:cubicBezTo>
                  <a:pt x="85786" y="3872187"/>
                  <a:pt x="85786" y="3872187"/>
                  <a:pt x="85786" y="3872187"/>
                </a:cubicBezTo>
                <a:lnTo>
                  <a:pt x="87354" y="3867170"/>
                </a:lnTo>
                <a:lnTo>
                  <a:pt x="88244" y="3866941"/>
                </a:lnTo>
                <a:cubicBezTo>
                  <a:pt x="88244" y="3866941"/>
                  <a:pt x="88244" y="3866941"/>
                  <a:pt x="88551" y="3865630"/>
                </a:cubicBezTo>
                <a:lnTo>
                  <a:pt x="88787" y="3864620"/>
                </a:lnTo>
                <a:lnTo>
                  <a:pt x="92182" y="3868791"/>
                </a:lnTo>
                <a:cubicBezTo>
                  <a:pt x="92628" y="3866151"/>
                  <a:pt x="92685" y="3864138"/>
                  <a:pt x="92475" y="3862640"/>
                </a:cubicBezTo>
                <a:lnTo>
                  <a:pt x="90004" y="3859427"/>
                </a:lnTo>
                <a:lnTo>
                  <a:pt x="90702" y="3856449"/>
                </a:lnTo>
                <a:lnTo>
                  <a:pt x="89839" y="3859213"/>
                </a:lnTo>
                <a:lnTo>
                  <a:pt x="89613" y="3858919"/>
                </a:lnTo>
                <a:cubicBezTo>
                  <a:pt x="88296" y="3858860"/>
                  <a:pt x="86839" y="3859783"/>
                  <a:pt x="85916" y="3861093"/>
                </a:cubicBezTo>
                <a:lnTo>
                  <a:pt x="88327" y="3864055"/>
                </a:lnTo>
                <a:lnTo>
                  <a:pt x="87354" y="3867170"/>
                </a:lnTo>
                <a:lnTo>
                  <a:pt x="75956" y="3870088"/>
                </a:lnTo>
                <a:cubicBezTo>
                  <a:pt x="73500" y="3866941"/>
                  <a:pt x="77185" y="3855399"/>
                  <a:pt x="68584" y="3849105"/>
                </a:cubicBezTo>
                <a:lnTo>
                  <a:pt x="67537" y="3849764"/>
                </a:lnTo>
                <a:lnTo>
                  <a:pt x="67205" y="3842324"/>
                </a:lnTo>
                <a:lnTo>
                  <a:pt x="68584" y="3841759"/>
                </a:lnTo>
                <a:lnTo>
                  <a:pt x="68005" y="3840931"/>
                </a:lnTo>
                <a:lnTo>
                  <a:pt x="71219" y="3837751"/>
                </a:lnTo>
                <a:lnTo>
                  <a:pt x="67609" y="3840364"/>
                </a:lnTo>
                <a:lnTo>
                  <a:pt x="67083" y="3839612"/>
                </a:lnTo>
                <a:lnTo>
                  <a:pt x="66734" y="3831796"/>
                </a:lnTo>
                <a:lnTo>
                  <a:pt x="69775" y="3832509"/>
                </a:lnTo>
                <a:lnTo>
                  <a:pt x="74722" y="3833670"/>
                </a:lnTo>
                <a:cubicBezTo>
                  <a:pt x="74722" y="3833670"/>
                  <a:pt x="74722" y="3833670"/>
                  <a:pt x="72713" y="3833198"/>
                </a:cubicBezTo>
                <a:lnTo>
                  <a:pt x="69775" y="3832509"/>
                </a:lnTo>
                <a:lnTo>
                  <a:pt x="67939" y="3832078"/>
                </a:lnTo>
                <a:lnTo>
                  <a:pt x="66734" y="3831795"/>
                </a:lnTo>
                <a:lnTo>
                  <a:pt x="65857" y="3812167"/>
                </a:lnTo>
                <a:lnTo>
                  <a:pt x="71649" y="3814801"/>
                </a:lnTo>
                <a:lnTo>
                  <a:pt x="73147" y="3811867"/>
                </a:lnTo>
                <a:lnTo>
                  <a:pt x="77449" y="3813381"/>
                </a:lnTo>
                <a:lnTo>
                  <a:pt x="78630" y="3815376"/>
                </a:lnTo>
                <a:lnTo>
                  <a:pt x="84536" y="3825350"/>
                </a:lnTo>
                <a:lnTo>
                  <a:pt x="91459" y="3818439"/>
                </a:lnTo>
                <a:lnTo>
                  <a:pt x="91659" y="3818439"/>
                </a:lnTo>
                <a:cubicBezTo>
                  <a:pt x="91659" y="3822663"/>
                  <a:pt x="91659" y="3822663"/>
                  <a:pt x="91659" y="3822663"/>
                </a:cubicBezTo>
                <a:cubicBezTo>
                  <a:pt x="94730" y="3822663"/>
                  <a:pt x="96266" y="3820288"/>
                  <a:pt x="96266" y="3817779"/>
                </a:cubicBezTo>
                <a:cubicBezTo>
                  <a:pt x="96266" y="3815272"/>
                  <a:pt x="94730" y="3812631"/>
                  <a:pt x="91659" y="3812104"/>
                </a:cubicBezTo>
                <a:cubicBezTo>
                  <a:pt x="91659" y="3813687"/>
                  <a:pt x="91659" y="3814478"/>
                  <a:pt x="91659" y="3814875"/>
                </a:cubicBezTo>
                <a:lnTo>
                  <a:pt x="91659" y="3814897"/>
                </a:lnTo>
                <a:lnTo>
                  <a:pt x="91659" y="3815271"/>
                </a:lnTo>
                <a:cubicBezTo>
                  <a:pt x="87974" y="3815271"/>
                  <a:pt x="87974" y="3815271"/>
                  <a:pt x="87974" y="3815271"/>
                </a:cubicBezTo>
                <a:cubicBezTo>
                  <a:pt x="87974" y="3816328"/>
                  <a:pt x="87974" y="3817383"/>
                  <a:pt x="87974" y="3818439"/>
                </a:cubicBezTo>
                <a:cubicBezTo>
                  <a:pt x="89817" y="3818439"/>
                  <a:pt x="90738" y="3818439"/>
                  <a:pt x="91198" y="3818439"/>
                </a:cubicBezTo>
                <a:lnTo>
                  <a:pt x="91459" y="3818439"/>
                </a:lnTo>
                <a:lnTo>
                  <a:pt x="86081" y="3823807"/>
                </a:lnTo>
                <a:lnTo>
                  <a:pt x="84536" y="3825350"/>
                </a:lnTo>
                <a:lnTo>
                  <a:pt x="77449" y="3813381"/>
                </a:lnTo>
                <a:lnTo>
                  <a:pt x="84675" y="3815923"/>
                </a:lnTo>
                <a:lnTo>
                  <a:pt x="93875" y="3808971"/>
                </a:lnTo>
                <a:lnTo>
                  <a:pt x="101442" y="3808971"/>
                </a:lnTo>
                <a:lnTo>
                  <a:pt x="102439" y="3806978"/>
                </a:lnTo>
                <a:lnTo>
                  <a:pt x="102615" y="3807116"/>
                </a:lnTo>
                <a:lnTo>
                  <a:pt x="106984" y="3810561"/>
                </a:lnTo>
                <a:lnTo>
                  <a:pt x="107533" y="3813144"/>
                </a:lnTo>
                <a:lnTo>
                  <a:pt x="108102" y="3813253"/>
                </a:lnTo>
                <a:lnTo>
                  <a:pt x="107375" y="3815884"/>
                </a:lnTo>
                <a:cubicBezTo>
                  <a:pt x="109757" y="3818038"/>
                  <a:pt x="114522" y="3818038"/>
                  <a:pt x="118095" y="3819116"/>
                </a:cubicBezTo>
                <a:lnTo>
                  <a:pt x="111507" y="3813902"/>
                </a:lnTo>
                <a:lnTo>
                  <a:pt x="118497" y="3815232"/>
                </a:lnTo>
                <a:cubicBezTo>
                  <a:pt x="111188" y="3807928"/>
                  <a:pt x="111188" y="3807928"/>
                  <a:pt x="111188" y="3807928"/>
                </a:cubicBezTo>
                <a:lnTo>
                  <a:pt x="115673" y="3802168"/>
                </a:lnTo>
                <a:lnTo>
                  <a:pt x="119305" y="3801488"/>
                </a:lnTo>
                <a:cubicBezTo>
                  <a:pt x="121495" y="3801101"/>
                  <a:pt x="122745" y="3801873"/>
                  <a:pt x="123995" y="3806512"/>
                </a:cubicBezTo>
                <a:cubicBezTo>
                  <a:pt x="129623" y="3804451"/>
                  <a:pt x="131811" y="3799811"/>
                  <a:pt x="132124" y="3794526"/>
                </a:cubicBezTo>
                <a:cubicBezTo>
                  <a:pt x="132437" y="3789243"/>
                  <a:pt x="130873" y="3783315"/>
                  <a:pt x="128998" y="3778676"/>
                </a:cubicBezTo>
                <a:cubicBezTo>
                  <a:pt x="122745" y="3780738"/>
                  <a:pt x="122745" y="3780738"/>
                  <a:pt x="122745" y="3780738"/>
                </a:cubicBezTo>
                <a:cubicBezTo>
                  <a:pt x="120243" y="3775582"/>
                  <a:pt x="120243" y="3775582"/>
                  <a:pt x="120243" y="3775582"/>
                </a:cubicBezTo>
                <a:lnTo>
                  <a:pt x="115099" y="3778881"/>
                </a:lnTo>
                <a:lnTo>
                  <a:pt x="113337" y="3775362"/>
                </a:lnTo>
                <a:lnTo>
                  <a:pt x="116564" y="3771797"/>
                </a:lnTo>
                <a:cubicBezTo>
                  <a:pt x="111675" y="3770220"/>
                  <a:pt x="113202" y="3767328"/>
                  <a:pt x="116105" y="3764436"/>
                </a:cubicBezTo>
                <a:lnTo>
                  <a:pt x="123304" y="3757637"/>
                </a:lnTo>
                <a:lnTo>
                  <a:pt x="126468" y="3773002"/>
                </a:lnTo>
                <a:lnTo>
                  <a:pt x="126318" y="3773320"/>
                </a:lnTo>
                <a:lnTo>
                  <a:pt x="126526" y="3773285"/>
                </a:lnTo>
                <a:lnTo>
                  <a:pt x="126534" y="3773320"/>
                </a:lnTo>
                <a:lnTo>
                  <a:pt x="126533" y="3773284"/>
                </a:lnTo>
                <a:lnTo>
                  <a:pt x="131788" y="3772396"/>
                </a:lnTo>
                <a:cubicBezTo>
                  <a:pt x="132571" y="3772263"/>
                  <a:pt x="132571" y="3772263"/>
                  <a:pt x="132571" y="3772263"/>
                </a:cubicBezTo>
                <a:cubicBezTo>
                  <a:pt x="132571" y="3770152"/>
                  <a:pt x="131321" y="3768039"/>
                  <a:pt x="128819" y="3768039"/>
                </a:cubicBezTo>
                <a:cubicBezTo>
                  <a:pt x="127568" y="3770679"/>
                  <a:pt x="126942" y="3771999"/>
                  <a:pt x="126630" y="3772660"/>
                </a:cubicBezTo>
                <a:lnTo>
                  <a:pt x="126513" y="3772909"/>
                </a:lnTo>
                <a:lnTo>
                  <a:pt x="126088" y="3765051"/>
                </a:lnTo>
                <a:lnTo>
                  <a:pt x="123478" y="3757472"/>
                </a:lnTo>
                <a:lnTo>
                  <a:pt x="123557" y="3757399"/>
                </a:lnTo>
                <a:lnTo>
                  <a:pt x="125601" y="3762167"/>
                </a:lnTo>
                <a:cubicBezTo>
                  <a:pt x="127580" y="3765420"/>
                  <a:pt x="130322" y="3768129"/>
                  <a:pt x="134585" y="3769214"/>
                </a:cubicBezTo>
                <a:cubicBezTo>
                  <a:pt x="127886" y="3760540"/>
                  <a:pt x="124534" y="3756202"/>
                  <a:pt x="122860" y="3754032"/>
                </a:cubicBezTo>
                <a:lnTo>
                  <a:pt x="121981" y="3752894"/>
                </a:lnTo>
                <a:lnTo>
                  <a:pt x="127534" y="3755240"/>
                </a:lnTo>
                <a:cubicBezTo>
                  <a:pt x="128472" y="3755635"/>
                  <a:pt x="128472" y="3755635"/>
                  <a:pt x="128472" y="3755635"/>
                </a:cubicBezTo>
                <a:cubicBezTo>
                  <a:pt x="132223" y="3754579"/>
                  <a:pt x="133475" y="3752467"/>
                  <a:pt x="132223" y="3748243"/>
                </a:cubicBezTo>
                <a:cubicBezTo>
                  <a:pt x="129723" y="3749299"/>
                  <a:pt x="128472" y="3749826"/>
                  <a:pt x="127846" y="3750092"/>
                </a:cubicBezTo>
                <a:lnTo>
                  <a:pt x="127548" y="3750217"/>
                </a:lnTo>
                <a:lnTo>
                  <a:pt x="127221" y="3750355"/>
                </a:lnTo>
                <a:cubicBezTo>
                  <a:pt x="124720" y="3745075"/>
                  <a:pt x="124720" y="3745075"/>
                  <a:pt x="124720" y="3745075"/>
                </a:cubicBezTo>
                <a:lnTo>
                  <a:pt x="122784" y="3745075"/>
                </a:lnTo>
                <a:lnTo>
                  <a:pt x="123533" y="3741733"/>
                </a:lnTo>
                <a:cubicBezTo>
                  <a:pt x="126601" y="3728047"/>
                  <a:pt x="126601" y="3728047"/>
                  <a:pt x="126601" y="3728047"/>
                </a:cubicBezTo>
                <a:cubicBezTo>
                  <a:pt x="121146" y="3731188"/>
                  <a:pt x="116901" y="3736943"/>
                  <a:pt x="115235" y="3743090"/>
                </a:cubicBezTo>
                <a:lnTo>
                  <a:pt x="116890" y="3750128"/>
                </a:lnTo>
                <a:lnTo>
                  <a:pt x="116564" y="3749715"/>
                </a:lnTo>
                <a:cubicBezTo>
                  <a:pt x="114119" y="3758126"/>
                  <a:pt x="103118" y="3759178"/>
                  <a:pt x="100673" y="3767591"/>
                </a:cubicBezTo>
                <a:lnTo>
                  <a:pt x="103370" y="3767899"/>
                </a:lnTo>
                <a:lnTo>
                  <a:pt x="92001" y="3779108"/>
                </a:lnTo>
                <a:lnTo>
                  <a:pt x="82867" y="3786532"/>
                </a:lnTo>
                <a:lnTo>
                  <a:pt x="76067" y="3778380"/>
                </a:lnTo>
                <a:lnTo>
                  <a:pt x="75131" y="3782309"/>
                </a:lnTo>
                <a:lnTo>
                  <a:pt x="74398" y="3770463"/>
                </a:lnTo>
                <a:lnTo>
                  <a:pt x="73677" y="3758797"/>
                </a:lnTo>
                <a:lnTo>
                  <a:pt x="74704" y="3759742"/>
                </a:lnTo>
                <a:lnTo>
                  <a:pt x="73603" y="3757613"/>
                </a:lnTo>
                <a:lnTo>
                  <a:pt x="73276" y="3752323"/>
                </a:lnTo>
                <a:lnTo>
                  <a:pt x="88999" y="3758624"/>
                </a:lnTo>
                <a:lnTo>
                  <a:pt x="91053" y="3754848"/>
                </a:lnTo>
                <a:lnTo>
                  <a:pt x="91294" y="3754994"/>
                </a:lnTo>
                <a:lnTo>
                  <a:pt x="91083" y="3754792"/>
                </a:lnTo>
                <a:lnTo>
                  <a:pt x="96775" y="3744328"/>
                </a:lnTo>
                <a:lnTo>
                  <a:pt x="89738" y="3728515"/>
                </a:lnTo>
                <a:lnTo>
                  <a:pt x="91392" y="3722356"/>
                </a:lnTo>
                <a:cubicBezTo>
                  <a:pt x="90750" y="3719300"/>
                  <a:pt x="89786" y="3716111"/>
                  <a:pt x="92354" y="3710796"/>
                </a:cubicBezTo>
                <a:lnTo>
                  <a:pt x="77783" y="3717291"/>
                </a:lnTo>
                <a:lnTo>
                  <a:pt x="77631" y="3714102"/>
                </a:lnTo>
                <a:cubicBezTo>
                  <a:pt x="77147" y="3703918"/>
                  <a:pt x="77147" y="3703918"/>
                  <a:pt x="77147" y="3703918"/>
                </a:cubicBezTo>
                <a:cubicBezTo>
                  <a:pt x="75999" y="3711264"/>
                  <a:pt x="71403" y="3716513"/>
                  <a:pt x="70255" y="3722811"/>
                </a:cubicBezTo>
                <a:cubicBezTo>
                  <a:pt x="72553" y="3724909"/>
                  <a:pt x="75999" y="3725959"/>
                  <a:pt x="78295" y="3728057"/>
                </a:cubicBezTo>
                <a:lnTo>
                  <a:pt x="77925" y="3720273"/>
                </a:lnTo>
                <a:lnTo>
                  <a:pt x="83045" y="3724880"/>
                </a:lnTo>
                <a:lnTo>
                  <a:pt x="87159" y="3731089"/>
                </a:lnTo>
                <a:lnTo>
                  <a:pt x="85340" y="3731089"/>
                </a:lnTo>
                <a:cubicBezTo>
                  <a:pt x="85340" y="3733207"/>
                  <a:pt x="85340" y="3735326"/>
                  <a:pt x="85340" y="3737444"/>
                </a:cubicBezTo>
                <a:lnTo>
                  <a:pt x="71397" y="3736766"/>
                </a:lnTo>
                <a:lnTo>
                  <a:pt x="69603" y="3725858"/>
                </a:lnTo>
                <a:cubicBezTo>
                  <a:pt x="69183" y="3723311"/>
                  <a:pt x="69183" y="3723311"/>
                  <a:pt x="69183" y="3723311"/>
                </a:cubicBezTo>
                <a:lnTo>
                  <a:pt x="71397" y="3736766"/>
                </a:lnTo>
                <a:lnTo>
                  <a:pt x="66280" y="3736517"/>
                </a:lnTo>
                <a:cubicBezTo>
                  <a:pt x="61555" y="3734796"/>
                  <a:pt x="58505" y="3731619"/>
                  <a:pt x="57285" y="3726853"/>
                </a:cubicBezTo>
                <a:lnTo>
                  <a:pt x="53902" y="3730152"/>
                </a:lnTo>
                <a:lnTo>
                  <a:pt x="52691" y="3724813"/>
                </a:lnTo>
                <a:lnTo>
                  <a:pt x="54603" y="3726832"/>
                </a:lnTo>
                <a:cubicBezTo>
                  <a:pt x="55050" y="3727304"/>
                  <a:pt x="55050" y="3727304"/>
                  <a:pt x="55050" y="3727304"/>
                </a:cubicBezTo>
                <a:lnTo>
                  <a:pt x="52691" y="3724813"/>
                </a:lnTo>
                <a:lnTo>
                  <a:pt x="52377" y="3723429"/>
                </a:lnTo>
                <a:lnTo>
                  <a:pt x="55707" y="3722718"/>
                </a:lnTo>
                <a:cubicBezTo>
                  <a:pt x="56315" y="3722589"/>
                  <a:pt x="56315" y="3722589"/>
                  <a:pt x="56315" y="3722589"/>
                </a:cubicBezTo>
                <a:cubicBezTo>
                  <a:pt x="56922" y="3718440"/>
                  <a:pt x="56922" y="3715068"/>
                  <a:pt x="56315" y="3712217"/>
                </a:cubicBezTo>
                <a:cubicBezTo>
                  <a:pt x="55707" y="3709364"/>
                  <a:pt x="54492" y="3707031"/>
                  <a:pt x="52670" y="3704955"/>
                </a:cubicBezTo>
                <a:lnTo>
                  <a:pt x="48231" y="3705151"/>
                </a:lnTo>
                <a:lnTo>
                  <a:pt x="44293" y="3687781"/>
                </a:lnTo>
                <a:lnTo>
                  <a:pt x="44506" y="3687327"/>
                </a:lnTo>
                <a:lnTo>
                  <a:pt x="49281" y="3690358"/>
                </a:lnTo>
                <a:lnTo>
                  <a:pt x="63268" y="3690454"/>
                </a:lnTo>
                <a:lnTo>
                  <a:pt x="68473" y="3690490"/>
                </a:lnTo>
                <a:cubicBezTo>
                  <a:pt x="70929" y="3685209"/>
                  <a:pt x="70929" y="3685209"/>
                  <a:pt x="70929" y="3685209"/>
                </a:cubicBezTo>
                <a:lnTo>
                  <a:pt x="71202" y="3685303"/>
                </a:lnTo>
                <a:lnTo>
                  <a:pt x="73811" y="3694111"/>
                </a:lnTo>
                <a:cubicBezTo>
                  <a:pt x="73811" y="3694111"/>
                  <a:pt x="73811" y="3694111"/>
                  <a:pt x="73476" y="3692978"/>
                </a:cubicBezTo>
                <a:lnTo>
                  <a:pt x="71202" y="3685303"/>
                </a:lnTo>
                <a:lnTo>
                  <a:pt x="76304" y="3687058"/>
                </a:lnTo>
                <a:cubicBezTo>
                  <a:pt x="77071" y="3687322"/>
                  <a:pt x="77071" y="3687322"/>
                  <a:pt x="77071" y="3687322"/>
                </a:cubicBezTo>
                <a:cubicBezTo>
                  <a:pt x="75844" y="3682042"/>
                  <a:pt x="78300" y="3678873"/>
                  <a:pt x="80757" y="3676760"/>
                </a:cubicBezTo>
                <a:lnTo>
                  <a:pt x="69877" y="3665254"/>
                </a:lnTo>
                <a:lnTo>
                  <a:pt x="74869" y="3664456"/>
                </a:lnTo>
                <a:lnTo>
                  <a:pt x="77763" y="3665872"/>
                </a:lnTo>
                <a:lnTo>
                  <a:pt x="76246" y="3669107"/>
                </a:lnTo>
                <a:cubicBezTo>
                  <a:pt x="81185" y="3668054"/>
                  <a:pt x="84890" y="3683854"/>
                  <a:pt x="88595" y="3672267"/>
                </a:cubicBezTo>
                <a:cubicBezTo>
                  <a:pt x="97240" y="3675428"/>
                  <a:pt x="81185" y="3687015"/>
                  <a:pt x="81185" y="3693335"/>
                </a:cubicBezTo>
                <a:cubicBezTo>
                  <a:pt x="81185" y="3697549"/>
                  <a:pt x="83656" y="3697549"/>
                  <a:pt x="84890" y="3700708"/>
                </a:cubicBezTo>
                <a:lnTo>
                  <a:pt x="85436" y="3700897"/>
                </a:lnTo>
                <a:lnTo>
                  <a:pt x="99094" y="3705581"/>
                </a:lnTo>
                <a:cubicBezTo>
                  <a:pt x="104652" y="3708346"/>
                  <a:pt x="111445" y="3711242"/>
                  <a:pt x="120707" y="3711242"/>
                </a:cubicBezTo>
                <a:cubicBezTo>
                  <a:pt x="118237" y="3705975"/>
                  <a:pt x="118237" y="3705975"/>
                  <a:pt x="118237" y="3705975"/>
                </a:cubicBezTo>
                <a:lnTo>
                  <a:pt x="120635" y="3700863"/>
                </a:lnTo>
                <a:lnTo>
                  <a:pt x="126725" y="3699502"/>
                </a:lnTo>
                <a:cubicBezTo>
                  <a:pt x="129950" y="3697199"/>
                  <a:pt x="131485" y="3693616"/>
                  <a:pt x="131485" y="3688497"/>
                </a:cubicBezTo>
                <a:cubicBezTo>
                  <a:pt x="127186" y="3689521"/>
                  <a:pt x="122273" y="3690289"/>
                  <a:pt x="118435" y="3692208"/>
                </a:cubicBezTo>
                <a:lnTo>
                  <a:pt x="116995" y="3694525"/>
                </a:lnTo>
                <a:lnTo>
                  <a:pt x="117044" y="3693353"/>
                </a:lnTo>
                <a:lnTo>
                  <a:pt x="113187" y="3691346"/>
                </a:lnTo>
                <a:lnTo>
                  <a:pt x="112060" y="3682801"/>
                </a:lnTo>
                <a:cubicBezTo>
                  <a:pt x="118237" y="3683854"/>
                  <a:pt x="118237" y="3688068"/>
                  <a:pt x="124411" y="3687015"/>
                </a:cubicBezTo>
                <a:cubicBezTo>
                  <a:pt x="127499" y="3685962"/>
                  <a:pt x="129044" y="3685434"/>
                  <a:pt x="129815" y="3685170"/>
                </a:cubicBezTo>
                <a:lnTo>
                  <a:pt x="130560" y="3684917"/>
                </a:lnTo>
                <a:lnTo>
                  <a:pt x="130587" y="3684908"/>
                </a:lnTo>
                <a:cubicBezTo>
                  <a:pt x="133057" y="3690174"/>
                  <a:pt x="133057" y="3690174"/>
                  <a:pt x="133057" y="3690174"/>
                </a:cubicBezTo>
                <a:cubicBezTo>
                  <a:pt x="136762" y="3690174"/>
                  <a:pt x="137997" y="3687015"/>
                  <a:pt x="140468" y="3687015"/>
                </a:cubicBezTo>
                <a:cubicBezTo>
                  <a:pt x="142938" y="3681748"/>
                  <a:pt x="142938" y="3681748"/>
                  <a:pt x="142938" y="3681748"/>
                </a:cubicBezTo>
                <a:cubicBezTo>
                  <a:pt x="149113" y="3682801"/>
                  <a:pt x="149113" y="3682801"/>
                  <a:pt x="149113" y="3682801"/>
                </a:cubicBezTo>
                <a:cubicBezTo>
                  <a:pt x="149113" y="3673321"/>
                  <a:pt x="148186" y="3666211"/>
                  <a:pt x="145717" y="3661471"/>
                </a:cubicBezTo>
                <a:lnTo>
                  <a:pt x="136541" y="3656317"/>
                </a:lnTo>
                <a:lnTo>
                  <a:pt x="141134" y="3649594"/>
                </a:lnTo>
                <a:cubicBezTo>
                  <a:pt x="142680" y="3647331"/>
                  <a:pt x="142680" y="3647331"/>
                  <a:pt x="142680" y="3647331"/>
                </a:cubicBezTo>
                <a:lnTo>
                  <a:pt x="132021" y="3648164"/>
                </a:lnTo>
                <a:lnTo>
                  <a:pt x="134292" y="3637506"/>
                </a:lnTo>
                <a:lnTo>
                  <a:pt x="133435" y="3632874"/>
                </a:lnTo>
                <a:lnTo>
                  <a:pt x="134473" y="3633428"/>
                </a:lnTo>
                <a:lnTo>
                  <a:pt x="135403" y="3619136"/>
                </a:lnTo>
                <a:lnTo>
                  <a:pt x="136762" y="3619599"/>
                </a:lnTo>
                <a:cubicBezTo>
                  <a:pt x="142938" y="3615914"/>
                  <a:pt x="142629" y="3610119"/>
                  <a:pt x="139851" y="3604984"/>
                </a:cubicBezTo>
                <a:lnTo>
                  <a:pt x="136522" y="3601958"/>
                </a:lnTo>
                <a:lnTo>
                  <a:pt x="136603" y="3600718"/>
                </a:lnTo>
                <a:lnTo>
                  <a:pt x="137279" y="3590345"/>
                </a:lnTo>
                <a:lnTo>
                  <a:pt x="144290" y="3576775"/>
                </a:lnTo>
                <a:lnTo>
                  <a:pt x="137996" y="3579334"/>
                </a:lnTo>
                <a:lnTo>
                  <a:pt x="138100" y="3577733"/>
                </a:lnTo>
                <a:cubicBezTo>
                  <a:pt x="138158" y="3576849"/>
                  <a:pt x="138158" y="3576849"/>
                  <a:pt x="138158" y="3576849"/>
                </a:cubicBezTo>
                <a:lnTo>
                  <a:pt x="134596" y="3579020"/>
                </a:lnTo>
                <a:lnTo>
                  <a:pt x="134972" y="3578333"/>
                </a:lnTo>
                <a:lnTo>
                  <a:pt x="132649" y="3571390"/>
                </a:lnTo>
                <a:lnTo>
                  <a:pt x="132313" y="3570384"/>
                </a:lnTo>
                <a:lnTo>
                  <a:pt x="132204" y="3571700"/>
                </a:lnTo>
                <a:lnTo>
                  <a:pt x="129787" y="3573380"/>
                </a:lnTo>
                <a:cubicBezTo>
                  <a:pt x="127888" y="3574700"/>
                  <a:pt x="127888" y="3574700"/>
                  <a:pt x="127888" y="3574700"/>
                </a:cubicBezTo>
                <a:lnTo>
                  <a:pt x="132204" y="3571700"/>
                </a:lnTo>
                <a:lnTo>
                  <a:pt x="131438" y="3580943"/>
                </a:lnTo>
                <a:lnTo>
                  <a:pt x="129560" y="3582087"/>
                </a:lnTo>
                <a:lnTo>
                  <a:pt x="129236" y="3584641"/>
                </a:lnTo>
                <a:lnTo>
                  <a:pt x="126518" y="3583405"/>
                </a:lnTo>
                <a:lnTo>
                  <a:pt x="128117" y="3580626"/>
                </a:lnTo>
                <a:cubicBezTo>
                  <a:pt x="123176" y="3578518"/>
                  <a:pt x="123176" y="3578518"/>
                  <a:pt x="123176" y="3578518"/>
                </a:cubicBezTo>
                <a:lnTo>
                  <a:pt x="123190" y="3578459"/>
                </a:lnTo>
                <a:lnTo>
                  <a:pt x="124275" y="3578810"/>
                </a:lnTo>
                <a:cubicBezTo>
                  <a:pt x="125185" y="3575906"/>
                  <a:pt x="125261" y="3573728"/>
                  <a:pt x="124768" y="3572045"/>
                </a:cubicBezTo>
                <a:lnTo>
                  <a:pt x="121554" y="3570002"/>
                </a:lnTo>
                <a:lnTo>
                  <a:pt x="120707" y="3569037"/>
                </a:lnTo>
                <a:lnTo>
                  <a:pt x="117279" y="3567284"/>
                </a:lnTo>
                <a:lnTo>
                  <a:pt x="114627" y="3565597"/>
                </a:lnTo>
                <a:lnTo>
                  <a:pt x="116693" y="3559426"/>
                </a:lnTo>
                <a:cubicBezTo>
                  <a:pt x="117001" y="3558505"/>
                  <a:pt x="117001" y="3558505"/>
                  <a:pt x="117001" y="3558505"/>
                </a:cubicBezTo>
                <a:lnTo>
                  <a:pt x="112782" y="3557051"/>
                </a:lnTo>
                <a:lnTo>
                  <a:pt x="112782" y="3550017"/>
                </a:lnTo>
                <a:lnTo>
                  <a:pt x="107943" y="3550017"/>
                </a:lnTo>
                <a:lnTo>
                  <a:pt x="103849" y="3550017"/>
                </a:lnTo>
                <a:lnTo>
                  <a:pt x="103849" y="3553970"/>
                </a:lnTo>
                <a:lnTo>
                  <a:pt x="101969" y="3553320"/>
                </a:lnTo>
                <a:cubicBezTo>
                  <a:pt x="85354" y="3556530"/>
                  <a:pt x="68217" y="3580626"/>
                  <a:pt x="88595" y="3586945"/>
                </a:cubicBezTo>
                <a:cubicBezTo>
                  <a:pt x="91066" y="3581678"/>
                  <a:pt x="91066" y="3581678"/>
                  <a:pt x="91066" y="3581678"/>
                </a:cubicBezTo>
                <a:cubicBezTo>
                  <a:pt x="92301" y="3592212"/>
                  <a:pt x="92301" y="3592212"/>
                  <a:pt x="92301" y="3592212"/>
                </a:cubicBezTo>
                <a:cubicBezTo>
                  <a:pt x="88595" y="3591159"/>
                  <a:pt x="88595" y="3591159"/>
                  <a:pt x="88595" y="3591159"/>
                </a:cubicBezTo>
                <a:cubicBezTo>
                  <a:pt x="84891" y="3587473"/>
                  <a:pt x="81494" y="3586156"/>
                  <a:pt x="78368" y="3586452"/>
                </a:cubicBezTo>
                <a:lnTo>
                  <a:pt x="71521" y="3590405"/>
                </a:lnTo>
                <a:lnTo>
                  <a:pt x="68521" y="3591597"/>
                </a:lnTo>
                <a:lnTo>
                  <a:pt x="68451" y="3591625"/>
                </a:lnTo>
                <a:lnTo>
                  <a:pt x="68550" y="3591635"/>
                </a:lnTo>
                <a:lnTo>
                  <a:pt x="69551" y="3591752"/>
                </a:lnTo>
                <a:lnTo>
                  <a:pt x="62437" y="3602898"/>
                </a:lnTo>
                <a:lnTo>
                  <a:pt x="56038" y="3588547"/>
                </a:lnTo>
                <a:cubicBezTo>
                  <a:pt x="49897" y="3587496"/>
                  <a:pt x="49897" y="3587496"/>
                  <a:pt x="49897" y="3587496"/>
                </a:cubicBezTo>
                <a:lnTo>
                  <a:pt x="50913" y="3581419"/>
                </a:lnTo>
                <a:lnTo>
                  <a:pt x="55387" y="3583995"/>
                </a:lnTo>
                <a:lnTo>
                  <a:pt x="56413" y="3586016"/>
                </a:lnTo>
                <a:lnTo>
                  <a:pt x="55915" y="3584299"/>
                </a:lnTo>
                <a:lnTo>
                  <a:pt x="54536" y="3579547"/>
                </a:lnTo>
                <a:lnTo>
                  <a:pt x="51769" y="3576297"/>
                </a:lnTo>
                <a:lnTo>
                  <a:pt x="52353" y="3572804"/>
                </a:lnTo>
                <a:cubicBezTo>
                  <a:pt x="56038" y="3574902"/>
                  <a:pt x="56038" y="3574902"/>
                  <a:pt x="56038" y="3574902"/>
                </a:cubicBezTo>
                <a:cubicBezTo>
                  <a:pt x="68935" y="3565456"/>
                  <a:pt x="52815" y="3554239"/>
                  <a:pt x="44465" y="3558076"/>
                </a:cubicBezTo>
                <a:cubicBezTo>
                  <a:pt x="41682" y="3559357"/>
                  <a:pt x="39763" y="3562308"/>
                  <a:pt x="40070" y="3567556"/>
                </a:cubicBezTo>
                <a:cubicBezTo>
                  <a:pt x="46212" y="3569654"/>
                  <a:pt x="46212" y="3569654"/>
                  <a:pt x="46212" y="3569654"/>
                </a:cubicBezTo>
                <a:lnTo>
                  <a:pt x="40448" y="3574579"/>
                </a:lnTo>
                <a:lnTo>
                  <a:pt x="28640" y="3573275"/>
                </a:lnTo>
                <a:lnTo>
                  <a:pt x="27543" y="3568122"/>
                </a:lnTo>
                <a:cubicBezTo>
                  <a:pt x="26314" y="3563925"/>
                  <a:pt x="25392" y="3560777"/>
                  <a:pt x="24700" y="3558416"/>
                </a:cubicBezTo>
                <a:lnTo>
                  <a:pt x="24063" y="3556240"/>
                </a:lnTo>
                <a:lnTo>
                  <a:pt x="29539" y="3547268"/>
                </a:lnTo>
                <a:lnTo>
                  <a:pt x="32403" y="3535816"/>
                </a:lnTo>
                <a:lnTo>
                  <a:pt x="32472" y="3536114"/>
                </a:lnTo>
                <a:lnTo>
                  <a:pt x="32915" y="3535452"/>
                </a:lnTo>
                <a:lnTo>
                  <a:pt x="37393" y="3533469"/>
                </a:lnTo>
                <a:cubicBezTo>
                  <a:pt x="45307" y="3529968"/>
                  <a:pt x="45307" y="3529968"/>
                  <a:pt x="45307" y="3529968"/>
                </a:cubicBezTo>
                <a:cubicBezTo>
                  <a:pt x="41555" y="3531525"/>
                  <a:pt x="38428" y="3532302"/>
                  <a:pt x="35458" y="3533339"/>
                </a:cubicBezTo>
                <a:lnTo>
                  <a:pt x="33658" y="3534335"/>
                </a:lnTo>
                <a:lnTo>
                  <a:pt x="37369" y="3528767"/>
                </a:lnTo>
                <a:lnTo>
                  <a:pt x="37369" y="3527953"/>
                </a:lnTo>
                <a:lnTo>
                  <a:pt x="43168" y="3526538"/>
                </a:lnTo>
                <a:lnTo>
                  <a:pt x="46176" y="3528570"/>
                </a:lnTo>
                <a:cubicBezTo>
                  <a:pt x="48613" y="3530748"/>
                  <a:pt x="49831" y="3532928"/>
                  <a:pt x="49831" y="3536197"/>
                </a:cubicBezTo>
                <a:lnTo>
                  <a:pt x="54067" y="3537144"/>
                </a:lnTo>
                <a:lnTo>
                  <a:pt x="54502" y="3538396"/>
                </a:lnTo>
                <a:cubicBezTo>
                  <a:pt x="54817" y="3539304"/>
                  <a:pt x="54817" y="3539304"/>
                  <a:pt x="54817" y="3539304"/>
                </a:cubicBezTo>
                <a:cubicBezTo>
                  <a:pt x="48511" y="3543452"/>
                  <a:pt x="48511" y="3543452"/>
                  <a:pt x="48511" y="3543452"/>
                </a:cubicBezTo>
                <a:cubicBezTo>
                  <a:pt x="47250" y="3549158"/>
                  <a:pt x="49458" y="3550455"/>
                  <a:pt x="52453" y="3550065"/>
                </a:cubicBezTo>
                <a:lnTo>
                  <a:pt x="52634" y="3549992"/>
                </a:lnTo>
                <a:lnTo>
                  <a:pt x="52515" y="3550567"/>
                </a:lnTo>
                <a:cubicBezTo>
                  <a:pt x="51892" y="3553578"/>
                  <a:pt x="51892" y="3553578"/>
                  <a:pt x="51892" y="3553578"/>
                </a:cubicBezTo>
                <a:lnTo>
                  <a:pt x="54552" y="3549218"/>
                </a:lnTo>
                <a:lnTo>
                  <a:pt x="61122" y="3546565"/>
                </a:lnTo>
                <a:lnTo>
                  <a:pt x="58925" y="3542046"/>
                </a:lnTo>
                <a:lnTo>
                  <a:pt x="59137" y="3541698"/>
                </a:lnTo>
                <a:lnTo>
                  <a:pt x="64317" y="3546745"/>
                </a:lnTo>
                <a:lnTo>
                  <a:pt x="60906" y="3548859"/>
                </a:lnTo>
                <a:cubicBezTo>
                  <a:pt x="66068" y="3549888"/>
                  <a:pt x="67358" y="3555033"/>
                  <a:pt x="72518" y="3556061"/>
                </a:cubicBezTo>
                <a:cubicBezTo>
                  <a:pt x="72518" y="3552976"/>
                  <a:pt x="72518" y="3548859"/>
                  <a:pt x="72518" y="3545774"/>
                </a:cubicBezTo>
                <a:lnTo>
                  <a:pt x="66001" y="3546121"/>
                </a:lnTo>
                <a:lnTo>
                  <a:pt x="60274" y="3542320"/>
                </a:lnTo>
                <a:lnTo>
                  <a:pt x="59195" y="3541605"/>
                </a:lnTo>
                <a:lnTo>
                  <a:pt x="59211" y="3541578"/>
                </a:lnTo>
                <a:lnTo>
                  <a:pt x="64117" y="3543193"/>
                </a:lnTo>
                <a:cubicBezTo>
                  <a:pt x="64906" y="3543452"/>
                  <a:pt x="64906" y="3543452"/>
                  <a:pt x="64906" y="3543452"/>
                </a:cubicBezTo>
                <a:cubicBezTo>
                  <a:pt x="66168" y="3538785"/>
                  <a:pt x="65537" y="3535414"/>
                  <a:pt x="63330" y="3533469"/>
                </a:cubicBezTo>
                <a:lnTo>
                  <a:pt x="60634" y="3533120"/>
                </a:lnTo>
                <a:lnTo>
                  <a:pt x="59364" y="3522170"/>
                </a:lnTo>
                <a:cubicBezTo>
                  <a:pt x="65590" y="3524265"/>
                  <a:pt x="65590" y="3524265"/>
                  <a:pt x="65590" y="3524265"/>
                </a:cubicBezTo>
                <a:cubicBezTo>
                  <a:pt x="69325" y="3521908"/>
                  <a:pt x="70182" y="3520274"/>
                  <a:pt x="69482" y="3518916"/>
                </a:cubicBezTo>
                <a:lnTo>
                  <a:pt x="61715" y="3514081"/>
                </a:lnTo>
                <a:lnTo>
                  <a:pt x="60288" y="3513194"/>
                </a:lnTo>
                <a:cubicBezTo>
                  <a:pt x="56698" y="3510917"/>
                  <a:pt x="54071" y="3507776"/>
                  <a:pt x="56873" y="3502280"/>
                </a:cubicBezTo>
                <a:cubicBezTo>
                  <a:pt x="53759" y="3503327"/>
                  <a:pt x="51113" y="3505944"/>
                  <a:pt x="49167" y="3509183"/>
                </a:cubicBezTo>
                <a:lnTo>
                  <a:pt x="48128" y="3512340"/>
                </a:lnTo>
                <a:lnTo>
                  <a:pt x="44745" y="3510415"/>
                </a:lnTo>
                <a:cubicBezTo>
                  <a:pt x="44745" y="3518807"/>
                  <a:pt x="44745" y="3518807"/>
                  <a:pt x="44745" y="3518807"/>
                </a:cubicBezTo>
                <a:lnTo>
                  <a:pt x="44714" y="3518791"/>
                </a:lnTo>
                <a:lnTo>
                  <a:pt x="44714" y="3515648"/>
                </a:lnTo>
                <a:cubicBezTo>
                  <a:pt x="44408" y="3513548"/>
                  <a:pt x="43490" y="3511974"/>
                  <a:pt x="41041" y="3511974"/>
                </a:cubicBezTo>
                <a:lnTo>
                  <a:pt x="34946" y="3513229"/>
                </a:lnTo>
                <a:lnTo>
                  <a:pt x="33686" y="3512512"/>
                </a:lnTo>
                <a:cubicBezTo>
                  <a:pt x="39829" y="3510415"/>
                  <a:pt x="39829" y="3510415"/>
                  <a:pt x="39829" y="3510415"/>
                </a:cubicBezTo>
                <a:cubicBezTo>
                  <a:pt x="49659" y="3499922"/>
                  <a:pt x="47202" y="3496774"/>
                  <a:pt x="55803" y="3489429"/>
                </a:cubicBezTo>
                <a:cubicBezTo>
                  <a:pt x="60718" y="3489429"/>
                  <a:pt x="60718" y="3489429"/>
                  <a:pt x="60718" y="3489429"/>
                </a:cubicBezTo>
                <a:lnTo>
                  <a:pt x="60718" y="3492577"/>
                </a:lnTo>
                <a:lnTo>
                  <a:pt x="65937" y="3484655"/>
                </a:lnTo>
                <a:lnTo>
                  <a:pt x="68389" y="3498007"/>
                </a:lnTo>
                <a:cubicBezTo>
                  <a:pt x="73392" y="3503245"/>
                  <a:pt x="90901" y="3499054"/>
                  <a:pt x="87149" y="3491720"/>
                </a:cubicBezTo>
                <a:cubicBezTo>
                  <a:pt x="76519" y="3488053"/>
                  <a:pt x="71202" y="3486220"/>
                  <a:pt x="68545" y="3485303"/>
                </a:cubicBezTo>
                <a:lnTo>
                  <a:pt x="66072" y="3484450"/>
                </a:lnTo>
                <a:lnTo>
                  <a:pt x="67629" y="3482086"/>
                </a:lnTo>
                <a:cubicBezTo>
                  <a:pt x="67782" y="3477625"/>
                  <a:pt x="66248" y="3472642"/>
                  <a:pt x="64404" y="3468445"/>
                </a:cubicBezTo>
                <a:cubicBezTo>
                  <a:pt x="69319" y="3468445"/>
                  <a:pt x="68090" y="3474740"/>
                  <a:pt x="71776" y="3475788"/>
                </a:cubicBezTo>
                <a:cubicBezTo>
                  <a:pt x="74234" y="3469493"/>
                  <a:pt x="74234" y="3469493"/>
                  <a:pt x="74234" y="3469493"/>
                </a:cubicBezTo>
                <a:lnTo>
                  <a:pt x="74841" y="3469701"/>
                </a:lnTo>
                <a:lnTo>
                  <a:pt x="79610" y="3471329"/>
                </a:lnTo>
                <a:cubicBezTo>
                  <a:pt x="80377" y="3471592"/>
                  <a:pt x="80377" y="3471592"/>
                  <a:pt x="80377" y="3471592"/>
                </a:cubicBezTo>
                <a:cubicBezTo>
                  <a:pt x="79763" y="3469493"/>
                  <a:pt x="80992" y="3468182"/>
                  <a:pt x="81759" y="3467133"/>
                </a:cubicBezTo>
                <a:cubicBezTo>
                  <a:pt x="82527" y="3466084"/>
                  <a:pt x="82835" y="3465296"/>
                  <a:pt x="80377" y="3464247"/>
                </a:cubicBezTo>
                <a:lnTo>
                  <a:pt x="75185" y="3466022"/>
                </a:lnTo>
                <a:lnTo>
                  <a:pt x="79992" y="3458918"/>
                </a:lnTo>
                <a:lnTo>
                  <a:pt x="81939" y="3456040"/>
                </a:lnTo>
                <a:cubicBezTo>
                  <a:pt x="81939" y="3456040"/>
                  <a:pt x="81939" y="3456040"/>
                  <a:pt x="81046" y="3457359"/>
                </a:cubicBezTo>
                <a:lnTo>
                  <a:pt x="79992" y="3458918"/>
                </a:lnTo>
                <a:lnTo>
                  <a:pt x="78925" y="3460494"/>
                </a:lnTo>
                <a:lnTo>
                  <a:pt x="75185" y="3466022"/>
                </a:lnTo>
                <a:lnTo>
                  <a:pt x="75002" y="3466084"/>
                </a:lnTo>
                <a:cubicBezTo>
                  <a:pt x="74234" y="3466345"/>
                  <a:pt x="74234" y="3466345"/>
                  <a:pt x="74234" y="3466345"/>
                </a:cubicBezTo>
                <a:cubicBezTo>
                  <a:pt x="71776" y="3461100"/>
                  <a:pt x="71776" y="3461100"/>
                  <a:pt x="71776" y="3461100"/>
                </a:cubicBezTo>
                <a:cubicBezTo>
                  <a:pt x="68398" y="3462675"/>
                  <a:pt x="65633" y="3462345"/>
                  <a:pt x="63483" y="3460855"/>
                </a:cubicBezTo>
                <a:lnTo>
                  <a:pt x="60476" y="3456136"/>
                </a:lnTo>
                <a:lnTo>
                  <a:pt x="65731" y="3458737"/>
                </a:lnTo>
                <a:lnTo>
                  <a:pt x="59136" y="3451121"/>
                </a:lnTo>
                <a:lnTo>
                  <a:pt x="60718" y="3435918"/>
                </a:lnTo>
                <a:cubicBezTo>
                  <a:pt x="58260" y="3430672"/>
                  <a:pt x="58260" y="3430672"/>
                  <a:pt x="58260" y="3430672"/>
                </a:cubicBezTo>
                <a:cubicBezTo>
                  <a:pt x="64404" y="3432771"/>
                  <a:pt x="64404" y="3432771"/>
                  <a:pt x="64404" y="3432771"/>
                </a:cubicBezTo>
                <a:cubicBezTo>
                  <a:pt x="64404" y="3429623"/>
                  <a:pt x="64404" y="3425425"/>
                  <a:pt x="68090" y="3425425"/>
                </a:cubicBezTo>
                <a:cubicBezTo>
                  <a:pt x="65633" y="3420180"/>
                  <a:pt x="65633" y="3420180"/>
                  <a:pt x="65633" y="3420180"/>
                </a:cubicBezTo>
                <a:cubicBezTo>
                  <a:pt x="71776" y="3419130"/>
                  <a:pt x="71776" y="3419130"/>
                  <a:pt x="71776" y="3419130"/>
                </a:cubicBezTo>
                <a:cubicBezTo>
                  <a:pt x="71776" y="3417033"/>
                  <a:pt x="71776" y="3415984"/>
                  <a:pt x="71776" y="3414934"/>
                </a:cubicBezTo>
                <a:lnTo>
                  <a:pt x="65700" y="3416664"/>
                </a:lnTo>
                <a:lnTo>
                  <a:pt x="70646" y="3410589"/>
                </a:lnTo>
                <a:lnTo>
                  <a:pt x="74118" y="3406324"/>
                </a:lnTo>
                <a:lnTo>
                  <a:pt x="74433" y="3407164"/>
                </a:lnTo>
                <a:cubicBezTo>
                  <a:pt x="74124" y="3410318"/>
                  <a:pt x="73817" y="3414262"/>
                  <a:pt x="76901" y="3418468"/>
                </a:cubicBezTo>
                <a:cubicBezTo>
                  <a:pt x="81835" y="3418731"/>
                  <a:pt x="84919" y="3416760"/>
                  <a:pt x="86537" y="3413900"/>
                </a:cubicBezTo>
                <a:lnTo>
                  <a:pt x="86681" y="3412219"/>
                </a:lnTo>
                <a:lnTo>
                  <a:pt x="104653" y="3417037"/>
                </a:lnTo>
                <a:cubicBezTo>
                  <a:pt x="104653" y="3417037"/>
                  <a:pt x="104653" y="3417037"/>
                  <a:pt x="102308" y="3416408"/>
                </a:cubicBezTo>
                <a:lnTo>
                  <a:pt x="86681" y="3412219"/>
                </a:lnTo>
                <a:lnTo>
                  <a:pt x="87014" y="3408346"/>
                </a:lnTo>
                <a:lnTo>
                  <a:pt x="88681" y="3409379"/>
                </a:lnTo>
                <a:cubicBezTo>
                  <a:pt x="90683" y="3406456"/>
                  <a:pt x="91721" y="3404098"/>
                  <a:pt x="92064" y="3402229"/>
                </a:cubicBezTo>
                <a:cubicBezTo>
                  <a:pt x="92410" y="3400361"/>
                  <a:pt x="92057" y="3398981"/>
                  <a:pt x="91278" y="3398018"/>
                </a:cubicBezTo>
                <a:lnTo>
                  <a:pt x="82959" y="3398401"/>
                </a:lnTo>
                <a:lnTo>
                  <a:pt x="81757" y="3396879"/>
                </a:lnTo>
                <a:cubicBezTo>
                  <a:pt x="79059" y="3395860"/>
                  <a:pt x="75667" y="3396649"/>
                  <a:pt x="71965" y="3400592"/>
                </a:cubicBezTo>
                <a:lnTo>
                  <a:pt x="74070" y="3406197"/>
                </a:lnTo>
                <a:lnTo>
                  <a:pt x="69417" y="3410708"/>
                </a:lnTo>
                <a:lnTo>
                  <a:pt x="65517" y="3416716"/>
                </a:lnTo>
                <a:lnTo>
                  <a:pt x="65326" y="3416770"/>
                </a:lnTo>
                <a:cubicBezTo>
                  <a:pt x="64404" y="3417033"/>
                  <a:pt x="64404" y="3417033"/>
                  <a:pt x="64404" y="3417033"/>
                </a:cubicBezTo>
                <a:cubicBezTo>
                  <a:pt x="60718" y="3411786"/>
                  <a:pt x="60718" y="3411786"/>
                  <a:pt x="60718" y="3411786"/>
                </a:cubicBezTo>
                <a:cubicBezTo>
                  <a:pt x="57031" y="3411786"/>
                  <a:pt x="54574" y="3411786"/>
                  <a:pt x="52117" y="3411786"/>
                </a:cubicBezTo>
                <a:cubicBezTo>
                  <a:pt x="50888" y="3406539"/>
                  <a:pt x="45973" y="3404442"/>
                  <a:pt x="48430" y="3397096"/>
                </a:cubicBezTo>
                <a:cubicBezTo>
                  <a:pt x="41058" y="3397096"/>
                  <a:pt x="39829" y="3401294"/>
                  <a:pt x="32457" y="3401294"/>
                </a:cubicBezTo>
                <a:cubicBezTo>
                  <a:pt x="37372" y="3394474"/>
                  <a:pt x="41365" y="3389489"/>
                  <a:pt x="45052" y="3385161"/>
                </a:cubicBezTo>
                <a:lnTo>
                  <a:pt x="51090" y="3378312"/>
                </a:lnTo>
                <a:lnTo>
                  <a:pt x="48468" y="3390206"/>
                </a:lnTo>
                <a:cubicBezTo>
                  <a:pt x="60749" y="3388117"/>
                  <a:pt x="55837" y="3400650"/>
                  <a:pt x="68120" y="3397517"/>
                </a:cubicBezTo>
                <a:lnTo>
                  <a:pt x="53521" y="3375554"/>
                </a:lnTo>
                <a:lnTo>
                  <a:pt x="55803" y="3372965"/>
                </a:lnTo>
                <a:cubicBezTo>
                  <a:pt x="54574" y="3368767"/>
                  <a:pt x="50888" y="3365619"/>
                  <a:pt x="44745" y="3365619"/>
                </a:cubicBezTo>
                <a:cubicBezTo>
                  <a:pt x="42287" y="3371914"/>
                  <a:pt x="42287" y="3371914"/>
                  <a:pt x="42287" y="3371914"/>
                </a:cubicBezTo>
                <a:cubicBezTo>
                  <a:pt x="41058" y="3367718"/>
                  <a:pt x="42287" y="3362472"/>
                  <a:pt x="38600" y="3357226"/>
                </a:cubicBezTo>
                <a:cubicBezTo>
                  <a:pt x="44745" y="3358274"/>
                  <a:pt x="44745" y="3358274"/>
                  <a:pt x="44745" y="3358274"/>
                </a:cubicBezTo>
                <a:cubicBezTo>
                  <a:pt x="44745" y="3355127"/>
                  <a:pt x="48430" y="3353028"/>
                  <a:pt x="52117" y="3351980"/>
                </a:cubicBezTo>
                <a:cubicBezTo>
                  <a:pt x="49659" y="3345684"/>
                  <a:pt x="49659" y="3345684"/>
                  <a:pt x="49659" y="3345684"/>
                </a:cubicBezTo>
                <a:cubicBezTo>
                  <a:pt x="55803" y="3347783"/>
                  <a:pt x="55803" y="3347783"/>
                  <a:pt x="55803" y="3347783"/>
                </a:cubicBezTo>
                <a:lnTo>
                  <a:pt x="53294" y="3339312"/>
                </a:lnTo>
                <a:lnTo>
                  <a:pt x="58152" y="3338479"/>
                </a:lnTo>
                <a:lnTo>
                  <a:pt x="58673" y="3340210"/>
                </a:lnTo>
                <a:lnTo>
                  <a:pt x="57578" y="3343968"/>
                </a:lnTo>
                <a:lnTo>
                  <a:pt x="56786" y="3343543"/>
                </a:lnTo>
                <a:cubicBezTo>
                  <a:pt x="56786" y="3343543"/>
                  <a:pt x="56786" y="3343543"/>
                  <a:pt x="56633" y="3344461"/>
                </a:cubicBezTo>
                <a:lnTo>
                  <a:pt x="55934" y="3348663"/>
                </a:lnTo>
                <a:lnTo>
                  <a:pt x="51775" y="3346802"/>
                </a:lnTo>
                <a:cubicBezTo>
                  <a:pt x="49765" y="3345901"/>
                  <a:pt x="49765" y="3345901"/>
                  <a:pt x="49765" y="3345901"/>
                </a:cubicBezTo>
                <a:lnTo>
                  <a:pt x="55244" y="3351350"/>
                </a:lnTo>
                <a:lnTo>
                  <a:pt x="52840" y="3357442"/>
                </a:lnTo>
                <a:cubicBezTo>
                  <a:pt x="52840" y="3357442"/>
                  <a:pt x="52840" y="3357442"/>
                  <a:pt x="53175" y="3356594"/>
                </a:cubicBezTo>
                <a:lnTo>
                  <a:pt x="55244" y="3351350"/>
                </a:lnTo>
                <a:lnTo>
                  <a:pt x="56878" y="3352974"/>
                </a:lnTo>
                <a:cubicBezTo>
                  <a:pt x="59661" y="3354645"/>
                  <a:pt x="62753" y="3355160"/>
                  <a:pt x="65846" y="3353102"/>
                </a:cubicBezTo>
                <a:lnTo>
                  <a:pt x="56180" y="3348774"/>
                </a:lnTo>
                <a:lnTo>
                  <a:pt x="57578" y="3343968"/>
                </a:lnTo>
                <a:lnTo>
                  <a:pt x="60236" y="3345394"/>
                </a:lnTo>
                <a:lnTo>
                  <a:pt x="60905" y="3347612"/>
                </a:lnTo>
                <a:lnTo>
                  <a:pt x="69991" y="3355832"/>
                </a:lnTo>
                <a:lnTo>
                  <a:pt x="68884" y="3356143"/>
                </a:lnTo>
                <a:cubicBezTo>
                  <a:pt x="66417" y="3360082"/>
                  <a:pt x="75132" y="3368745"/>
                  <a:pt x="60455" y="3375045"/>
                </a:cubicBezTo>
                <a:cubicBezTo>
                  <a:pt x="62901" y="3385546"/>
                  <a:pt x="70240" y="3392896"/>
                  <a:pt x="84917" y="3392896"/>
                </a:cubicBezTo>
                <a:cubicBezTo>
                  <a:pt x="93480" y="3391846"/>
                  <a:pt x="84917" y="3373995"/>
                  <a:pt x="92257" y="3371894"/>
                </a:cubicBezTo>
                <a:cubicBezTo>
                  <a:pt x="97149" y="3370845"/>
                  <a:pt x="98372" y="3377146"/>
                  <a:pt x="100818" y="3371894"/>
                </a:cubicBezTo>
                <a:cubicBezTo>
                  <a:pt x="102042" y="3371894"/>
                  <a:pt x="103265" y="3371894"/>
                  <a:pt x="104489" y="3371894"/>
                </a:cubicBezTo>
                <a:cubicBezTo>
                  <a:pt x="106934" y="3366645"/>
                  <a:pt x="106934" y="3366645"/>
                  <a:pt x="106934" y="3366645"/>
                </a:cubicBezTo>
                <a:lnTo>
                  <a:pt x="107350" y="3366734"/>
                </a:lnTo>
                <a:lnTo>
                  <a:pt x="108160" y="3379691"/>
                </a:lnTo>
                <a:cubicBezTo>
                  <a:pt x="109837" y="3406475"/>
                  <a:pt x="109837" y="3406475"/>
                  <a:pt x="109837" y="3406475"/>
                </a:cubicBezTo>
                <a:cubicBezTo>
                  <a:pt x="108897" y="3397007"/>
                  <a:pt x="114995" y="3385761"/>
                  <a:pt x="112825" y="3375847"/>
                </a:cubicBezTo>
                <a:lnTo>
                  <a:pt x="107494" y="3366765"/>
                </a:lnTo>
                <a:lnTo>
                  <a:pt x="111216" y="3367564"/>
                </a:lnTo>
                <a:cubicBezTo>
                  <a:pt x="111827" y="3367695"/>
                  <a:pt x="111827" y="3367695"/>
                  <a:pt x="111827" y="3367695"/>
                </a:cubicBezTo>
                <a:cubicBezTo>
                  <a:pt x="114274" y="3354043"/>
                  <a:pt x="108158" y="3345642"/>
                  <a:pt x="104489" y="3336193"/>
                </a:cubicBezTo>
                <a:cubicBezTo>
                  <a:pt x="99596" y="3337242"/>
                  <a:pt x="95927" y="3340393"/>
                  <a:pt x="97149" y="3346693"/>
                </a:cubicBezTo>
                <a:cubicBezTo>
                  <a:pt x="76356" y="3329892"/>
                  <a:pt x="106934" y="3302589"/>
                  <a:pt x="88588" y="3282638"/>
                </a:cubicBezTo>
                <a:cubicBezTo>
                  <a:pt x="82471" y="3284738"/>
                  <a:pt x="82471" y="3284738"/>
                  <a:pt x="82471" y="3284738"/>
                </a:cubicBezTo>
                <a:cubicBezTo>
                  <a:pt x="84917" y="3282638"/>
                  <a:pt x="87364" y="3281587"/>
                  <a:pt x="89810" y="3280538"/>
                </a:cubicBezTo>
                <a:cubicBezTo>
                  <a:pt x="93480" y="3273187"/>
                  <a:pt x="87364" y="3265836"/>
                  <a:pt x="81248" y="3261636"/>
                </a:cubicBezTo>
                <a:cubicBezTo>
                  <a:pt x="73909" y="3267936"/>
                  <a:pt x="72687" y="3278438"/>
                  <a:pt x="70240" y="3285788"/>
                </a:cubicBezTo>
                <a:lnTo>
                  <a:pt x="65347" y="3276338"/>
                </a:lnTo>
                <a:cubicBezTo>
                  <a:pt x="64125" y="3276338"/>
                  <a:pt x="61678" y="3276338"/>
                  <a:pt x="60455" y="3276338"/>
                </a:cubicBezTo>
                <a:cubicBezTo>
                  <a:pt x="62901" y="3281587"/>
                  <a:pt x="62901" y="3281587"/>
                  <a:pt x="62901" y="3281587"/>
                </a:cubicBezTo>
                <a:lnTo>
                  <a:pt x="62494" y="3281658"/>
                </a:lnTo>
                <a:lnTo>
                  <a:pt x="57968" y="3272593"/>
                </a:lnTo>
                <a:lnTo>
                  <a:pt x="58625" y="3271663"/>
                </a:lnTo>
                <a:lnTo>
                  <a:pt x="57769" y="3272197"/>
                </a:lnTo>
                <a:lnTo>
                  <a:pt x="53342" y="3263329"/>
                </a:lnTo>
                <a:lnTo>
                  <a:pt x="53091" y="3262830"/>
                </a:lnTo>
                <a:lnTo>
                  <a:pt x="54574" y="3256500"/>
                </a:lnTo>
                <a:lnTo>
                  <a:pt x="52788" y="3262220"/>
                </a:lnTo>
                <a:lnTo>
                  <a:pt x="46541" y="3249710"/>
                </a:lnTo>
                <a:lnTo>
                  <a:pt x="54165" y="3220745"/>
                </a:lnTo>
                <a:lnTo>
                  <a:pt x="60587" y="3241128"/>
                </a:lnTo>
                <a:cubicBezTo>
                  <a:pt x="74118" y="3234813"/>
                  <a:pt x="70429" y="3234813"/>
                  <a:pt x="81500" y="3244285"/>
                </a:cubicBezTo>
                <a:cubicBezTo>
                  <a:pt x="83345" y="3243759"/>
                  <a:pt x="84268" y="3243496"/>
                  <a:pt x="84729" y="3243365"/>
                </a:cubicBezTo>
                <a:lnTo>
                  <a:pt x="84871" y="3243324"/>
                </a:lnTo>
                <a:lnTo>
                  <a:pt x="85190" y="3243233"/>
                </a:lnTo>
                <a:cubicBezTo>
                  <a:pt x="88880" y="3241128"/>
                  <a:pt x="88880" y="3241128"/>
                  <a:pt x="88880" y="3241128"/>
                </a:cubicBezTo>
                <a:lnTo>
                  <a:pt x="96900" y="3235404"/>
                </a:lnTo>
                <a:lnTo>
                  <a:pt x="102193" y="3244788"/>
                </a:lnTo>
                <a:lnTo>
                  <a:pt x="102633" y="3245570"/>
                </a:lnTo>
                <a:lnTo>
                  <a:pt x="100480" y="3245570"/>
                </a:lnTo>
                <a:cubicBezTo>
                  <a:pt x="98023" y="3250814"/>
                  <a:pt x="98023" y="3250814"/>
                  <a:pt x="98023" y="3250814"/>
                </a:cubicBezTo>
                <a:lnTo>
                  <a:pt x="98000" y="3250809"/>
                </a:lnTo>
                <a:lnTo>
                  <a:pt x="97113" y="3244061"/>
                </a:lnTo>
                <a:cubicBezTo>
                  <a:pt x="97113" y="3244061"/>
                  <a:pt x="97113" y="3244061"/>
                  <a:pt x="97224" y="3244910"/>
                </a:cubicBezTo>
                <a:lnTo>
                  <a:pt x="98000" y="3250809"/>
                </a:lnTo>
                <a:lnTo>
                  <a:pt x="92649" y="3249895"/>
                </a:lnTo>
                <a:cubicBezTo>
                  <a:pt x="91881" y="3249765"/>
                  <a:pt x="91881" y="3249765"/>
                  <a:pt x="91881" y="3249765"/>
                </a:cubicBezTo>
                <a:lnTo>
                  <a:pt x="91948" y="3252179"/>
                </a:lnTo>
                <a:lnTo>
                  <a:pt x="92496" y="3271920"/>
                </a:lnTo>
                <a:cubicBezTo>
                  <a:pt x="93724" y="3278606"/>
                  <a:pt x="96181" y="3284375"/>
                  <a:pt x="100480" y="3288570"/>
                </a:cubicBezTo>
                <a:cubicBezTo>
                  <a:pt x="104164" y="3286472"/>
                  <a:pt x="104164" y="3286472"/>
                  <a:pt x="104164" y="3286472"/>
                </a:cubicBezTo>
                <a:lnTo>
                  <a:pt x="104290" y="3286399"/>
                </a:lnTo>
                <a:lnTo>
                  <a:pt x="107388" y="3284636"/>
                </a:lnTo>
                <a:cubicBezTo>
                  <a:pt x="107849" y="3284373"/>
                  <a:pt x="107849" y="3284373"/>
                  <a:pt x="107849" y="3284373"/>
                </a:cubicBezTo>
                <a:cubicBezTo>
                  <a:pt x="115219" y="3284373"/>
                  <a:pt x="110306" y="3272838"/>
                  <a:pt x="116448" y="3270739"/>
                </a:cubicBezTo>
                <a:cubicBezTo>
                  <a:pt x="117675" y="3270739"/>
                  <a:pt x="118904" y="3270739"/>
                  <a:pt x="120132" y="3270739"/>
                </a:cubicBezTo>
                <a:cubicBezTo>
                  <a:pt x="118904" y="3268643"/>
                  <a:pt x="118904" y="3268643"/>
                  <a:pt x="118904" y="3268643"/>
                </a:cubicBezTo>
                <a:cubicBezTo>
                  <a:pt x="120132" y="3267594"/>
                  <a:pt x="120132" y="3267594"/>
                  <a:pt x="120132" y="3267594"/>
                </a:cubicBezTo>
                <a:cubicBezTo>
                  <a:pt x="118904" y="3267594"/>
                  <a:pt x="117675" y="3267594"/>
                  <a:pt x="116448" y="3267594"/>
                </a:cubicBezTo>
                <a:cubicBezTo>
                  <a:pt x="118904" y="3256057"/>
                  <a:pt x="112762" y="3253960"/>
                  <a:pt x="112762" y="3245570"/>
                </a:cubicBezTo>
                <a:cubicBezTo>
                  <a:pt x="107849" y="3247667"/>
                  <a:pt x="107849" y="3247667"/>
                  <a:pt x="107849" y="3247667"/>
                </a:cubicBezTo>
                <a:lnTo>
                  <a:pt x="104164" y="3245570"/>
                </a:lnTo>
                <a:lnTo>
                  <a:pt x="102911" y="3245570"/>
                </a:lnTo>
                <a:lnTo>
                  <a:pt x="100279" y="3237660"/>
                </a:lnTo>
                <a:lnTo>
                  <a:pt x="97761" y="3234789"/>
                </a:lnTo>
                <a:lnTo>
                  <a:pt x="99894" y="3233267"/>
                </a:lnTo>
                <a:lnTo>
                  <a:pt x="94695" y="3224447"/>
                </a:lnTo>
                <a:lnTo>
                  <a:pt x="100276" y="3224447"/>
                </a:lnTo>
                <a:cubicBezTo>
                  <a:pt x="100276" y="3222292"/>
                  <a:pt x="100276" y="3220137"/>
                  <a:pt x="100276" y="3216903"/>
                </a:cubicBezTo>
                <a:cubicBezTo>
                  <a:pt x="97725" y="3216903"/>
                  <a:pt x="95172" y="3216903"/>
                  <a:pt x="91344" y="3216903"/>
                </a:cubicBezTo>
                <a:lnTo>
                  <a:pt x="91344" y="3218764"/>
                </a:lnTo>
                <a:lnTo>
                  <a:pt x="90141" y="3216725"/>
                </a:lnTo>
                <a:cubicBezTo>
                  <a:pt x="85421" y="3211062"/>
                  <a:pt x="81499" y="3205734"/>
                  <a:pt x="85190" y="3202182"/>
                </a:cubicBezTo>
                <a:cubicBezTo>
                  <a:pt x="79040" y="3204287"/>
                  <a:pt x="75041" y="3204813"/>
                  <a:pt x="71505" y="3204155"/>
                </a:cubicBezTo>
                <a:lnTo>
                  <a:pt x="70956" y="3203896"/>
                </a:lnTo>
                <a:lnTo>
                  <a:pt x="63674" y="3200474"/>
                </a:lnTo>
                <a:lnTo>
                  <a:pt x="63978" y="3200423"/>
                </a:lnTo>
                <a:cubicBezTo>
                  <a:pt x="64754" y="3200293"/>
                  <a:pt x="64754" y="3200293"/>
                  <a:pt x="64754" y="3200293"/>
                </a:cubicBezTo>
                <a:cubicBezTo>
                  <a:pt x="64754" y="3198209"/>
                  <a:pt x="63514" y="3196128"/>
                  <a:pt x="61032" y="3196128"/>
                </a:cubicBezTo>
                <a:lnTo>
                  <a:pt x="60623" y="3196206"/>
                </a:lnTo>
                <a:lnTo>
                  <a:pt x="63620" y="3184813"/>
                </a:lnTo>
                <a:lnTo>
                  <a:pt x="64801" y="3185655"/>
                </a:lnTo>
                <a:cubicBezTo>
                  <a:pt x="67354" y="3183499"/>
                  <a:pt x="68630" y="3179997"/>
                  <a:pt x="68152" y="3176899"/>
                </a:cubicBezTo>
                <a:lnTo>
                  <a:pt x="66164" y="3175146"/>
                </a:lnTo>
                <a:lnTo>
                  <a:pt x="68035" y="3168040"/>
                </a:lnTo>
                <a:lnTo>
                  <a:pt x="70295" y="3168299"/>
                </a:lnTo>
                <a:cubicBezTo>
                  <a:pt x="74707" y="3171848"/>
                  <a:pt x="75852" y="3181311"/>
                  <a:pt x="80437" y="3171848"/>
                </a:cubicBezTo>
                <a:cubicBezTo>
                  <a:pt x="70657" y="3168692"/>
                  <a:pt x="86548" y="3160279"/>
                  <a:pt x="87771" y="3157125"/>
                </a:cubicBezTo>
                <a:cubicBezTo>
                  <a:pt x="82881" y="3157125"/>
                  <a:pt x="84103" y="3150816"/>
                  <a:pt x="80437" y="3149764"/>
                </a:cubicBezTo>
                <a:cubicBezTo>
                  <a:pt x="79214" y="3153971"/>
                  <a:pt x="75854" y="3156336"/>
                  <a:pt x="72492" y="3158703"/>
                </a:cubicBezTo>
                <a:lnTo>
                  <a:pt x="69651" y="3161899"/>
                </a:lnTo>
                <a:lnTo>
                  <a:pt x="72254" y="3152006"/>
                </a:lnTo>
                <a:lnTo>
                  <a:pt x="67803" y="3106897"/>
                </a:lnTo>
                <a:lnTo>
                  <a:pt x="84580" y="3111292"/>
                </a:lnTo>
                <a:cubicBezTo>
                  <a:pt x="82109" y="3106026"/>
                  <a:pt x="82109" y="3106026"/>
                  <a:pt x="82109" y="3106026"/>
                </a:cubicBezTo>
                <a:cubicBezTo>
                  <a:pt x="84580" y="3100759"/>
                  <a:pt x="84580" y="3100759"/>
                  <a:pt x="84580" y="3100759"/>
                </a:cubicBezTo>
                <a:cubicBezTo>
                  <a:pt x="79639" y="3096545"/>
                  <a:pt x="73464" y="3094439"/>
                  <a:pt x="75933" y="3082850"/>
                </a:cubicBezTo>
                <a:lnTo>
                  <a:pt x="80870" y="3084536"/>
                </a:lnTo>
                <a:lnTo>
                  <a:pt x="88284" y="3087064"/>
                </a:lnTo>
                <a:lnTo>
                  <a:pt x="92451" y="3085643"/>
                </a:lnTo>
                <a:lnTo>
                  <a:pt x="94781" y="3085643"/>
                </a:lnTo>
                <a:lnTo>
                  <a:pt x="96929" y="3090225"/>
                </a:lnTo>
                <a:lnTo>
                  <a:pt x="103051" y="3087614"/>
                </a:lnTo>
                <a:lnTo>
                  <a:pt x="103519" y="3089815"/>
                </a:lnTo>
                <a:lnTo>
                  <a:pt x="113219" y="3091663"/>
                </a:lnTo>
                <a:lnTo>
                  <a:pt x="114568" y="3092482"/>
                </a:lnTo>
                <a:lnTo>
                  <a:pt x="115918" y="3102744"/>
                </a:lnTo>
                <a:lnTo>
                  <a:pt x="108686" y="3100250"/>
                </a:lnTo>
                <a:cubicBezTo>
                  <a:pt x="106029" y="3099332"/>
                  <a:pt x="106029" y="3099332"/>
                  <a:pt x="106029" y="3099332"/>
                </a:cubicBezTo>
                <a:cubicBezTo>
                  <a:pt x="107279" y="3105619"/>
                  <a:pt x="108531" y="3108762"/>
                  <a:pt x="108531" y="3112953"/>
                </a:cubicBezTo>
                <a:lnTo>
                  <a:pt x="117407" y="3114056"/>
                </a:lnTo>
                <a:lnTo>
                  <a:pt x="117618" y="3115665"/>
                </a:lnTo>
                <a:lnTo>
                  <a:pt x="117742" y="3116603"/>
                </a:lnTo>
                <a:lnTo>
                  <a:pt x="118009" y="3118636"/>
                </a:lnTo>
                <a:cubicBezTo>
                  <a:pt x="118065" y="3119060"/>
                  <a:pt x="118065" y="3119060"/>
                  <a:pt x="118065" y="3119060"/>
                </a:cubicBezTo>
                <a:lnTo>
                  <a:pt x="117742" y="3116603"/>
                </a:lnTo>
                <a:lnTo>
                  <a:pt x="117407" y="3114056"/>
                </a:lnTo>
                <a:lnTo>
                  <a:pt x="121194" y="3114525"/>
                </a:lnTo>
                <a:cubicBezTo>
                  <a:pt x="125727" y="3113215"/>
                  <a:pt x="129166" y="3110334"/>
                  <a:pt x="127290" y="3106666"/>
                </a:cubicBezTo>
                <a:lnTo>
                  <a:pt x="115919" y="3102744"/>
                </a:lnTo>
                <a:lnTo>
                  <a:pt x="114568" y="3092482"/>
                </a:lnTo>
                <a:lnTo>
                  <a:pt x="119455" y="3095450"/>
                </a:lnTo>
                <a:lnTo>
                  <a:pt x="115590" y="3091254"/>
                </a:lnTo>
                <a:lnTo>
                  <a:pt x="108512" y="3083569"/>
                </a:lnTo>
                <a:lnTo>
                  <a:pt x="108222" y="3083254"/>
                </a:lnTo>
                <a:lnTo>
                  <a:pt x="109057" y="3082182"/>
                </a:lnTo>
                <a:lnTo>
                  <a:pt x="112986" y="3082850"/>
                </a:lnTo>
                <a:lnTo>
                  <a:pt x="111829" y="3075587"/>
                </a:lnTo>
                <a:lnTo>
                  <a:pt x="109590" y="3061521"/>
                </a:lnTo>
                <a:lnTo>
                  <a:pt x="108316" y="3060805"/>
                </a:lnTo>
                <a:lnTo>
                  <a:pt x="108392" y="3060604"/>
                </a:lnTo>
                <a:cubicBezTo>
                  <a:pt x="107174" y="3055387"/>
                  <a:pt x="107174" y="3055387"/>
                  <a:pt x="107174" y="3055387"/>
                </a:cubicBezTo>
                <a:lnTo>
                  <a:pt x="108370" y="3055900"/>
                </a:lnTo>
                <a:lnTo>
                  <a:pt x="109199" y="3056256"/>
                </a:lnTo>
                <a:lnTo>
                  <a:pt x="109110" y="3056594"/>
                </a:lnTo>
                <a:lnTo>
                  <a:pt x="108575" y="3058596"/>
                </a:lnTo>
                <a:lnTo>
                  <a:pt x="110546" y="3057944"/>
                </a:lnTo>
                <a:lnTo>
                  <a:pt x="123425" y="3070027"/>
                </a:lnTo>
                <a:cubicBezTo>
                  <a:pt x="119405" y="3066254"/>
                  <a:pt x="116389" y="3063425"/>
                  <a:pt x="114128" y="3061303"/>
                </a:cubicBezTo>
                <a:lnTo>
                  <a:pt x="110546" y="3057944"/>
                </a:lnTo>
                <a:lnTo>
                  <a:pt x="112009" y="3057458"/>
                </a:lnTo>
                <a:lnTo>
                  <a:pt x="112047" y="3057475"/>
                </a:lnTo>
                <a:lnTo>
                  <a:pt x="112034" y="3057450"/>
                </a:lnTo>
                <a:lnTo>
                  <a:pt x="119603" y="3054940"/>
                </a:lnTo>
                <a:cubicBezTo>
                  <a:pt x="122473" y="3052851"/>
                  <a:pt x="124890" y="3050239"/>
                  <a:pt x="127912" y="3048152"/>
                </a:cubicBezTo>
                <a:lnTo>
                  <a:pt x="117829" y="3046140"/>
                </a:lnTo>
                <a:lnTo>
                  <a:pt x="119388" y="3044598"/>
                </a:lnTo>
                <a:lnTo>
                  <a:pt x="117381" y="3046051"/>
                </a:lnTo>
                <a:lnTo>
                  <a:pt x="112201" y="3045018"/>
                </a:lnTo>
                <a:lnTo>
                  <a:pt x="110618" y="3050946"/>
                </a:lnTo>
                <a:lnTo>
                  <a:pt x="109268" y="3051922"/>
                </a:lnTo>
                <a:lnTo>
                  <a:pt x="108392" y="3050171"/>
                </a:lnTo>
                <a:cubicBezTo>
                  <a:pt x="101083" y="3050171"/>
                  <a:pt x="101083" y="3050171"/>
                  <a:pt x="101083" y="3050171"/>
                </a:cubicBezTo>
                <a:cubicBezTo>
                  <a:pt x="101083" y="3042868"/>
                  <a:pt x="101083" y="3042868"/>
                  <a:pt x="101083" y="3042868"/>
                </a:cubicBezTo>
                <a:lnTo>
                  <a:pt x="95956" y="3047922"/>
                </a:lnTo>
                <a:lnTo>
                  <a:pt x="98165" y="3037557"/>
                </a:lnTo>
                <a:cubicBezTo>
                  <a:pt x="99400" y="3030184"/>
                  <a:pt x="96929" y="3023864"/>
                  <a:pt x="94460" y="3017543"/>
                </a:cubicBezTo>
                <a:cubicBezTo>
                  <a:pt x="100635" y="3019650"/>
                  <a:pt x="100635" y="3019650"/>
                  <a:pt x="100635" y="3019650"/>
                </a:cubicBezTo>
                <a:lnTo>
                  <a:pt x="102554" y="3010568"/>
                </a:lnTo>
                <a:lnTo>
                  <a:pt x="108261" y="3012464"/>
                </a:lnTo>
                <a:lnTo>
                  <a:pt x="103626" y="3005491"/>
                </a:lnTo>
                <a:lnTo>
                  <a:pt x="103722" y="3005035"/>
                </a:lnTo>
                <a:lnTo>
                  <a:pt x="102712" y="3004115"/>
                </a:lnTo>
                <a:lnTo>
                  <a:pt x="94319" y="2991486"/>
                </a:lnTo>
                <a:lnTo>
                  <a:pt x="95041" y="2990958"/>
                </a:lnTo>
                <a:lnTo>
                  <a:pt x="96980" y="2989538"/>
                </a:lnTo>
                <a:lnTo>
                  <a:pt x="100179" y="2987198"/>
                </a:lnTo>
                <a:lnTo>
                  <a:pt x="100190" y="2987198"/>
                </a:lnTo>
                <a:cubicBezTo>
                  <a:pt x="100659" y="2987198"/>
                  <a:pt x="100659" y="2987198"/>
                  <a:pt x="100659" y="2987198"/>
                </a:cubicBezTo>
                <a:cubicBezTo>
                  <a:pt x="100659" y="2991347"/>
                  <a:pt x="100659" y="2991347"/>
                  <a:pt x="100659" y="2991347"/>
                </a:cubicBezTo>
                <a:cubicBezTo>
                  <a:pt x="104411" y="2990828"/>
                  <a:pt x="106600" y="2989272"/>
                  <a:pt x="107694" y="2986809"/>
                </a:cubicBezTo>
                <a:lnTo>
                  <a:pt x="108040" y="2979452"/>
                </a:lnTo>
                <a:lnTo>
                  <a:pt x="122712" y="2976174"/>
                </a:lnTo>
                <a:cubicBezTo>
                  <a:pt x="125936" y="2973870"/>
                  <a:pt x="127471" y="2970287"/>
                  <a:pt x="127471" y="2965168"/>
                </a:cubicBezTo>
                <a:cubicBezTo>
                  <a:pt x="123173" y="2966192"/>
                  <a:pt x="118260" y="2966960"/>
                  <a:pt x="114421" y="2968880"/>
                </a:cubicBezTo>
                <a:lnTo>
                  <a:pt x="108055" y="2979121"/>
                </a:lnTo>
                <a:lnTo>
                  <a:pt x="108163" y="2976824"/>
                </a:lnTo>
                <a:cubicBezTo>
                  <a:pt x="98158" y="2974751"/>
                  <a:pt x="100659" y="2984085"/>
                  <a:pt x="96908" y="2987198"/>
                </a:cubicBezTo>
                <a:lnTo>
                  <a:pt x="100179" y="2987198"/>
                </a:lnTo>
                <a:lnTo>
                  <a:pt x="99019" y="2988046"/>
                </a:lnTo>
                <a:lnTo>
                  <a:pt x="96980" y="2989538"/>
                </a:lnTo>
                <a:lnTo>
                  <a:pt x="94319" y="2991486"/>
                </a:lnTo>
                <a:lnTo>
                  <a:pt x="92293" y="2988441"/>
                </a:lnTo>
                <a:lnTo>
                  <a:pt x="91102" y="2993841"/>
                </a:lnTo>
                <a:lnTo>
                  <a:pt x="90881" y="2994842"/>
                </a:lnTo>
                <a:lnTo>
                  <a:pt x="88131" y="2996015"/>
                </a:lnTo>
                <a:lnTo>
                  <a:pt x="87667" y="2996212"/>
                </a:lnTo>
                <a:cubicBezTo>
                  <a:pt x="87049" y="2996475"/>
                  <a:pt x="87049" y="2996475"/>
                  <a:pt x="87049" y="2996475"/>
                </a:cubicBezTo>
                <a:cubicBezTo>
                  <a:pt x="88284" y="2991210"/>
                  <a:pt x="88284" y="2991210"/>
                  <a:pt x="88284" y="2991210"/>
                </a:cubicBezTo>
                <a:cubicBezTo>
                  <a:pt x="74699" y="2986996"/>
                  <a:pt x="99400" y="2990156"/>
                  <a:pt x="91990" y="2980675"/>
                </a:cubicBezTo>
                <a:cubicBezTo>
                  <a:pt x="87049" y="2978568"/>
                  <a:pt x="87049" y="2978568"/>
                  <a:pt x="87049" y="2978568"/>
                </a:cubicBezTo>
                <a:cubicBezTo>
                  <a:pt x="88284" y="2973302"/>
                  <a:pt x="88284" y="2973302"/>
                  <a:pt x="88284" y="2973302"/>
                </a:cubicBezTo>
                <a:cubicBezTo>
                  <a:pt x="85815" y="2973302"/>
                  <a:pt x="83345" y="2972248"/>
                  <a:pt x="84580" y="2969088"/>
                </a:cubicBezTo>
                <a:cubicBezTo>
                  <a:pt x="81491" y="2967508"/>
                  <a:pt x="79949" y="2966718"/>
                  <a:pt x="79176" y="2966323"/>
                </a:cubicBezTo>
                <a:lnTo>
                  <a:pt x="78923" y="2966193"/>
                </a:lnTo>
                <a:lnTo>
                  <a:pt x="78405" y="2965929"/>
                </a:lnTo>
                <a:cubicBezTo>
                  <a:pt x="80874" y="2958554"/>
                  <a:pt x="80874" y="2958554"/>
                  <a:pt x="80874" y="2958554"/>
                </a:cubicBezTo>
                <a:cubicBezTo>
                  <a:pt x="76860" y="2953551"/>
                  <a:pt x="71381" y="2952301"/>
                  <a:pt x="65842" y="2953371"/>
                </a:cubicBezTo>
                <a:lnTo>
                  <a:pt x="60762" y="2956257"/>
                </a:lnTo>
                <a:lnTo>
                  <a:pt x="55791" y="2950660"/>
                </a:lnTo>
                <a:lnTo>
                  <a:pt x="55375" y="2948418"/>
                </a:lnTo>
                <a:lnTo>
                  <a:pt x="59122" y="2949523"/>
                </a:lnTo>
                <a:cubicBezTo>
                  <a:pt x="60024" y="2949790"/>
                  <a:pt x="60024" y="2949790"/>
                  <a:pt x="60024" y="2949790"/>
                </a:cubicBezTo>
                <a:lnTo>
                  <a:pt x="54678" y="2944698"/>
                </a:lnTo>
                <a:lnTo>
                  <a:pt x="52296" y="2937786"/>
                </a:lnTo>
                <a:lnTo>
                  <a:pt x="51114" y="2937786"/>
                </a:lnTo>
                <a:lnTo>
                  <a:pt x="48170" y="2907958"/>
                </a:lnTo>
                <a:lnTo>
                  <a:pt x="52601" y="2884572"/>
                </a:lnTo>
                <a:lnTo>
                  <a:pt x="55291" y="2882982"/>
                </a:lnTo>
                <a:lnTo>
                  <a:pt x="64067" y="2890392"/>
                </a:lnTo>
                <a:lnTo>
                  <a:pt x="63407" y="2890626"/>
                </a:lnTo>
                <a:cubicBezTo>
                  <a:pt x="61872" y="2893477"/>
                  <a:pt x="63407" y="2899701"/>
                  <a:pt x="64636" y="2909555"/>
                </a:cubicBezTo>
                <a:cubicBezTo>
                  <a:pt x="65863" y="2914741"/>
                  <a:pt x="65863" y="2914741"/>
                  <a:pt x="65863" y="2914741"/>
                </a:cubicBezTo>
                <a:cubicBezTo>
                  <a:pt x="60950" y="2912667"/>
                  <a:pt x="60950" y="2912667"/>
                  <a:pt x="60950" y="2912667"/>
                </a:cubicBezTo>
                <a:lnTo>
                  <a:pt x="70593" y="2926408"/>
                </a:lnTo>
                <a:lnTo>
                  <a:pt x="68410" y="2942312"/>
                </a:lnTo>
                <a:cubicBezTo>
                  <a:pt x="71387" y="2940144"/>
                  <a:pt x="73175" y="2937161"/>
                  <a:pt x="73621" y="2934045"/>
                </a:cubicBezTo>
                <a:lnTo>
                  <a:pt x="71414" y="2926958"/>
                </a:lnTo>
                <a:lnTo>
                  <a:pt x="87973" y="2934449"/>
                </a:lnTo>
                <a:cubicBezTo>
                  <a:pt x="89202" y="2930819"/>
                  <a:pt x="89815" y="2929004"/>
                  <a:pt x="90122" y="2928096"/>
                </a:cubicBezTo>
                <a:lnTo>
                  <a:pt x="90377" y="2927346"/>
                </a:lnTo>
                <a:lnTo>
                  <a:pt x="91795" y="2927775"/>
                </a:lnTo>
                <a:lnTo>
                  <a:pt x="94101" y="2934922"/>
                </a:lnTo>
                <a:cubicBezTo>
                  <a:pt x="94436" y="2935959"/>
                  <a:pt x="94436" y="2935959"/>
                  <a:pt x="94436" y="2935959"/>
                </a:cubicBezTo>
                <a:lnTo>
                  <a:pt x="91795" y="2927775"/>
                </a:lnTo>
                <a:lnTo>
                  <a:pt x="94267" y="2928525"/>
                </a:lnTo>
                <a:cubicBezTo>
                  <a:pt x="99894" y="2929713"/>
                  <a:pt x="104897" y="2929976"/>
                  <a:pt x="104897" y="2927335"/>
                </a:cubicBezTo>
                <a:cubicBezTo>
                  <a:pt x="100520" y="2926808"/>
                  <a:pt x="98330" y="2924432"/>
                  <a:pt x="96299" y="2922055"/>
                </a:cubicBezTo>
                <a:lnTo>
                  <a:pt x="93187" y="2919911"/>
                </a:lnTo>
                <a:lnTo>
                  <a:pt x="95037" y="2911112"/>
                </a:lnTo>
                <a:cubicBezTo>
                  <a:pt x="94728" y="2905406"/>
                  <a:pt x="93501" y="2899701"/>
                  <a:pt x="92886" y="2895034"/>
                </a:cubicBezTo>
                <a:cubicBezTo>
                  <a:pt x="91657" y="2893996"/>
                  <a:pt x="89202" y="2892960"/>
                  <a:pt x="87973" y="2892960"/>
                </a:cubicBezTo>
                <a:cubicBezTo>
                  <a:pt x="86744" y="2892960"/>
                  <a:pt x="84288" y="2895034"/>
                  <a:pt x="81831" y="2897108"/>
                </a:cubicBezTo>
                <a:cubicBezTo>
                  <a:pt x="80604" y="2891922"/>
                  <a:pt x="80604" y="2891922"/>
                  <a:pt x="80604" y="2891922"/>
                </a:cubicBezTo>
                <a:cubicBezTo>
                  <a:pt x="75076" y="2890107"/>
                  <a:pt x="71162" y="2889069"/>
                  <a:pt x="68436" y="2888842"/>
                </a:cubicBezTo>
                <a:lnTo>
                  <a:pt x="65456" y="2889899"/>
                </a:lnTo>
                <a:lnTo>
                  <a:pt x="60097" y="2883111"/>
                </a:lnTo>
                <a:lnTo>
                  <a:pt x="57478" y="2881689"/>
                </a:lnTo>
                <a:lnTo>
                  <a:pt x="61383" y="2879380"/>
                </a:lnTo>
                <a:lnTo>
                  <a:pt x="57477" y="2881689"/>
                </a:lnTo>
                <a:lnTo>
                  <a:pt x="53552" y="2879559"/>
                </a:lnTo>
                <a:lnTo>
                  <a:pt x="55129" y="2871230"/>
                </a:lnTo>
                <a:lnTo>
                  <a:pt x="56052" y="2873596"/>
                </a:lnTo>
                <a:cubicBezTo>
                  <a:pt x="59738" y="2874646"/>
                  <a:pt x="62196" y="2875695"/>
                  <a:pt x="68339" y="2876744"/>
                </a:cubicBezTo>
                <a:cubicBezTo>
                  <a:pt x="69569" y="2874646"/>
                  <a:pt x="75712" y="2870448"/>
                  <a:pt x="80626" y="2864153"/>
                </a:cubicBezTo>
                <a:cubicBezTo>
                  <a:pt x="81855" y="2857857"/>
                  <a:pt x="80626" y="2853660"/>
                  <a:pt x="76941" y="2848414"/>
                </a:cubicBezTo>
                <a:cubicBezTo>
                  <a:pt x="76941" y="2841070"/>
                  <a:pt x="76941" y="2841070"/>
                  <a:pt x="76941" y="2841070"/>
                </a:cubicBezTo>
                <a:lnTo>
                  <a:pt x="76941" y="2838005"/>
                </a:lnTo>
                <a:lnTo>
                  <a:pt x="77823" y="2840201"/>
                </a:lnTo>
                <a:cubicBezTo>
                  <a:pt x="84608" y="2857068"/>
                  <a:pt x="84608" y="2857068"/>
                  <a:pt x="84608" y="2857068"/>
                </a:cubicBezTo>
                <a:cubicBezTo>
                  <a:pt x="82133" y="2847600"/>
                  <a:pt x="82133" y="2837077"/>
                  <a:pt x="80897" y="2826556"/>
                </a:cubicBezTo>
                <a:lnTo>
                  <a:pt x="77902" y="2824264"/>
                </a:lnTo>
                <a:lnTo>
                  <a:pt x="76029" y="2822830"/>
                </a:lnTo>
                <a:lnTo>
                  <a:pt x="73562" y="2810379"/>
                </a:lnTo>
                <a:cubicBezTo>
                  <a:pt x="73869" y="2805397"/>
                  <a:pt x="74483" y="2800674"/>
                  <a:pt x="72025" y="2794904"/>
                </a:cubicBezTo>
                <a:lnTo>
                  <a:pt x="69378" y="2796035"/>
                </a:lnTo>
                <a:lnTo>
                  <a:pt x="69651" y="2794593"/>
                </a:lnTo>
                <a:lnTo>
                  <a:pt x="72778" y="2791626"/>
                </a:lnTo>
                <a:lnTo>
                  <a:pt x="73003" y="2795227"/>
                </a:lnTo>
                <a:cubicBezTo>
                  <a:pt x="73709" y="2806526"/>
                  <a:pt x="73709" y="2806526"/>
                  <a:pt x="73709" y="2806526"/>
                </a:cubicBezTo>
                <a:lnTo>
                  <a:pt x="75407" y="2789130"/>
                </a:lnTo>
                <a:lnTo>
                  <a:pt x="76787" y="2787822"/>
                </a:lnTo>
                <a:cubicBezTo>
                  <a:pt x="78169" y="2786509"/>
                  <a:pt x="78169" y="2786509"/>
                  <a:pt x="78169" y="2786509"/>
                </a:cubicBezTo>
                <a:lnTo>
                  <a:pt x="76450" y="2778438"/>
                </a:lnTo>
                <a:lnTo>
                  <a:pt x="76698" y="2775898"/>
                </a:lnTo>
                <a:lnTo>
                  <a:pt x="75273" y="2773471"/>
                </a:lnTo>
                <a:lnTo>
                  <a:pt x="74290" y="2770109"/>
                </a:lnTo>
                <a:lnTo>
                  <a:pt x="74775" y="2767546"/>
                </a:lnTo>
                <a:lnTo>
                  <a:pt x="75089" y="2767613"/>
                </a:lnTo>
                <a:cubicBezTo>
                  <a:pt x="75699" y="2767745"/>
                  <a:pt x="75699" y="2767745"/>
                  <a:pt x="75699" y="2767745"/>
                </a:cubicBezTo>
                <a:lnTo>
                  <a:pt x="75170" y="2765467"/>
                </a:lnTo>
                <a:lnTo>
                  <a:pt x="77011" y="2755755"/>
                </a:lnTo>
                <a:lnTo>
                  <a:pt x="83356" y="2768658"/>
                </a:lnTo>
                <a:lnTo>
                  <a:pt x="76013" y="2769524"/>
                </a:lnTo>
                <a:lnTo>
                  <a:pt x="84466" y="2770913"/>
                </a:lnTo>
                <a:lnTo>
                  <a:pt x="88679" y="2779480"/>
                </a:lnTo>
                <a:lnTo>
                  <a:pt x="89897" y="2774968"/>
                </a:lnTo>
                <a:lnTo>
                  <a:pt x="94382" y="2776500"/>
                </a:lnTo>
                <a:cubicBezTo>
                  <a:pt x="89468" y="2778600"/>
                  <a:pt x="87011" y="2782797"/>
                  <a:pt x="82098" y="2786995"/>
                </a:cubicBezTo>
                <a:cubicBezTo>
                  <a:pt x="80870" y="2781748"/>
                  <a:pt x="80870" y="2781748"/>
                  <a:pt x="80870" y="2781748"/>
                </a:cubicBezTo>
                <a:cubicBezTo>
                  <a:pt x="78414" y="2786995"/>
                  <a:pt x="78414" y="2786995"/>
                  <a:pt x="78414" y="2786995"/>
                </a:cubicBezTo>
                <a:cubicBezTo>
                  <a:pt x="77185" y="2792243"/>
                  <a:pt x="77185" y="2792243"/>
                  <a:pt x="77185" y="2792243"/>
                </a:cubicBezTo>
                <a:cubicBezTo>
                  <a:pt x="88240" y="2818482"/>
                  <a:pt x="101751" y="2839474"/>
                  <a:pt x="100523" y="2859415"/>
                </a:cubicBezTo>
                <a:cubicBezTo>
                  <a:pt x="107892" y="2860464"/>
                  <a:pt x="109121" y="2855217"/>
                  <a:pt x="116491" y="2856267"/>
                </a:cubicBezTo>
                <a:cubicBezTo>
                  <a:pt x="108507" y="2859941"/>
                  <a:pt x="109121" y="2863352"/>
                  <a:pt x="112959" y="2866368"/>
                </a:cubicBezTo>
                <a:lnTo>
                  <a:pt x="123904" y="2871726"/>
                </a:lnTo>
                <a:lnTo>
                  <a:pt x="122629" y="2881810"/>
                </a:lnTo>
                <a:cubicBezTo>
                  <a:pt x="120018" y="2888883"/>
                  <a:pt x="117561" y="2895955"/>
                  <a:pt x="120632" y="2904861"/>
                </a:cubicBezTo>
                <a:lnTo>
                  <a:pt x="129499" y="2909588"/>
                </a:lnTo>
                <a:lnTo>
                  <a:pt x="129280" y="2913647"/>
                </a:lnTo>
                <a:cubicBezTo>
                  <a:pt x="129280" y="2913647"/>
                  <a:pt x="129280" y="2913647"/>
                  <a:pt x="129393" y="2911572"/>
                </a:cubicBezTo>
                <a:lnTo>
                  <a:pt x="129499" y="2909588"/>
                </a:lnTo>
                <a:lnTo>
                  <a:pt x="130458" y="2910099"/>
                </a:lnTo>
                <a:cubicBezTo>
                  <a:pt x="134144" y="2853521"/>
                  <a:pt x="134144" y="2853521"/>
                  <a:pt x="134144" y="2853521"/>
                </a:cubicBezTo>
                <a:lnTo>
                  <a:pt x="129045" y="2856628"/>
                </a:lnTo>
                <a:lnTo>
                  <a:pt x="129082" y="2854283"/>
                </a:lnTo>
                <a:lnTo>
                  <a:pt x="128611" y="2853106"/>
                </a:lnTo>
                <a:lnTo>
                  <a:pt x="143489" y="2839908"/>
                </a:lnTo>
                <a:cubicBezTo>
                  <a:pt x="146253" y="2837455"/>
                  <a:pt x="146253" y="2837455"/>
                  <a:pt x="146253" y="2837455"/>
                </a:cubicBezTo>
                <a:cubicBezTo>
                  <a:pt x="138884" y="2841583"/>
                  <a:pt x="133969" y="2839520"/>
                  <a:pt x="130285" y="2839520"/>
                </a:cubicBezTo>
                <a:lnTo>
                  <a:pt x="123677" y="2840754"/>
                </a:lnTo>
                <a:lnTo>
                  <a:pt x="119462" y="2830206"/>
                </a:lnTo>
                <a:lnTo>
                  <a:pt x="120191" y="2829830"/>
                </a:lnTo>
                <a:cubicBezTo>
                  <a:pt x="122241" y="2830773"/>
                  <a:pt x="125079" y="2832391"/>
                  <a:pt x="128862" y="2831852"/>
                </a:cubicBezTo>
                <a:cubicBezTo>
                  <a:pt x="128862" y="2825385"/>
                  <a:pt x="123817" y="2824307"/>
                  <a:pt x="123817" y="2817842"/>
                </a:cubicBezTo>
                <a:lnTo>
                  <a:pt x="114216" y="2817842"/>
                </a:lnTo>
                <a:lnTo>
                  <a:pt x="108527" y="2805081"/>
                </a:lnTo>
                <a:lnTo>
                  <a:pt x="108489" y="2798666"/>
                </a:lnTo>
                <a:cubicBezTo>
                  <a:pt x="108914" y="2796896"/>
                  <a:pt x="110073" y="2795761"/>
                  <a:pt x="112856" y="2796028"/>
                </a:cubicBezTo>
                <a:cubicBezTo>
                  <a:pt x="115330" y="2796028"/>
                  <a:pt x="116566" y="2796028"/>
                  <a:pt x="116566" y="2792821"/>
                </a:cubicBezTo>
                <a:lnTo>
                  <a:pt x="105745" y="2798841"/>
                </a:lnTo>
                <a:lnTo>
                  <a:pt x="105676" y="2798686"/>
                </a:lnTo>
                <a:lnTo>
                  <a:pt x="108293" y="2791845"/>
                </a:lnTo>
                <a:cubicBezTo>
                  <a:pt x="107814" y="2788747"/>
                  <a:pt x="105581" y="2786053"/>
                  <a:pt x="101114" y="2785513"/>
                </a:cubicBezTo>
                <a:lnTo>
                  <a:pt x="98143" y="2794357"/>
                </a:lnTo>
                <a:lnTo>
                  <a:pt x="98066" y="2794343"/>
                </a:lnTo>
                <a:cubicBezTo>
                  <a:pt x="101751" y="2789095"/>
                  <a:pt x="101751" y="2784896"/>
                  <a:pt x="100523" y="2779649"/>
                </a:cubicBezTo>
                <a:cubicBezTo>
                  <a:pt x="104208" y="2781748"/>
                  <a:pt x="104208" y="2781748"/>
                  <a:pt x="104208" y="2781748"/>
                </a:cubicBezTo>
                <a:cubicBezTo>
                  <a:pt x="117105" y="2772303"/>
                  <a:pt x="100984" y="2761086"/>
                  <a:pt x="92635" y="2764922"/>
                </a:cubicBezTo>
                <a:lnTo>
                  <a:pt x="92574" y="2765053"/>
                </a:lnTo>
                <a:lnTo>
                  <a:pt x="95328" y="2754857"/>
                </a:lnTo>
                <a:lnTo>
                  <a:pt x="97251" y="2751255"/>
                </a:lnTo>
                <a:lnTo>
                  <a:pt x="100622" y="2756911"/>
                </a:lnTo>
                <a:cubicBezTo>
                  <a:pt x="103618" y="2756523"/>
                  <a:pt x="107400" y="2754448"/>
                  <a:pt x="109292" y="2753410"/>
                </a:cubicBezTo>
                <a:cubicBezTo>
                  <a:pt x="106769" y="2748224"/>
                  <a:pt x="106769" y="2748224"/>
                  <a:pt x="106769" y="2748224"/>
                </a:cubicBezTo>
                <a:lnTo>
                  <a:pt x="107083" y="2748327"/>
                </a:lnTo>
                <a:lnTo>
                  <a:pt x="113134" y="2754223"/>
                </a:lnTo>
                <a:cubicBezTo>
                  <a:pt x="115322" y="2755390"/>
                  <a:pt x="117511" y="2755908"/>
                  <a:pt x="119387" y="2756428"/>
                </a:cubicBezTo>
                <a:cubicBezTo>
                  <a:pt x="113134" y="2752277"/>
                  <a:pt x="110007" y="2750204"/>
                  <a:pt x="108443" y="2749167"/>
                </a:cubicBezTo>
                <a:lnTo>
                  <a:pt x="107273" y="2748388"/>
                </a:lnTo>
                <a:lnTo>
                  <a:pt x="112287" y="2750040"/>
                </a:lnTo>
                <a:cubicBezTo>
                  <a:pt x="113076" y="2750299"/>
                  <a:pt x="113076" y="2750299"/>
                  <a:pt x="113076" y="2750299"/>
                </a:cubicBezTo>
                <a:cubicBezTo>
                  <a:pt x="114337" y="2745631"/>
                  <a:pt x="113707" y="2742259"/>
                  <a:pt x="111499" y="2740315"/>
                </a:cubicBezTo>
                <a:lnTo>
                  <a:pt x="103631" y="2739298"/>
                </a:lnTo>
                <a:lnTo>
                  <a:pt x="108469" y="2730236"/>
                </a:lnTo>
                <a:cubicBezTo>
                  <a:pt x="102903" y="2731283"/>
                  <a:pt x="100739" y="2729449"/>
                  <a:pt x="99038" y="2727354"/>
                </a:cubicBezTo>
                <a:lnTo>
                  <a:pt x="96503" y="2725656"/>
                </a:lnTo>
                <a:lnTo>
                  <a:pt x="114029" y="2719463"/>
                </a:lnTo>
                <a:lnTo>
                  <a:pt x="96502" y="2725656"/>
                </a:lnTo>
                <a:lnTo>
                  <a:pt x="95412" y="2724926"/>
                </a:lnTo>
                <a:lnTo>
                  <a:pt x="100286" y="2721457"/>
                </a:lnTo>
                <a:cubicBezTo>
                  <a:pt x="99057" y="2718310"/>
                  <a:pt x="96599" y="2717260"/>
                  <a:pt x="92914" y="2717260"/>
                </a:cubicBezTo>
                <a:lnTo>
                  <a:pt x="92914" y="2723253"/>
                </a:lnTo>
                <a:lnTo>
                  <a:pt x="92389" y="2722902"/>
                </a:lnTo>
                <a:lnTo>
                  <a:pt x="92075" y="2723568"/>
                </a:lnTo>
                <a:lnTo>
                  <a:pt x="86514" y="2717767"/>
                </a:lnTo>
                <a:lnTo>
                  <a:pt x="87998" y="2717260"/>
                </a:lnTo>
                <a:cubicBezTo>
                  <a:pt x="97828" y="2706768"/>
                  <a:pt x="95372" y="2703620"/>
                  <a:pt x="103973" y="2696276"/>
                </a:cubicBezTo>
                <a:lnTo>
                  <a:pt x="104131" y="2696276"/>
                </a:lnTo>
                <a:lnTo>
                  <a:pt x="102226" y="2700041"/>
                </a:lnTo>
                <a:cubicBezTo>
                  <a:pt x="100066" y="2702592"/>
                  <a:pt x="99758" y="2704378"/>
                  <a:pt x="107776" y="2706419"/>
                </a:cubicBezTo>
                <a:lnTo>
                  <a:pt x="108887" y="2704243"/>
                </a:lnTo>
                <a:lnTo>
                  <a:pt x="108887" y="2706768"/>
                </a:lnTo>
                <a:cubicBezTo>
                  <a:pt x="112574" y="2706768"/>
                  <a:pt x="112574" y="2706768"/>
                  <a:pt x="112574" y="2706768"/>
                </a:cubicBezTo>
                <a:lnTo>
                  <a:pt x="109110" y="2703808"/>
                </a:lnTo>
                <a:lnTo>
                  <a:pt x="112402" y="2697360"/>
                </a:lnTo>
                <a:lnTo>
                  <a:pt x="111413" y="2695589"/>
                </a:lnTo>
                <a:lnTo>
                  <a:pt x="115799" y="2688930"/>
                </a:lnTo>
                <a:cubicBezTo>
                  <a:pt x="115952" y="2684471"/>
                  <a:pt x="114416" y="2679487"/>
                  <a:pt x="112574" y="2675291"/>
                </a:cubicBezTo>
                <a:cubicBezTo>
                  <a:pt x="117488" y="2675291"/>
                  <a:pt x="116259" y="2681586"/>
                  <a:pt x="119946" y="2682635"/>
                </a:cubicBezTo>
                <a:cubicBezTo>
                  <a:pt x="122404" y="2676339"/>
                  <a:pt x="122404" y="2676339"/>
                  <a:pt x="122404" y="2676339"/>
                </a:cubicBezTo>
                <a:lnTo>
                  <a:pt x="123010" y="2676548"/>
                </a:lnTo>
                <a:lnTo>
                  <a:pt x="127779" y="2678175"/>
                </a:lnTo>
                <a:cubicBezTo>
                  <a:pt x="128547" y="2678438"/>
                  <a:pt x="128547" y="2678438"/>
                  <a:pt x="128547" y="2678438"/>
                </a:cubicBezTo>
                <a:cubicBezTo>
                  <a:pt x="127932" y="2676339"/>
                  <a:pt x="129161" y="2675028"/>
                  <a:pt x="129929" y="2673979"/>
                </a:cubicBezTo>
                <a:cubicBezTo>
                  <a:pt x="130696" y="2672929"/>
                  <a:pt x="131005" y="2672143"/>
                  <a:pt x="128547" y="2671093"/>
                </a:cubicBezTo>
                <a:lnTo>
                  <a:pt x="123354" y="2672867"/>
                </a:lnTo>
                <a:lnTo>
                  <a:pt x="127094" y="2667341"/>
                </a:lnTo>
                <a:lnTo>
                  <a:pt x="128161" y="2665763"/>
                </a:lnTo>
                <a:lnTo>
                  <a:pt x="129216" y="2664206"/>
                </a:lnTo>
                <a:cubicBezTo>
                  <a:pt x="130108" y="2662886"/>
                  <a:pt x="130108" y="2662886"/>
                  <a:pt x="130108" y="2662886"/>
                </a:cubicBezTo>
                <a:lnTo>
                  <a:pt x="128161" y="2665763"/>
                </a:lnTo>
                <a:lnTo>
                  <a:pt x="123354" y="2672867"/>
                </a:lnTo>
                <a:lnTo>
                  <a:pt x="123171" y="2672929"/>
                </a:lnTo>
                <a:cubicBezTo>
                  <a:pt x="122404" y="2673192"/>
                  <a:pt x="122404" y="2673192"/>
                  <a:pt x="122404" y="2673192"/>
                </a:cubicBezTo>
                <a:cubicBezTo>
                  <a:pt x="119946" y="2667945"/>
                  <a:pt x="119946" y="2667945"/>
                  <a:pt x="119946" y="2667945"/>
                </a:cubicBezTo>
                <a:cubicBezTo>
                  <a:pt x="113188" y="2671095"/>
                  <a:pt x="108887" y="2666634"/>
                  <a:pt x="107045" y="2660471"/>
                </a:cubicBezTo>
                <a:lnTo>
                  <a:pt x="107292" y="2658100"/>
                </a:lnTo>
                <a:lnTo>
                  <a:pt x="112043" y="2658779"/>
                </a:lnTo>
                <a:lnTo>
                  <a:pt x="108220" y="2649180"/>
                </a:lnTo>
                <a:lnTo>
                  <a:pt x="108887" y="2642765"/>
                </a:lnTo>
                <a:cubicBezTo>
                  <a:pt x="106429" y="2637518"/>
                  <a:pt x="106429" y="2637518"/>
                  <a:pt x="106429" y="2637518"/>
                </a:cubicBezTo>
                <a:cubicBezTo>
                  <a:pt x="112574" y="2639616"/>
                  <a:pt x="112574" y="2639616"/>
                  <a:pt x="112574" y="2639616"/>
                </a:cubicBezTo>
                <a:lnTo>
                  <a:pt x="113172" y="2638425"/>
                </a:lnTo>
                <a:lnTo>
                  <a:pt x="114096" y="2639055"/>
                </a:lnTo>
                <a:lnTo>
                  <a:pt x="113303" y="2638162"/>
                </a:lnTo>
                <a:lnTo>
                  <a:pt x="116259" y="2632272"/>
                </a:lnTo>
                <a:cubicBezTo>
                  <a:pt x="113803" y="2627025"/>
                  <a:pt x="113803" y="2627025"/>
                  <a:pt x="113803" y="2627025"/>
                </a:cubicBezTo>
                <a:cubicBezTo>
                  <a:pt x="119946" y="2625976"/>
                  <a:pt x="119946" y="2625976"/>
                  <a:pt x="119946" y="2625976"/>
                </a:cubicBezTo>
                <a:cubicBezTo>
                  <a:pt x="119946" y="2623879"/>
                  <a:pt x="119946" y="2622829"/>
                  <a:pt x="119946" y="2621780"/>
                </a:cubicBezTo>
                <a:lnTo>
                  <a:pt x="113870" y="2623509"/>
                </a:lnTo>
                <a:lnTo>
                  <a:pt x="118816" y="2617434"/>
                </a:lnTo>
                <a:lnTo>
                  <a:pt x="121262" y="2614430"/>
                </a:lnTo>
                <a:lnTo>
                  <a:pt x="122961" y="2612342"/>
                </a:lnTo>
                <a:lnTo>
                  <a:pt x="120862" y="2614377"/>
                </a:lnTo>
                <a:lnTo>
                  <a:pt x="112516" y="2613271"/>
                </a:lnTo>
                <a:lnTo>
                  <a:pt x="109740" y="2612904"/>
                </a:lnTo>
                <a:lnTo>
                  <a:pt x="109209" y="2612834"/>
                </a:lnTo>
                <a:lnTo>
                  <a:pt x="108209" y="2611285"/>
                </a:lnTo>
                <a:lnTo>
                  <a:pt x="109867" y="2605087"/>
                </a:lnTo>
                <a:lnTo>
                  <a:pt x="115616" y="2599253"/>
                </a:lnTo>
                <a:lnTo>
                  <a:pt x="112447" y="2595434"/>
                </a:lnTo>
                <a:lnTo>
                  <a:pt x="101662" y="2582433"/>
                </a:lnTo>
                <a:lnTo>
                  <a:pt x="103973" y="2579810"/>
                </a:lnTo>
                <a:lnTo>
                  <a:pt x="95802" y="2574383"/>
                </a:lnTo>
                <a:lnTo>
                  <a:pt x="92580" y="2569623"/>
                </a:lnTo>
                <a:lnTo>
                  <a:pt x="91470" y="2564874"/>
                </a:lnTo>
                <a:lnTo>
                  <a:pt x="92914" y="2565121"/>
                </a:lnTo>
                <a:lnTo>
                  <a:pt x="95381" y="2563014"/>
                </a:lnTo>
                <a:lnTo>
                  <a:pt x="110523" y="2578707"/>
                </a:lnTo>
                <a:cubicBezTo>
                  <a:pt x="110523" y="2578707"/>
                  <a:pt x="110523" y="2578707"/>
                  <a:pt x="108067" y="2576160"/>
                </a:cubicBezTo>
                <a:lnTo>
                  <a:pt x="95381" y="2563014"/>
                </a:lnTo>
                <a:lnTo>
                  <a:pt x="100286" y="2558826"/>
                </a:lnTo>
                <a:cubicBezTo>
                  <a:pt x="97828" y="2552531"/>
                  <a:pt x="97828" y="2552531"/>
                  <a:pt x="97828" y="2552531"/>
                </a:cubicBezTo>
                <a:cubicBezTo>
                  <a:pt x="103973" y="2554628"/>
                  <a:pt x="103973" y="2554628"/>
                  <a:pt x="103973" y="2554628"/>
                </a:cubicBezTo>
                <a:cubicBezTo>
                  <a:pt x="102744" y="2546235"/>
                  <a:pt x="97828" y="2542037"/>
                  <a:pt x="100286" y="2530495"/>
                </a:cubicBezTo>
                <a:lnTo>
                  <a:pt x="103734" y="2531379"/>
                </a:lnTo>
                <a:lnTo>
                  <a:pt x="110918" y="2541616"/>
                </a:lnTo>
                <a:cubicBezTo>
                  <a:pt x="116445" y="2544470"/>
                  <a:pt x="123201" y="2546284"/>
                  <a:pt x="128114" y="2549397"/>
                </a:cubicBezTo>
                <a:cubicBezTo>
                  <a:pt x="130571" y="2542136"/>
                  <a:pt x="130571" y="2542136"/>
                  <a:pt x="130571" y="2542136"/>
                </a:cubicBezTo>
                <a:cubicBezTo>
                  <a:pt x="130571" y="2540060"/>
                  <a:pt x="130571" y="2540060"/>
                  <a:pt x="130571" y="2540060"/>
                </a:cubicBezTo>
                <a:cubicBezTo>
                  <a:pt x="131799" y="2542136"/>
                  <a:pt x="131799" y="2542136"/>
                  <a:pt x="131799" y="2542136"/>
                </a:cubicBezTo>
                <a:cubicBezTo>
                  <a:pt x="134870" y="2537468"/>
                  <a:pt x="135484" y="2531764"/>
                  <a:pt x="135178" y="2526058"/>
                </a:cubicBezTo>
                <a:cubicBezTo>
                  <a:pt x="134870" y="2520353"/>
                  <a:pt x="133642" y="2514648"/>
                  <a:pt x="133027" y="2509980"/>
                </a:cubicBezTo>
                <a:cubicBezTo>
                  <a:pt x="131799" y="2508943"/>
                  <a:pt x="129343" y="2507906"/>
                  <a:pt x="128114" y="2507906"/>
                </a:cubicBezTo>
                <a:lnTo>
                  <a:pt x="122842" y="2511468"/>
                </a:lnTo>
                <a:lnTo>
                  <a:pt x="121271" y="2509094"/>
                </a:lnTo>
                <a:lnTo>
                  <a:pt x="120745" y="2506868"/>
                </a:lnTo>
                <a:lnTo>
                  <a:pt x="119749" y="2506792"/>
                </a:lnTo>
                <a:lnTo>
                  <a:pt x="115646" y="2500592"/>
                </a:lnTo>
                <a:lnTo>
                  <a:pt x="100531" y="2494913"/>
                </a:lnTo>
                <a:lnTo>
                  <a:pt x="100286" y="2494822"/>
                </a:lnTo>
                <a:cubicBezTo>
                  <a:pt x="99057" y="2486429"/>
                  <a:pt x="107658" y="2487478"/>
                  <a:pt x="103973" y="2476984"/>
                </a:cubicBezTo>
                <a:cubicBezTo>
                  <a:pt x="97828" y="2479083"/>
                  <a:pt x="97828" y="2479083"/>
                  <a:pt x="97828" y="2479083"/>
                </a:cubicBezTo>
                <a:lnTo>
                  <a:pt x="99396" y="2474065"/>
                </a:lnTo>
                <a:lnTo>
                  <a:pt x="100286" y="2473837"/>
                </a:lnTo>
                <a:cubicBezTo>
                  <a:pt x="100286" y="2473837"/>
                  <a:pt x="100286" y="2473837"/>
                  <a:pt x="102744" y="2463345"/>
                </a:cubicBezTo>
                <a:lnTo>
                  <a:pt x="99396" y="2474065"/>
                </a:lnTo>
                <a:lnTo>
                  <a:pt x="87998" y="2476984"/>
                </a:lnTo>
                <a:lnTo>
                  <a:pt x="86921" y="2469722"/>
                </a:lnTo>
                <a:lnTo>
                  <a:pt x="86617" y="2467673"/>
                </a:lnTo>
                <a:lnTo>
                  <a:pt x="86259" y="2466975"/>
                </a:lnTo>
                <a:lnTo>
                  <a:pt x="91726" y="2460939"/>
                </a:lnTo>
                <a:lnTo>
                  <a:pt x="104367" y="2446979"/>
                </a:lnTo>
                <a:lnTo>
                  <a:pt x="93704" y="2444979"/>
                </a:lnTo>
                <a:lnTo>
                  <a:pt x="82719" y="2430754"/>
                </a:lnTo>
                <a:lnTo>
                  <a:pt x="81840" y="2429616"/>
                </a:lnTo>
                <a:lnTo>
                  <a:pt x="87393" y="2431962"/>
                </a:lnTo>
                <a:cubicBezTo>
                  <a:pt x="88331" y="2432357"/>
                  <a:pt x="88331" y="2432357"/>
                  <a:pt x="88331" y="2432357"/>
                </a:cubicBezTo>
                <a:cubicBezTo>
                  <a:pt x="92082" y="2431302"/>
                  <a:pt x="93334" y="2429189"/>
                  <a:pt x="92082" y="2424965"/>
                </a:cubicBezTo>
                <a:cubicBezTo>
                  <a:pt x="89581" y="2426021"/>
                  <a:pt x="88331" y="2426548"/>
                  <a:pt x="87705" y="2426813"/>
                </a:cubicBezTo>
                <a:lnTo>
                  <a:pt x="87407" y="2426939"/>
                </a:lnTo>
                <a:lnTo>
                  <a:pt x="87079" y="2427076"/>
                </a:lnTo>
                <a:cubicBezTo>
                  <a:pt x="84579" y="2421797"/>
                  <a:pt x="84579" y="2421797"/>
                  <a:pt x="84579" y="2421797"/>
                </a:cubicBezTo>
                <a:cubicBezTo>
                  <a:pt x="83328" y="2421797"/>
                  <a:pt x="82078" y="2421797"/>
                  <a:pt x="80827" y="2421797"/>
                </a:cubicBezTo>
                <a:cubicBezTo>
                  <a:pt x="80827" y="2425492"/>
                  <a:pt x="80827" y="2427342"/>
                  <a:pt x="80827" y="2428265"/>
                </a:cubicBezTo>
                <a:lnTo>
                  <a:pt x="80827" y="2428586"/>
                </a:lnTo>
                <a:lnTo>
                  <a:pt x="80595" y="2428586"/>
                </a:lnTo>
                <a:lnTo>
                  <a:pt x="78481" y="2421879"/>
                </a:lnTo>
                <a:cubicBezTo>
                  <a:pt x="77559" y="2418956"/>
                  <a:pt x="77559" y="2418956"/>
                  <a:pt x="77559" y="2418956"/>
                </a:cubicBezTo>
                <a:lnTo>
                  <a:pt x="80595" y="2428586"/>
                </a:lnTo>
                <a:lnTo>
                  <a:pt x="78543" y="2428586"/>
                </a:lnTo>
                <a:cubicBezTo>
                  <a:pt x="74166" y="2429671"/>
                  <a:pt x="72290" y="2432381"/>
                  <a:pt x="71195" y="2435634"/>
                </a:cubicBezTo>
                <a:lnTo>
                  <a:pt x="70616" y="2437877"/>
                </a:lnTo>
                <a:lnTo>
                  <a:pt x="70217" y="2437762"/>
                </a:lnTo>
                <a:lnTo>
                  <a:pt x="64653" y="2435016"/>
                </a:lnTo>
                <a:lnTo>
                  <a:pt x="62148" y="2435445"/>
                </a:lnTo>
                <a:lnTo>
                  <a:pt x="60793" y="2435055"/>
                </a:lnTo>
                <a:lnTo>
                  <a:pt x="60577" y="2435713"/>
                </a:lnTo>
                <a:lnTo>
                  <a:pt x="58510" y="2436066"/>
                </a:lnTo>
                <a:cubicBezTo>
                  <a:pt x="63424" y="2430819"/>
                  <a:pt x="65882" y="2424523"/>
                  <a:pt x="65882" y="2419277"/>
                </a:cubicBezTo>
                <a:cubicBezTo>
                  <a:pt x="64653" y="2419277"/>
                  <a:pt x="63424" y="2419277"/>
                  <a:pt x="62196" y="2418228"/>
                </a:cubicBezTo>
                <a:cubicBezTo>
                  <a:pt x="59738" y="2430819"/>
                  <a:pt x="59738" y="2430819"/>
                  <a:pt x="59738" y="2430819"/>
                </a:cubicBezTo>
                <a:lnTo>
                  <a:pt x="55563" y="2423019"/>
                </a:lnTo>
                <a:lnTo>
                  <a:pt x="56634" y="2421050"/>
                </a:lnTo>
                <a:lnTo>
                  <a:pt x="49674" y="2405409"/>
                </a:lnTo>
                <a:lnTo>
                  <a:pt x="52868" y="2401879"/>
                </a:lnTo>
                <a:lnTo>
                  <a:pt x="52868" y="2407154"/>
                </a:lnTo>
                <a:lnTo>
                  <a:pt x="56683" y="2407154"/>
                </a:lnTo>
                <a:lnTo>
                  <a:pt x="59075" y="2413567"/>
                </a:lnTo>
                <a:lnTo>
                  <a:pt x="63900" y="2414646"/>
                </a:lnTo>
                <a:cubicBezTo>
                  <a:pt x="67518" y="2415723"/>
                  <a:pt x="72343" y="2417879"/>
                  <a:pt x="77166" y="2418956"/>
                </a:cubicBezTo>
                <a:cubicBezTo>
                  <a:pt x="78372" y="2417879"/>
                  <a:pt x="78372" y="2416800"/>
                  <a:pt x="78372" y="2415723"/>
                </a:cubicBezTo>
                <a:lnTo>
                  <a:pt x="73436" y="2409193"/>
                </a:lnTo>
                <a:lnTo>
                  <a:pt x="77687" y="2398888"/>
                </a:lnTo>
                <a:lnTo>
                  <a:pt x="78470" y="2384046"/>
                </a:lnTo>
                <a:lnTo>
                  <a:pt x="84885" y="2385609"/>
                </a:lnTo>
                <a:lnTo>
                  <a:pt x="86986" y="2389991"/>
                </a:lnTo>
                <a:lnTo>
                  <a:pt x="86869" y="2390483"/>
                </a:lnTo>
                <a:cubicBezTo>
                  <a:pt x="80666" y="2389441"/>
                  <a:pt x="80666" y="2389441"/>
                  <a:pt x="80666" y="2389441"/>
                </a:cubicBezTo>
                <a:cubicBezTo>
                  <a:pt x="68258" y="2411303"/>
                  <a:pt x="94314" y="2437329"/>
                  <a:pt x="109202" y="2413385"/>
                </a:cubicBezTo>
                <a:cubicBezTo>
                  <a:pt x="106720" y="2408179"/>
                  <a:pt x="106720" y="2408179"/>
                  <a:pt x="106720" y="2408179"/>
                </a:cubicBezTo>
                <a:lnTo>
                  <a:pt x="107161" y="2408106"/>
                </a:lnTo>
                <a:lnTo>
                  <a:pt x="114657" y="2414012"/>
                </a:lnTo>
                <a:lnTo>
                  <a:pt x="119476" y="2417812"/>
                </a:lnTo>
                <a:lnTo>
                  <a:pt x="118168" y="2417453"/>
                </a:lnTo>
                <a:cubicBezTo>
                  <a:pt x="110490" y="2419928"/>
                  <a:pt x="109345" y="2434581"/>
                  <a:pt x="124013" y="2433790"/>
                </a:cubicBezTo>
                <a:lnTo>
                  <a:pt x="126392" y="2424883"/>
                </a:lnTo>
                <a:lnTo>
                  <a:pt x="129687" y="2425877"/>
                </a:lnTo>
                <a:lnTo>
                  <a:pt x="130137" y="2426012"/>
                </a:lnTo>
                <a:lnTo>
                  <a:pt x="129539" y="2425539"/>
                </a:lnTo>
                <a:lnTo>
                  <a:pt x="128843" y="2423942"/>
                </a:lnTo>
                <a:lnTo>
                  <a:pt x="128778" y="2423793"/>
                </a:lnTo>
                <a:lnTo>
                  <a:pt x="127479" y="2420817"/>
                </a:lnTo>
                <a:lnTo>
                  <a:pt x="127681" y="2420060"/>
                </a:lnTo>
                <a:lnTo>
                  <a:pt x="127076" y="2419894"/>
                </a:lnTo>
                <a:lnTo>
                  <a:pt x="119950" y="2417941"/>
                </a:lnTo>
                <a:lnTo>
                  <a:pt x="115894" y="2412001"/>
                </a:lnTo>
                <a:lnTo>
                  <a:pt x="107295" y="2408083"/>
                </a:lnTo>
                <a:lnTo>
                  <a:pt x="112148" y="2407269"/>
                </a:lnTo>
                <a:cubicBezTo>
                  <a:pt x="112924" y="2407139"/>
                  <a:pt x="112924" y="2407139"/>
                  <a:pt x="112924" y="2407139"/>
                </a:cubicBezTo>
                <a:cubicBezTo>
                  <a:pt x="112924" y="2405056"/>
                  <a:pt x="111684" y="2402974"/>
                  <a:pt x="109202" y="2402974"/>
                </a:cubicBezTo>
                <a:lnTo>
                  <a:pt x="98036" y="2405056"/>
                </a:lnTo>
                <a:lnTo>
                  <a:pt x="98109" y="2404779"/>
                </a:lnTo>
                <a:lnTo>
                  <a:pt x="105208" y="2398784"/>
                </a:lnTo>
                <a:cubicBezTo>
                  <a:pt x="110484" y="2394329"/>
                  <a:pt x="110484" y="2394329"/>
                  <a:pt x="110484" y="2394329"/>
                </a:cubicBezTo>
                <a:cubicBezTo>
                  <a:pt x="109234" y="2394329"/>
                  <a:pt x="109234" y="2394329"/>
                  <a:pt x="107983" y="2394329"/>
                </a:cubicBezTo>
                <a:lnTo>
                  <a:pt x="98119" y="2404740"/>
                </a:lnTo>
                <a:lnTo>
                  <a:pt x="100206" y="2396859"/>
                </a:lnTo>
                <a:cubicBezTo>
                  <a:pt x="100516" y="2395688"/>
                  <a:pt x="100516" y="2395688"/>
                  <a:pt x="100516" y="2395688"/>
                </a:cubicBezTo>
                <a:cubicBezTo>
                  <a:pt x="99276" y="2395688"/>
                  <a:pt x="98036" y="2395688"/>
                  <a:pt x="96794" y="2395688"/>
                </a:cubicBezTo>
                <a:lnTo>
                  <a:pt x="89124" y="2386493"/>
                </a:lnTo>
                <a:lnTo>
                  <a:pt x="98060" y="2387218"/>
                </a:lnTo>
                <a:lnTo>
                  <a:pt x="103022" y="2381487"/>
                </a:lnTo>
                <a:lnTo>
                  <a:pt x="104516" y="2389626"/>
                </a:lnTo>
                <a:cubicBezTo>
                  <a:pt x="109519" y="2394864"/>
                  <a:pt x="127028" y="2390672"/>
                  <a:pt x="123276" y="2383338"/>
                </a:cubicBezTo>
                <a:lnTo>
                  <a:pt x="106446" y="2377533"/>
                </a:lnTo>
                <a:lnTo>
                  <a:pt x="123918" y="2357356"/>
                </a:lnTo>
                <a:cubicBezTo>
                  <a:pt x="106833" y="2367355"/>
                  <a:pt x="96154" y="2373603"/>
                  <a:pt x="89480" y="2377510"/>
                </a:cubicBezTo>
                <a:lnTo>
                  <a:pt x="86556" y="2379220"/>
                </a:lnTo>
                <a:lnTo>
                  <a:pt x="86441" y="2377359"/>
                </a:lnTo>
                <a:lnTo>
                  <a:pt x="86373" y="2376272"/>
                </a:lnTo>
                <a:lnTo>
                  <a:pt x="86585" y="2376224"/>
                </a:lnTo>
                <a:cubicBezTo>
                  <a:pt x="89809" y="2373921"/>
                  <a:pt x="91344" y="2370338"/>
                  <a:pt x="91344" y="2365218"/>
                </a:cubicBezTo>
                <a:lnTo>
                  <a:pt x="85787" y="2366799"/>
                </a:lnTo>
                <a:lnTo>
                  <a:pt x="85268" y="2358390"/>
                </a:lnTo>
                <a:lnTo>
                  <a:pt x="87973" y="2357639"/>
                </a:lnTo>
                <a:lnTo>
                  <a:pt x="85131" y="2356199"/>
                </a:lnTo>
                <a:lnTo>
                  <a:pt x="85065" y="2355132"/>
                </a:lnTo>
                <a:lnTo>
                  <a:pt x="89748" y="2356319"/>
                </a:lnTo>
                <a:cubicBezTo>
                  <a:pt x="90865" y="2356601"/>
                  <a:pt x="90865" y="2356601"/>
                  <a:pt x="90865" y="2356601"/>
                </a:cubicBezTo>
                <a:lnTo>
                  <a:pt x="85065" y="2355132"/>
                </a:lnTo>
                <a:lnTo>
                  <a:pt x="84900" y="2352454"/>
                </a:lnTo>
                <a:lnTo>
                  <a:pt x="86217" y="2351565"/>
                </a:lnTo>
                <a:lnTo>
                  <a:pt x="95422" y="2357118"/>
                </a:lnTo>
                <a:cubicBezTo>
                  <a:pt x="103337" y="2361891"/>
                  <a:pt x="103337" y="2361891"/>
                  <a:pt x="103337" y="2361891"/>
                </a:cubicBezTo>
                <a:cubicBezTo>
                  <a:pt x="102712" y="2358291"/>
                  <a:pt x="99586" y="2356233"/>
                  <a:pt x="95833" y="2354689"/>
                </a:cubicBezTo>
                <a:lnTo>
                  <a:pt x="86591" y="2351312"/>
                </a:lnTo>
                <a:lnTo>
                  <a:pt x="87206" y="2350897"/>
                </a:lnTo>
                <a:cubicBezTo>
                  <a:pt x="87973" y="2350378"/>
                  <a:pt x="87973" y="2350378"/>
                  <a:pt x="87973" y="2350378"/>
                </a:cubicBezTo>
                <a:cubicBezTo>
                  <a:pt x="87973" y="2348302"/>
                  <a:pt x="87973" y="2346229"/>
                  <a:pt x="87973" y="2344154"/>
                </a:cubicBezTo>
                <a:lnTo>
                  <a:pt x="83640" y="2344886"/>
                </a:lnTo>
                <a:lnTo>
                  <a:pt x="82600" y="2345062"/>
                </a:lnTo>
                <a:lnTo>
                  <a:pt x="81989" y="2345165"/>
                </a:lnTo>
                <a:lnTo>
                  <a:pt x="82379" y="2344342"/>
                </a:lnTo>
                <a:lnTo>
                  <a:pt x="83249" y="2342505"/>
                </a:lnTo>
                <a:lnTo>
                  <a:pt x="81989" y="2345165"/>
                </a:lnTo>
                <a:lnTo>
                  <a:pt x="81833" y="2345192"/>
                </a:lnTo>
                <a:cubicBezTo>
                  <a:pt x="80604" y="2340006"/>
                  <a:pt x="80604" y="2340006"/>
                  <a:pt x="80604" y="2340006"/>
                </a:cubicBezTo>
                <a:lnTo>
                  <a:pt x="76516" y="2343921"/>
                </a:lnTo>
                <a:lnTo>
                  <a:pt x="76516" y="2337811"/>
                </a:lnTo>
                <a:lnTo>
                  <a:pt x="83005" y="2341024"/>
                </a:lnTo>
                <a:lnTo>
                  <a:pt x="83771" y="2341403"/>
                </a:lnTo>
                <a:lnTo>
                  <a:pt x="101858" y="2350355"/>
                </a:lnTo>
                <a:cubicBezTo>
                  <a:pt x="98157" y="2346081"/>
                  <a:pt x="96923" y="2340738"/>
                  <a:pt x="90755" y="2337530"/>
                </a:cubicBezTo>
                <a:lnTo>
                  <a:pt x="82431" y="2337530"/>
                </a:lnTo>
                <a:lnTo>
                  <a:pt x="81226" y="2330208"/>
                </a:lnTo>
                <a:cubicBezTo>
                  <a:pt x="81226" y="2330208"/>
                  <a:pt x="81226" y="2330208"/>
                  <a:pt x="81644" y="2332754"/>
                </a:cubicBezTo>
                <a:lnTo>
                  <a:pt x="82431" y="2337530"/>
                </a:lnTo>
                <a:lnTo>
                  <a:pt x="76516" y="2337530"/>
                </a:lnTo>
                <a:lnTo>
                  <a:pt x="75951" y="2337530"/>
                </a:lnTo>
                <a:lnTo>
                  <a:pt x="76118" y="2337614"/>
                </a:lnTo>
                <a:lnTo>
                  <a:pt x="73948" y="2338068"/>
                </a:lnTo>
                <a:lnTo>
                  <a:pt x="74258" y="2337585"/>
                </a:lnTo>
                <a:cubicBezTo>
                  <a:pt x="74736" y="2335910"/>
                  <a:pt x="74583" y="2334025"/>
                  <a:pt x="73055" y="2331944"/>
                </a:cubicBezTo>
                <a:cubicBezTo>
                  <a:pt x="64498" y="2328301"/>
                  <a:pt x="62971" y="2334025"/>
                  <a:pt x="64345" y="2339617"/>
                </a:cubicBezTo>
                <a:lnTo>
                  <a:pt x="64561" y="2340027"/>
                </a:lnTo>
                <a:lnTo>
                  <a:pt x="56047" y="2341805"/>
                </a:lnTo>
                <a:lnTo>
                  <a:pt x="49173" y="2343241"/>
                </a:lnTo>
                <a:lnTo>
                  <a:pt x="42978" y="2344535"/>
                </a:lnTo>
                <a:cubicBezTo>
                  <a:pt x="41111" y="2344924"/>
                  <a:pt x="41111" y="2344924"/>
                  <a:pt x="41111" y="2344924"/>
                </a:cubicBezTo>
                <a:lnTo>
                  <a:pt x="22171" y="2346662"/>
                </a:lnTo>
                <a:lnTo>
                  <a:pt x="17490" y="2305826"/>
                </a:lnTo>
                <a:lnTo>
                  <a:pt x="18637" y="2303381"/>
                </a:lnTo>
                <a:lnTo>
                  <a:pt x="21463" y="2311081"/>
                </a:lnTo>
                <a:lnTo>
                  <a:pt x="22679" y="2307391"/>
                </a:lnTo>
                <a:lnTo>
                  <a:pt x="22829" y="2307606"/>
                </a:lnTo>
                <a:cubicBezTo>
                  <a:pt x="26535" y="2307606"/>
                  <a:pt x="30241" y="2305500"/>
                  <a:pt x="38886" y="2304445"/>
                </a:cubicBezTo>
                <a:cubicBezTo>
                  <a:pt x="36415" y="2288645"/>
                  <a:pt x="36415" y="2288645"/>
                  <a:pt x="36415" y="2288645"/>
                </a:cubicBezTo>
                <a:cubicBezTo>
                  <a:pt x="40121" y="2286538"/>
                  <a:pt x="40121" y="2286538"/>
                  <a:pt x="40121" y="2286538"/>
                </a:cubicBezTo>
                <a:lnTo>
                  <a:pt x="45616" y="2281851"/>
                </a:lnTo>
                <a:lnTo>
                  <a:pt x="47137" y="2285902"/>
                </a:lnTo>
                <a:cubicBezTo>
                  <a:pt x="46828" y="2289056"/>
                  <a:pt x="46520" y="2293000"/>
                  <a:pt x="49604" y="2297206"/>
                </a:cubicBezTo>
                <a:cubicBezTo>
                  <a:pt x="59472" y="2297732"/>
                  <a:pt x="61940" y="2289319"/>
                  <a:pt x="60089" y="2282747"/>
                </a:cubicBezTo>
                <a:cubicBezTo>
                  <a:pt x="59164" y="2279462"/>
                  <a:pt x="57160" y="2276636"/>
                  <a:pt x="54461" y="2275617"/>
                </a:cubicBezTo>
                <a:lnTo>
                  <a:pt x="49558" y="2277475"/>
                </a:lnTo>
                <a:lnTo>
                  <a:pt x="51237" y="2273897"/>
                </a:lnTo>
                <a:lnTo>
                  <a:pt x="60622" y="2273897"/>
                </a:lnTo>
                <a:lnTo>
                  <a:pt x="61931" y="2274412"/>
                </a:lnTo>
                <a:lnTo>
                  <a:pt x="60812" y="2282067"/>
                </a:lnTo>
                <a:cubicBezTo>
                  <a:pt x="60441" y="2284614"/>
                  <a:pt x="60441" y="2284614"/>
                  <a:pt x="60441" y="2284614"/>
                </a:cubicBezTo>
                <a:lnTo>
                  <a:pt x="61931" y="2274412"/>
                </a:lnTo>
                <a:lnTo>
                  <a:pt x="65150" y="2275675"/>
                </a:lnTo>
                <a:lnTo>
                  <a:pt x="64466" y="2273897"/>
                </a:lnTo>
                <a:lnTo>
                  <a:pt x="68527" y="2273897"/>
                </a:lnTo>
                <a:cubicBezTo>
                  <a:pt x="68527" y="2279164"/>
                  <a:pt x="68527" y="2279164"/>
                  <a:pt x="68527" y="2279164"/>
                </a:cubicBezTo>
                <a:cubicBezTo>
                  <a:pt x="70996" y="2273897"/>
                  <a:pt x="70996" y="2273897"/>
                  <a:pt x="70996" y="2273897"/>
                </a:cubicBezTo>
                <a:lnTo>
                  <a:pt x="86904" y="2271354"/>
                </a:lnTo>
                <a:lnTo>
                  <a:pt x="84595" y="2281824"/>
                </a:lnTo>
                <a:lnTo>
                  <a:pt x="86438" y="2282584"/>
                </a:lnTo>
                <a:lnTo>
                  <a:pt x="85222" y="2296637"/>
                </a:lnTo>
                <a:lnTo>
                  <a:pt x="85111" y="2296274"/>
                </a:lnTo>
                <a:cubicBezTo>
                  <a:pt x="85111" y="2300451"/>
                  <a:pt x="80183" y="2299408"/>
                  <a:pt x="81414" y="2293140"/>
                </a:cubicBezTo>
                <a:cubicBezTo>
                  <a:pt x="66628" y="2290007"/>
                  <a:pt x="58004" y="2309853"/>
                  <a:pt x="69094" y="2317165"/>
                </a:cubicBezTo>
                <a:cubicBezTo>
                  <a:pt x="69555" y="2314031"/>
                  <a:pt x="73135" y="2311045"/>
                  <a:pt x="76976" y="2308260"/>
                </a:cubicBezTo>
                <a:lnTo>
                  <a:pt x="84766" y="2301914"/>
                </a:lnTo>
                <a:lnTo>
                  <a:pt x="84505" y="2304912"/>
                </a:lnTo>
                <a:cubicBezTo>
                  <a:pt x="86962" y="2305961"/>
                  <a:pt x="90647" y="2308055"/>
                  <a:pt x="94331" y="2310151"/>
                </a:cubicBezTo>
                <a:lnTo>
                  <a:pt x="94776" y="2303316"/>
                </a:lnTo>
                <a:lnTo>
                  <a:pt x="96932" y="2307606"/>
                </a:lnTo>
                <a:cubicBezTo>
                  <a:pt x="105578" y="2306552"/>
                  <a:pt x="114224" y="2318139"/>
                  <a:pt x="132749" y="2318139"/>
                </a:cubicBezTo>
                <a:cubicBezTo>
                  <a:pt x="130279" y="2312873"/>
                  <a:pt x="130279" y="2312873"/>
                  <a:pt x="130279" y="2312873"/>
                </a:cubicBezTo>
                <a:cubicBezTo>
                  <a:pt x="132749" y="2307606"/>
                  <a:pt x="132749" y="2307606"/>
                  <a:pt x="132749" y="2307606"/>
                </a:cubicBezTo>
                <a:cubicBezTo>
                  <a:pt x="127808" y="2303392"/>
                  <a:pt x="121634" y="2301286"/>
                  <a:pt x="124103" y="2289698"/>
                </a:cubicBezTo>
                <a:cubicBezTo>
                  <a:pt x="130279" y="2290752"/>
                  <a:pt x="130279" y="2294966"/>
                  <a:pt x="136454" y="2293912"/>
                </a:cubicBezTo>
                <a:cubicBezTo>
                  <a:pt x="139541" y="2292859"/>
                  <a:pt x="141086" y="2292332"/>
                  <a:pt x="141857" y="2292068"/>
                </a:cubicBezTo>
                <a:lnTo>
                  <a:pt x="142602" y="2291815"/>
                </a:lnTo>
                <a:lnTo>
                  <a:pt x="142630" y="2291806"/>
                </a:lnTo>
                <a:cubicBezTo>
                  <a:pt x="145099" y="2297072"/>
                  <a:pt x="145099" y="2297072"/>
                  <a:pt x="145099" y="2297072"/>
                </a:cubicBezTo>
                <a:cubicBezTo>
                  <a:pt x="148805" y="2297072"/>
                  <a:pt x="150040" y="2293912"/>
                  <a:pt x="152510" y="2293912"/>
                </a:cubicBezTo>
                <a:cubicBezTo>
                  <a:pt x="154981" y="2288645"/>
                  <a:pt x="154981" y="2288645"/>
                  <a:pt x="154981" y="2288645"/>
                </a:cubicBezTo>
                <a:lnTo>
                  <a:pt x="155558" y="2288744"/>
                </a:lnTo>
                <a:lnTo>
                  <a:pt x="155558" y="2267131"/>
                </a:lnTo>
                <a:lnTo>
                  <a:pt x="145099" y="2261257"/>
                </a:lnTo>
                <a:cubicBezTo>
                  <a:pt x="142630" y="2266524"/>
                  <a:pt x="142630" y="2266524"/>
                  <a:pt x="142630" y="2266524"/>
                </a:cubicBezTo>
                <a:cubicBezTo>
                  <a:pt x="143865" y="2255990"/>
                  <a:pt x="143865" y="2255990"/>
                  <a:pt x="143865" y="2255990"/>
                </a:cubicBezTo>
                <a:cubicBezTo>
                  <a:pt x="147569" y="2251777"/>
                  <a:pt x="150040" y="2248617"/>
                  <a:pt x="146334" y="2244404"/>
                </a:cubicBezTo>
                <a:cubicBezTo>
                  <a:pt x="147569" y="2237031"/>
                  <a:pt x="145099" y="2230710"/>
                  <a:pt x="142630" y="2224390"/>
                </a:cubicBezTo>
                <a:cubicBezTo>
                  <a:pt x="148805" y="2226497"/>
                  <a:pt x="148805" y="2226497"/>
                  <a:pt x="148805" y="2226497"/>
                </a:cubicBezTo>
                <a:cubicBezTo>
                  <a:pt x="161157" y="2219123"/>
                  <a:pt x="147569" y="2203323"/>
                  <a:pt x="140159" y="2201217"/>
                </a:cubicBezTo>
                <a:lnTo>
                  <a:pt x="136301" y="2202862"/>
                </a:lnTo>
                <a:lnTo>
                  <a:pt x="143210" y="2197806"/>
                </a:lnTo>
                <a:lnTo>
                  <a:pt x="145780" y="2195925"/>
                </a:lnTo>
                <a:lnTo>
                  <a:pt x="148348" y="2194045"/>
                </a:lnTo>
                <a:lnTo>
                  <a:pt x="148360" y="2194045"/>
                </a:lnTo>
                <a:cubicBezTo>
                  <a:pt x="148829" y="2194045"/>
                  <a:pt x="148829" y="2194045"/>
                  <a:pt x="148829" y="2194045"/>
                </a:cubicBezTo>
                <a:cubicBezTo>
                  <a:pt x="148829" y="2198194"/>
                  <a:pt x="148829" y="2198194"/>
                  <a:pt x="148829" y="2198194"/>
                </a:cubicBezTo>
                <a:lnTo>
                  <a:pt x="155558" y="2185171"/>
                </a:lnTo>
                <a:lnTo>
                  <a:pt x="155558" y="2183987"/>
                </a:lnTo>
                <a:lnTo>
                  <a:pt x="148361" y="2186913"/>
                </a:lnTo>
                <a:cubicBezTo>
                  <a:pt x="147266" y="2189376"/>
                  <a:pt x="146954" y="2192488"/>
                  <a:pt x="145077" y="2194045"/>
                </a:cubicBezTo>
                <a:lnTo>
                  <a:pt x="148348" y="2194045"/>
                </a:lnTo>
                <a:lnTo>
                  <a:pt x="147189" y="2194893"/>
                </a:lnTo>
                <a:lnTo>
                  <a:pt x="145780" y="2195925"/>
                </a:lnTo>
                <a:lnTo>
                  <a:pt x="136301" y="2202862"/>
                </a:lnTo>
                <a:lnTo>
                  <a:pt x="135837" y="2203059"/>
                </a:lnTo>
                <a:cubicBezTo>
                  <a:pt x="135218" y="2203323"/>
                  <a:pt x="135218" y="2203323"/>
                  <a:pt x="135218" y="2203323"/>
                </a:cubicBezTo>
                <a:cubicBezTo>
                  <a:pt x="136454" y="2198056"/>
                  <a:pt x="136454" y="2198056"/>
                  <a:pt x="136454" y="2198056"/>
                </a:cubicBezTo>
                <a:cubicBezTo>
                  <a:pt x="122869" y="2193842"/>
                  <a:pt x="147569" y="2197003"/>
                  <a:pt x="140159" y="2187522"/>
                </a:cubicBezTo>
                <a:cubicBezTo>
                  <a:pt x="135218" y="2185416"/>
                  <a:pt x="135218" y="2185416"/>
                  <a:pt x="135218" y="2185416"/>
                </a:cubicBezTo>
                <a:cubicBezTo>
                  <a:pt x="136454" y="2180149"/>
                  <a:pt x="136454" y="2180149"/>
                  <a:pt x="136454" y="2180149"/>
                </a:cubicBezTo>
                <a:cubicBezTo>
                  <a:pt x="133985" y="2180149"/>
                  <a:pt x="131514" y="2179096"/>
                  <a:pt x="132749" y="2175935"/>
                </a:cubicBezTo>
                <a:cubicBezTo>
                  <a:pt x="129661" y="2174355"/>
                  <a:pt x="128118" y="2173566"/>
                  <a:pt x="127346" y="2173170"/>
                </a:cubicBezTo>
                <a:lnTo>
                  <a:pt x="127093" y="2173040"/>
                </a:lnTo>
                <a:lnTo>
                  <a:pt x="126575" y="2172776"/>
                </a:lnTo>
                <a:cubicBezTo>
                  <a:pt x="129044" y="2165401"/>
                  <a:pt x="129044" y="2165401"/>
                  <a:pt x="129044" y="2165401"/>
                </a:cubicBezTo>
                <a:cubicBezTo>
                  <a:pt x="117003" y="2150391"/>
                  <a:pt x="91761" y="2169155"/>
                  <a:pt x="91356" y="2183029"/>
                </a:cubicBezTo>
                <a:lnTo>
                  <a:pt x="99053" y="2191997"/>
                </a:lnTo>
                <a:lnTo>
                  <a:pt x="97957" y="2193333"/>
                </a:lnTo>
                <a:cubicBezTo>
                  <a:pt x="97957" y="2193333"/>
                  <a:pt x="97957" y="2193333"/>
                  <a:pt x="98962" y="2192108"/>
                </a:cubicBezTo>
                <a:lnTo>
                  <a:pt x="99053" y="2191997"/>
                </a:lnTo>
                <a:lnTo>
                  <a:pt x="100638" y="2193842"/>
                </a:lnTo>
                <a:cubicBezTo>
                  <a:pt x="103108" y="2188575"/>
                  <a:pt x="103108" y="2188575"/>
                  <a:pt x="103108" y="2188575"/>
                </a:cubicBezTo>
                <a:lnTo>
                  <a:pt x="103379" y="2190878"/>
                </a:lnTo>
                <a:lnTo>
                  <a:pt x="102910" y="2198701"/>
                </a:lnTo>
                <a:lnTo>
                  <a:pt x="100638" y="2198056"/>
                </a:lnTo>
                <a:lnTo>
                  <a:pt x="95620" y="2195746"/>
                </a:lnTo>
                <a:lnTo>
                  <a:pt x="90411" y="2193348"/>
                </a:lnTo>
                <a:lnTo>
                  <a:pt x="87184" y="2195213"/>
                </a:lnTo>
                <a:lnTo>
                  <a:pt x="84624" y="2193448"/>
                </a:lnTo>
                <a:cubicBezTo>
                  <a:pt x="84624" y="2196088"/>
                  <a:pt x="82748" y="2196881"/>
                  <a:pt x="80716" y="2197539"/>
                </a:cubicBezTo>
                <a:lnTo>
                  <a:pt x="77086" y="2200012"/>
                </a:lnTo>
                <a:lnTo>
                  <a:pt x="75870" y="2200839"/>
                </a:lnTo>
                <a:lnTo>
                  <a:pt x="79495" y="2201938"/>
                </a:lnTo>
                <a:lnTo>
                  <a:pt x="68527" y="2219123"/>
                </a:lnTo>
                <a:cubicBezTo>
                  <a:pt x="58645" y="2219123"/>
                  <a:pt x="61116" y="2207536"/>
                  <a:pt x="61116" y="2198056"/>
                </a:cubicBezTo>
                <a:cubicBezTo>
                  <a:pt x="53706" y="2199109"/>
                  <a:pt x="53706" y="2199109"/>
                  <a:pt x="53706" y="2199109"/>
                </a:cubicBezTo>
                <a:cubicBezTo>
                  <a:pt x="48765" y="2193842"/>
                  <a:pt x="48765" y="2193842"/>
                  <a:pt x="48765" y="2193842"/>
                </a:cubicBezTo>
                <a:cubicBezTo>
                  <a:pt x="46913" y="2193842"/>
                  <a:pt x="45679" y="2194633"/>
                  <a:pt x="44444" y="2195554"/>
                </a:cubicBezTo>
                <a:lnTo>
                  <a:pt x="40557" y="2197802"/>
                </a:lnTo>
                <a:lnTo>
                  <a:pt x="39532" y="2196591"/>
                </a:lnTo>
                <a:cubicBezTo>
                  <a:pt x="38974" y="2195931"/>
                  <a:pt x="38974" y="2195931"/>
                  <a:pt x="38974" y="2195931"/>
                </a:cubicBezTo>
                <a:cubicBezTo>
                  <a:pt x="38974" y="2197515"/>
                  <a:pt x="39719" y="2198571"/>
                  <a:pt x="40649" y="2199364"/>
                </a:cubicBezTo>
                <a:lnTo>
                  <a:pt x="41671" y="2200039"/>
                </a:lnTo>
                <a:lnTo>
                  <a:pt x="42282" y="2200821"/>
                </a:lnTo>
                <a:cubicBezTo>
                  <a:pt x="42590" y="2201217"/>
                  <a:pt x="42590" y="2201217"/>
                  <a:pt x="42590" y="2201217"/>
                </a:cubicBezTo>
                <a:cubicBezTo>
                  <a:pt x="40121" y="2204377"/>
                  <a:pt x="40121" y="2204377"/>
                  <a:pt x="40121" y="2204377"/>
                </a:cubicBezTo>
                <a:cubicBezTo>
                  <a:pt x="50000" y="2218070"/>
                  <a:pt x="33945" y="2200163"/>
                  <a:pt x="24065" y="2208589"/>
                </a:cubicBezTo>
                <a:lnTo>
                  <a:pt x="26264" y="2216969"/>
                </a:lnTo>
                <a:lnTo>
                  <a:pt x="26115" y="2216957"/>
                </a:lnTo>
                <a:lnTo>
                  <a:pt x="25237" y="2218337"/>
                </a:lnTo>
                <a:lnTo>
                  <a:pt x="20360" y="2222283"/>
                </a:lnTo>
                <a:lnTo>
                  <a:pt x="18033" y="2214785"/>
                </a:lnTo>
                <a:lnTo>
                  <a:pt x="19436" y="2215099"/>
                </a:lnTo>
                <a:lnTo>
                  <a:pt x="17747" y="2213863"/>
                </a:lnTo>
                <a:lnTo>
                  <a:pt x="17581" y="2213330"/>
                </a:lnTo>
                <a:cubicBezTo>
                  <a:pt x="19433" y="2209907"/>
                  <a:pt x="21595" y="2206483"/>
                  <a:pt x="16655" y="2204377"/>
                </a:cubicBezTo>
                <a:lnTo>
                  <a:pt x="13528" y="2210775"/>
                </a:lnTo>
                <a:lnTo>
                  <a:pt x="9750" y="2208010"/>
                </a:lnTo>
                <a:lnTo>
                  <a:pt x="13417" y="2175506"/>
                </a:lnTo>
                <a:lnTo>
                  <a:pt x="23793" y="2178255"/>
                </a:lnTo>
                <a:cubicBezTo>
                  <a:pt x="29933" y="2177192"/>
                  <a:pt x="35768" y="2174269"/>
                  <a:pt x="36997" y="2171080"/>
                </a:cubicBezTo>
                <a:cubicBezTo>
                  <a:pt x="33926" y="2170017"/>
                  <a:pt x="32391" y="2169485"/>
                  <a:pt x="31622" y="2169219"/>
                </a:cubicBezTo>
                <a:lnTo>
                  <a:pt x="31271" y="2169098"/>
                </a:lnTo>
                <a:lnTo>
                  <a:pt x="38180" y="2167014"/>
                </a:lnTo>
                <a:cubicBezTo>
                  <a:pt x="39940" y="2166483"/>
                  <a:pt x="41112" y="2166129"/>
                  <a:pt x="41894" y="2165894"/>
                </a:cubicBezTo>
                <a:lnTo>
                  <a:pt x="43457" y="2165422"/>
                </a:lnTo>
                <a:lnTo>
                  <a:pt x="45020" y="2172022"/>
                </a:lnTo>
                <a:cubicBezTo>
                  <a:pt x="45244" y="2172965"/>
                  <a:pt x="45244" y="2172965"/>
                  <a:pt x="45244" y="2172965"/>
                </a:cubicBezTo>
                <a:lnTo>
                  <a:pt x="43457" y="2165422"/>
                </a:lnTo>
                <a:lnTo>
                  <a:pt x="31271" y="2169098"/>
                </a:lnTo>
                <a:lnTo>
                  <a:pt x="30855" y="2168954"/>
                </a:lnTo>
                <a:cubicBezTo>
                  <a:pt x="32084" y="2163639"/>
                  <a:pt x="32084" y="2163639"/>
                  <a:pt x="32084" y="2163639"/>
                </a:cubicBezTo>
                <a:cubicBezTo>
                  <a:pt x="32084" y="2161513"/>
                  <a:pt x="32084" y="2159387"/>
                  <a:pt x="28399" y="2160450"/>
                </a:cubicBezTo>
                <a:lnTo>
                  <a:pt x="27377" y="2164870"/>
                </a:lnTo>
                <a:lnTo>
                  <a:pt x="27377" y="2155993"/>
                </a:lnTo>
                <a:lnTo>
                  <a:pt x="31329" y="2150401"/>
                </a:lnTo>
                <a:lnTo>
                  <a:pt x="27377" y="2152868"/>
                </a:lnTo>
                <a:lnTo>
                  <a:pt x="27377" y="2143180"/>
                </a:lnTo>
                <a:cubicBezTo>
                  <a:pt x="27377" y="2126949"/>
                  <a:pt x="27377" y="2126949"/>
                  <a:pt x="27377" y="2126949"/>
                </a:cubicBezTo>
                <a:cubicBezTo>
                  <a:pt x="27377" y="2133708"/>
                  <a:pt x="26484" y="2139946"/>
                  <a:pt x="26037" y="2146185"/>
                </a:cubicBezTo>
                <a:lnTo>
                  <a:pt x="26539" y="2153391"/>
                </a:lnTo>
                <a:lnTo>
                  <a:pt x="16958" y="2159370"/>
                </a:lnTo>
                <a:lnTo>
                  <a:pt x="15620" y="2155967"/>
                </a:lnTo>
                <a:lnTo>
                  <a:pt x="24105" y="2080730"/>
                </a:lnTo>
                <a:lnTo>
                  <a:pt x="24172" y="2080663"/>
                </a:lnTo>
                <a:cubicBezTo>
                  <a:pt x="26629" y="2075382"/>
                  <a:pt x="26629" y="2075382"/>
                  <a:pt x="26629" y="2075382"/>
                </a:cubicBezTo>
                <a:lnTo>
                  <a:pt x="27342" y="2075627"/>
                </a:lnTo>
                <a:lnTo>
                  <a:pt x="29034" y="2082775"/>
                </a:lnTo>
                <a:cubicBezTo>
                  <a:pt x="29034" y="2082775"/>
                  <a:pt x="29034" y="2082775"/>
                  <a:pt x="28811" y="2081831"/>
                </a:cubicBezTo>
                <a:lnTo>
                  <a:pt x="27342" y="2075627"/>
                </a:lnTo>
                <a:lnTo>
                  <a:pt x="32002" y="2077231"/>
                </a:lnTo>
                <a:cubicBezTo>
                  <a:pt x="32769" y="2077495"/>
                  <a:pt x="32769" y="2077495"/>
                  <a:pt x="32769" y="2077495"/>
                </a:cubicBezTo>
                <a:cubicBezTo>
                  <a:pt x="32769" y="2073270"/>
                  <a:pt x="37682" y="2072214"/>
                  <a:pt x="36455" y="2066933"/>
                </a:cubicBezTo>
                <a:lnTo>
                  <a:pt x="28524" y="2064996"/>
                </a:lnTo>
                <a:lnTo>
                  <a:pt x="26178" y="2062355"/>
                </a:lnTo>
                <a:lnTo>
                  <a:pt x="29220" y="2035383"/>
                </a:lnTo>
                <a:lnTo>
                  <a:pt x="49070" y="2038355"/>
                </a:lnTo>
                <a:cubicBezTo>
                  <a:pt x="49070" y="2030084"/>
                  <a:pt x="42978" y="2026983"/>
                  <a:pt x="40542" y="2020780"/>
                </a:cubicBezTo>
                <a:cubicBezTo>
                  <a:pt x="34452" y="2022848"/>
                  <a:pt x="34452" y="2022848"/>
                  <a:pt x="34452" y="2022848"/>
                </a:cubicBezTo>
                <a:cubicBezTo>
                  <a:pt x="33233" y="2017679"/>
                  <a:pt x="33233" y="2017679"/>
                  <a:pt x="33233" y="2017679"/>
                </a:cubicBezTo>
                <a:lnTo>
                  <a:pt x="31217" y="2017679"/>
                </a:lnTo>
                <a:lnTo>
                  <a:pt x="31462" y="2015503"/>
                </a:lnTo>
                <a:lnTo>
                  <a:pt x="32990" y="2017173"/>
                </a:lnTo>
                <a:cubicBezTo>
                  <a:pt x="39158" y="2015088"/>
                  <a:pt x="39158" y="2015088"/>
                  <a:pt x="39158" y="2015088"/>
                </a:cubicBezTo>
                <a:cubicBezTo>
                  <a:pt x="44092" y="2017173"/>
                  <a:pt x="44092" y="2017173"/>
                  <a:pt x="44092" y="2017173"/>
                </a:cubicBezTo>
                <a:cubicBezTo>
                  <a:pt x="56429" y="2016131"/>
                  <a:pt x="56429" y="2024469"/>
                  <a:pt x="68765" y="2023426"/>
                </a:cubicBezTo>
                <a:cubicBezTo>
                  <a:pt x="67531" y="2017173"/>
                  <a:pt x="67531" y="2017173"/>
                  <a:pt x="67531" y="2017173"/>
                </a:cubicBezTo>
                <a:cubicBezTo>
                  <a:pt x="72467" y="2013005"/>
                  <a:pt x="72467" y="2013005"/>
                  <a:pt x="72467" y="2013005"/>
                </a:cubicBezTo>
                <a:cubicBezTo>
                  <a:pt x="74008" y="2011442"/>
                  <a:pt x="74837" y="2009960"/>
                  <a:pt x="75148" y="2008540"/>
                </a:cubicBezTo>
                <a:cubicBezTo>
                  <a:pt x="77323" y="1998609"/>
                  <a:pt x="54115" y="1991770"/>
                  <a:pt x="72467" y="1981737"/>
                </a:cubicBezTo>
                <a:cubicBezTo>
                  <a:pt x="66298" y="1977569"/>
                  <a:pt x="56429" y="1970273"/>
                  <a:pt x="49027" y="1978611"/>
                </a:cubicBezTo>
                <a:lnTo>
                  <a:pt x="47379" y="1976175"/>
                </a:lnTo>
                <a:lnTo>
                  <a:pt x="48188" y="1976563"/>
                </a:lnTo>
                <a:cubicBezTo>
                  <a:pt x="49138" y="1974776"/>
                  <a:pt x="48980" y="1972863"/>
                  <a:pt x="48188" y="1971141"/>
                </a:cubicBezTo>
                <a:cubicBezTo>
                  <a:pt x="47003" y="1968557"/>
                  <a:pt x="44393" y="1966405"/>
                  <a:pt x="41961" y="1965759"/>
                </a:cubicBezTo>
                <a:lnTo>
                  <a:pt x="40821" y="1966567"/>
                </a:lnTo>
                <a:lnTo>
                  <a:pt x="37307" y="1963686"/>
                </a:lnTo>
                <a:lnTo>
                  <a:pt x="40141" y="1938549"/>
                </a:lnTo>
                <a:lnTo>
                  <a:pt x="39901" y="1932463"/>
                </a:lnTo>
                <a:lnTo>
                  <a:pt x="42325" y="1930250"/>
                </a:lnTo>
                <a:lnTo>
                  <a:pt x="49846" y="1928733"/>
                </a:lnTo>
                <a:lnTo>
                  <a:pt x="49257" y="1935739"/>
                </a:lnTo>
                <a:cubicBezTo>
                  <a:pt x="56596" y="1935214"/>
                  <a:pt x="60877" y="1933639"/>
                  <a:pt x="63172" y="1934295"/>
                </a:cubicBezTo>
                <a:lnTo>
                  <a:pt x="64292" y="1935947"/>
                </a:lnTo>
                <a:lnTo>
                  <a:pt x="55602" y="1951752"/>
                </a:lnTo>
                <a:lnTo>
                  <a:pt x="55303" y="1951809"/>
                </a:lnTo>
                <a:lnTo>
                  <a:pt x="48752" y="1944151"/>
                </a:lnTo>
                <a:cubicBezTo>
                  <a:pt x="43852" y="1938423"/>
                  <a:pt x="43852" y="1938423"/>
                  <a:pt x="43852" y="1938423"/>
                </a:cubicBezTo>
                <a:cubicBezTo>
                  <a:pt x="46434" y="1941557"/>
                  <a:pt x="48047" y="1943907"/>
                  <a:pt x="49660" y="1945995"/>
                </a:cubicBezTo>
                <a:lnTo>
                  <a:pt x="55285" y="1951813"/>
                </a:lnTo>
                <a:lnTo>
                  <a:pt x="55092" y="1951851"/>
                </a:lnTo>
                <a:lnTo>
                  <a:pt x="45422" y="1953962"/>
                </a:lnTo>
                <a:cubicBezTo>
                  <a:pt x="45422" y="1955018"/>
                  <a:pt x="45422" y="1956075"/>
                  <a:pt x="45422" y="1957131"/>
                </a:cubicBezTo>
                <a:cubicBezTo>
                  <a:pt x="55092" y="1959242"/>
                  <a:pt x="55092" y="1959242"/>
                  <a:pt x="55092" y="1959242"/>
                </a:cubicBezTo>
                <a:cubicBezTo>
                  <a:pt x="65969" y="1960299"/>
                  <a:pt x="65969" y="1960299"/>
                  <a:pt x="65969" y="1960299"/>
                </a:cubicBezTo>
                <a:cubicBezTo>
                  <a:pt x="65969" y="1957131"/>
                  <a:pt x="65969" y="1953962"/>
                  <a:pt x="65969" y="1949738"/>
                </a:cubicBezTo>
                <a:cubicBezTo>
                  <a:pt x="60530" y="1950794"/>
                  <a:pt x="57811" y="1951322"/>
                  <a:pt x="56452" y="1951587"/>
                </a:cubicBezTo>
                <a:lnTo>
                  <a:pt x="55696" y="1951733"/>
                </a:lnTo>
                <a:lnTo>
                  <a:pt x="63885" y="1942233"/>
                </a:lnTo>
                <a:lnTo>
                  <a:pt x="65254" y="1937365"/>
                </a:lnTo>
                <a:lnTo>
                  <a:pt x="65158" y="1946240"/>
                </a:lnTo>
                <a:cubicBezTo>
                  <a:pt x="71274" y="1945191"/>
                  <a:pt x="71274" y="1945191"/>
                  <a:pt x="71274" y="1945191"/>
                </a:cubicBezTo>
                <a:lnTo>
                  <a:pt x="69621" y="1950866"/>
                </a:lnTo>
                <a:lnTo>
                  <a:pt x="68828" y="1950441"/>
                </a:lnTo>
                <a:cubicBezTo>
                  <a:pt x="68828" y="1950441"/>
                  <a:pt x="68828" y="1950441"/>
                  <a:pt x="67604" y="1957790"/>
                </a:cubicBezTo>
                <a:lnTo>
                  <a:pt x="69621" y="1950866"/>
                </a:lnTo>
                <a:lnTo>
                  <a:pt x="88398" y="1960941"/>
                </a:lnTo>
                <a:cubicBezTo>
                  <a:pt x="70051" y="1960941"/>
                  <a:pt x="92067" y="1973541"/>
                  <a:pt x="72497" y="1981942"/>
                </a:cubicBezTo>
                <a:cubicBezTo>
                  <a:pt x="73721" y="1987193"/>
                  <a:pt x="76167" y="1991656"/>
                  <a:pt x="80142" y="1994806"/>
                </a:cubicBezTo>
                <a:lnTo>
                  <a:pt x="85668" y="1996445"/>
                </a:lnTo>
                <a:lnTo>
                  <a:pt x="85668" y="2004290"/>
                </a:lnTo>
                <a:lnTo>
                  <a:pt x="82809" y="1998254"/>
                </a:lnTo>
                <a:cubicBezTo>
                  <a:pt x="82362" y="1997311"/>
                  <a:pt x="82362" y="1997311"/>
                  <a:pt x="82362" y="1997311"/>
                </a:cubicBezTo>
                <a:lnTo>
                  <a:pt x="85668" y="2004290"/>
                </a:lnTo>
                <a:lnTo>
                  <a:pt x="85668" y="2004713"/>
                </a:lnTo>
                <a:lnTo>
                  <a:pt x="80954" y="2002717"/>
                </a:lnTo>
                <a:cubicBezTo>
                  <a:pt x="79717" y="2007956"/>
                  <a:pt x="82192" y="2016339"/>
                  <a:pt x="76007" y="2017385"/>
                </a:cubicBezTo>
                <a:cubicBezTo>
                  <a:pt x="77243" y="2021053"/>
                  <a:pt x="77861" y="2022886"/>
                  <a:pt x="78171" y="2023804"/>
                </a:cubicBezTo>
                <a:lnTo>
                  <a:pt x="78319" y="2024242"/>
                </a:lnTo>
                <a:lnTo>
                  <a:pt x="78481" y="2024720"/>
                </a:lnTo>
                <a:cubicBezTo>
                  <a:pt x="72296" y="2031007"/>
                  <a:pt x="72296" y="2031007"/>
                  <a:pt x="72296" y="2031007"/>
                </a:cubicBezTo>
                <a:lnTo>
                  <a:pt x="80435" y="2047554"/>
                </a:lnTo>
                <a:lnTo>
                  <a:pt x="80805" y="2065091"/>
                </a:lnTo>
                <a:lnTo>
                  <a:pt x="83164" y="2053100"/>
                </a:lnTo>
                <a:lnTo>
                  <a:pt x="84665" y="2056152"/>
                </a:lnTo>
                <a:cubicBezTo>
                  <a:pt x="83428" y="2045675"/>
                  <a:pt x="86830" y="2038603"/>
                  <a:pt x="91313" y="2031530"/>
                </a:cubicBezTo>
                <a:lnTo>
                  <a:pt x="98037" y="2018933"/>
                </a:lnTo>
                <a:lnTo>
                  <a:pt x="98841" y="2017427"/>
                </a:lnTo>
                <a:lnTo>
                  <a:pt x="102844" y="2018283"/>
                </a:lnTo>
                <a:lnTo>
                  <a:pt x="104098" y="2007578"/>
                </a:lnTo>
                <a:lnTo>
                  <a:pt x="104454" y="2006908"/>
                </a:lnTo>
                <a:lnTo>
                  <a:pt x="104185" y="2006826"/>
                </a:lnTo>
                <a:lnTo>
                  <a:pt x="105123" y="1998823"/>
                </a:lnTo>
                <a:cubicBezTo>
                  <a:pt x="118498" y="1998823"/>
                  <a:pt x="118498" y="1998823"/>
                  <a:pt x="118498" y="1998823"/>
                </a:cubicBezTo>
                <a:cubicBezTo>
                  <a:pt x="117283" y="1998823"/>
                  <a:pt x="117283" y="1996718"/>
                  <a:pt x="116067" y="1994615"/>
                </a:cubicBezTo>
                <a:lnTo>
                  <a:pt x="113951" y="1994158"/>
                </a:lnTo>
                <a:lnTo>
                  <a:pt x="116870" y="1989150"/>
                </a:lnTo>
                <a:cubicBezTo>
                  <a:pt x="117412" y="1987649"/>
                  <a:pt x="117607" y="1986180"/>
                  <a:pt x="117044" y="1985022"/>
                </a:cubicBezTo>
                <a:cubicBezTo>
                  <a:pt x="116482" y="1983863"/>
                  <a:pt x="115164" y="1983014"/>
                  <a:pt x="112682" y="1982754"/>
                </a:cubicBezTo>
                <a:cubicBezTo>
                  <a:pt x="114544" y="1985887"/>
                  <a:pt x="111442" y="1988759"/>
                  <a:pt x="109426" y="1991110"/>
                </a:cubicBezTo>
                <a:lnTo>
                  <a:pt x="110918" y="1993502"/>
                </a:lnTo>
                <a:lnTo>
                  <a:pt x="105731" y="1992380"/>
                </a:lnTo>
                <a:cubicBezTo>
                  <a:pt x="102387" y="1993038"/>
                  <a:pt x="99651" y="1995140"/>
                  <a:pt x="99043" y="1998823"/>
                </a:cubicBezTo>
                <a:lnTo>
                  <a:pt x="98148" y="1996886"/>
                </a:lnTo>
                <a:lnTo>
                  <a:pt x="101089" y="1989687"/>
                </a:lnTo>
                <a:cubicBezTo>
                  <a:pt x="100936" y="1984830"/>
                  <a:pt x="100630" y="1979842"/>
                  <a:pt x="104299" y="1978792"/>
                </a:cubicBezTo>
                <a:cubicBezTo>
                  <a:pt x="109192" y="1977742"/>
                  <a:pt x="110414" y="1984043"/>
                  <a:pt x="112861" y="1978792"/>
                </a:cubicBezTo>
                <a:cubicBezTo>
                  <a:pt x="114085" y="1978792"/>
                  <a:pt x="115307" y="1978792"/>
                  <a:pt x="116531" y="1978792"/>
                </a:cubicBezTo>
                <a:lnTo>
                  <a:pt x="118130" y="1975359"/>
                </a:lnTo>
                <a:lnTo>
                  <a:pt x="119477" y="1974985"/>
                </a:lnTo>
                <a:lnTo>
                  <a:pt x="120203" y="1986589"/>
                </a:lnTo>
                <a:lnTo>
                  <a:pt x="120890" y="1997568"/>
                </a:lnTo>
                <a:lnTo>
                  <a:pt x="119210" y="1998550"/>
                </a:lnTo>
                <a:lnTo>
                  <a:pt x="118616" y="1998898"/>
                </a:lnTo>
                <a:lnTo>
                  <a:pt x="118626" y="1998705"/>
                </a:lnTo>
                <a:lnTo>
                  <a:pt x="118578" y="1998920"/>
                </a:lnTo>
                <a:lnTo>
                  <a:pt x="118498" y="1998966"/>
                </a:lnTo>
                <a:lnTo>
                  <a:pt x="118564" y="1998982"/>
                </a:lnTo>
                <a:lnTo>
                  <a:pt x="114937" y="2015278"/>
                </a:lnTo>
                <a:lnTo>
                  <a:pt x="113219" y="2023003"/>
                </a:lnTo>
                <a:lnTo>
                  <a:pt x="112581" y="2025860"/>
                </a:lnTo>
                <a:cubicBezTo>
                  <a:pt x="112245" y="2027372"/>
                  <a:pt x="112245" y="2027372"/>
                  <a:pt x="112245" y="2027372"/>
                </a:cubicBezTo>
                <a:lnTo>
                  <a:pt x="113964" y="2023202"/>
                </a:lnTo>
                <a:lnTo>
                  <a:pt x="116695" y="2023934"/>
                </a:lnTo>
                <a:cubicBezTo>
                  <a:pt x="116695" y="2023934"/>
                  <a:pt x="116695" y="2023934"/>
                  <a:pt x="114350" y="2023305"/>
                </a:cubicBezTo>
                <a:lnTo>
                  <a:pt x="113964" y="2023202"/>
                </a:lnTo>
                <a:lnTo>
                  <a:pt x="117828" y="2013835"/>
                </a:lnTo>
                <a:lnTo>
                  <a:pt x="118611" y="1998994"/>
                </a:lnTo>
                <a:lnTo>
                  <a:pt x="121015" y="1999579"/>
                </a:lnTo>
                <a:lnTo>
                  <a:pt x="121172" y="2002074"/>
                </a:lnTo>
                <a:cubicBezTo>
                  <a:pt x="121879" y="2013373"/>
                  <a:pt x="121879" y="2013373"/>
                  <a:pt x="121879" y="2013373"/>
                </a:cubicBezTo>
                <a:lnTo>
                  <a:pt x="123174" y="2000105"/>
                </a:lnTo>
                <a:lnTo>
                  <a:pt x="128350" y="2001366"/>
                </a:lnTo>
                <a:cubicBezTo>
                  <a:pt x="131735" y="2002166"/>
                  <a:pt x="135121" y="2002699"/>
                  <a:pt x="138201" y="2002166"/>
                </a:cubicBezTo>
                <a:lnTo>
                  <a:pt x="155558" y="1982120"/>
                </a:lnTo>
                <a:lnTo>
                  <a:pt x="155558" y="1977278"/>
                </a:lnTo>
                <a:lnTo>
                  <a:pt x="142937" y="1984664"/>
                </a:lnTo>
                <a:cubicBezTo>
                  <a:pt x="137297" y="1987964"/>
                  <a:pt x="132959" y="1990503"/>
                  <a:pt x="129621" y="1992457"/>
                </a:cubicBezTo>
                <a:lnTo>
                  <a:pt x="123576" y="1995996"/>
                </a:lnTo>
                <a:lnTo>
                  <a:pt x="124868" y="1982745"/>
                </a:lnTo>
                <a:lnTo>
                  <a:pt x="120195" y="1974785"/>
                </a:lnTo>
                <a:lnTo>
                  <a:pt x="122189" y="1974231"/>
                </a:lnTo>
                <a:lnTo>
                  <a:pt x="123258" y="1974460"/>
                </a:lnTo>
                <a:cubicBezTo>
                  <a:pt x="123869" y="1974592"/>
                  <a:pt x="123869" y="1974592"/>
                  <a:pt x="123869" y="1974592"/>
                </a:cubicBezTo>
                <a:lnTo>
                  <a:pt x="123688" y="1973815"/>
                </a:lnTo>
                <a:lnTo>
                  <a:pt x="128114" y="1972586"/>
                </a:lnTo>
                <a:lnTo>
                  <a:pt x="122772" y="1969878"/>
                </a:lnTo>
                <a:lnTo>
                  <a:pt x="122668" y="1969437"/>
                </a:lnTo>
                <a:lnTo>
                  <a:pt x="129890" y="1971267"/>
                </a:lnTo>
                <a:cubicBezTo>
                  <a:pt x="131006" y="1971548"/>
                  <a:pt x="131006" y="1971548"/>
                  <a:pt x="131006" y="1971548"/>
                </a:cubicBezTo>
                <a:lnTo>
                  <a:pt x="122668" y="1969437"/>
                </a:lnTo>
                <a:lnTo>
                  <a:pt x="122582" y="1969063"/>
                </a:lnTo>
                <a:lnTo>
                  <a:pt x="127347" y="1965844"/>
                </a:lnTo>
                <a:cubicBezTo>
                  <a:pt x="128114" y="1965326"/>
                  <a:pt x="128114" y="1965326"/>
                  <a:pt x="128114" y="1965326"/>
                </a:cubicBezTo>
                <a:cubicBezTo>
                  <a:pt x="128114" y="1963250"/>
                  <a:pt x="128114" y="1961176"/>
                  <a:pt x="128114" y="1959102"/>
                </a:cubicBezTo>
                <a:cubicBezTo>
                  <a:pt x="125045" y="1959620"/>
                  <a:pt x="123509" y="1959880"/>
                  <a:pt x="122741" y="1960009"/>
                </a:cubicBezTo>
                <a:lnTo>
                  <a:pt x="122131" y="1960113"/>
                </a:lnTo>
                <a:lnTo>
                  <a:pt x="125647" y="1952690"/>
                </a:lnTo>
                <a:cubicBezTo>
                  <a:pt x="123859" y="1956462"/>
                  <a:pt x="122966" y="1958347"/>
                  <a:pt x="122520" y="1959290"/>
                </a:cubicBezTo>
                <a:lnTo>
                  <a:pt x="122131" y="1960113"/>
                </a:lnTo>
                <a:lnTo>
                  <a:pt x="121974" y="1960140"/>
                </a:lnTo>
                <a:cubicBezTo>
                  <a:pt x="120745" y="1954953"/>
                  <a:pt x="120745" y="1954953"/>
                  <a:pt x="120745" y="1954953"/>
                </a:cubicBezTo>
                <a:lnTo>
                  <a:pt x="119559" y="1956089"/>
                </a:lnTo>
                <a:lnTo>
                  <a:pt x="116531" y="1943091"/>
                </a:lnTo>
                <a:cubicBezTo>
                  <a:pt x="111638" y="1944140"/>
                  <a:pt x="107969" y="1947291"/>
                  <a:pt x="109192" y="1953592"/>
                </a:cubicBezTo>
                <a:lnTo>
                  <a:pt x="105104" y="1945833"/>
                </a:lnTo>
                <a:lnTo>
                  <a:pt x="112782" y="1943938"/>
                </a:lnTo>
                <a:lnTo>
                  <a:pt x="101892" y="1937667"/>
                </a:lnTo>
                <a:lnTo>
                  <a:pt x="102318" y="1934638"/>
                </a:lnTo>
                <a:lnTo>
                  <a:pt x="108029" y="1935453"/>
                </a:lnTo>
                <a:lnTo>
                  <a:pt x="103725" y="1924645"/>
                </a:lnTo>
                <a:lnTo>
                  <a:pt x="103993" y="1922744"/>
                </a:lnTo>
                <a:lnTo>
                  <a:pt x="106013" y="1910329"/>
                </a:lnTo>
                <a:lnTo>
                  <a:pt x="106954" y="1909391"/>
                </a:lnTo>
                <a:lnTo>
                  <a:pt x="112332" y="1904024"/>
                </a:lnTo>
                <a:lnTo>
                  <a:pt x="112532" y="1904024"/>
                </a:lnTo>
                <a:lnTo>
                  <a:pt x="112532" y="1905508"/>
                </a:lnTo>
                <a:lnTo>
                  <a:pt x="107762" y="1918699"/>
                </a:lnTo>
                <a:cubicBezTo>
                  <a:pt x="117015" y="1915549"/>
                  <a:pt x="124185" y="1923028"/>
                  <a:pt x="128753" y="1922536"/>
                </a:cubicBezTo>
                <a:lnTo>
                  <a:pt x="130286" y="1920938"/>
                </a:lnTo>
                <a:lnTo>
                  <a:pt x="132628" y="1934617"/>
                </a:lnTo>
                <a:lnTo>
                  <a:pt x="145285" y="1935673"/>
                </a:lnTo>
                <a:cubicBezTo>
                  <a:pt x="137690" y="1927752"/>
                  <a:pt x="133894" y="1923791"/>
                  <a:pt x="131995" y="1921811"/>
                </a:cubicBezTo>
                <a:lnTo>
                  <a:pt x="130723" y="1920484"/>
                </a:lnTo>
                <a:lnTo>
                  <a:pt x="132435" y="1918699"/>
                </a:lnTo>
                <a:cubicBezTo>
                  <a:pt x="127500" y="1917649"/>
                  <a:pt x="124725" y="1914763"/>
                  <a:pt x="122103" y="1911875"/>
                </a:cubicBezTo>
                <a:lnTo>
                  <a:pt x="114388" y="1906281"/>
                </a:lnTo>
                <a:lnTo>
                  <a:pt x="117139" y="1903364"/>
                </a:lnTo>
                <a:cubicBezTo>
                  <a:pt x="117139" y="1900856"/>
                  <a:pt x="115603" y="1898215"/>
                  <a:pt x="112532" y="1897687"/>
                </a:cubicBezTo>
                <a:cubicBezTo>
                  <a:pt x="112532" y="1899270"/>
                  <a:pt x="112532" y="1900063"/>
                  <a:pt x="112532" y="1900459"/>
                </a:cubicBezTo>
                <a:lnTo>
                  <a:pt x="112532" y="1900481"/>
                </a:lnTo>
                <a:lnTo>
                  <a:pt x="112532" y="1900856"/>
                </a:lnTo>
                <a:cubicBezTo>
                  <a:pt x="108848" y="1900856"/>
                  <a:pt x="108848" y="1900856"/>
                  <a:pt x="108848" y="1900856"/>
                </a:cubicBezTo>
                <a:cubicBezTo>
                  <a:pt x="108848" y="1901911"/>
                  <a:pt x="108848" y="1902967"/>
                  <a:pt x="108848" y="1904024"/>
                </a:cubicBezTo>
                <a:cubicBezTo>
                  <a:pt x="110690" y="1904024"/>
                  <a:pt x="111612" y="1904024"/>
                  <a:pt x="112072" y="1904024"/>
                </a:cubicBezTo>
                <a:lnTo>
                  <a:pt x="112332" y="1904024"/>
                </a:lnTo>
                <a:lnTo>
                  <a:pt x="106013" y="1910329"/>
                </a:lnTo>
                <a:lnTo>
                  <a:pt x="106783" y="1905598"/>
                </a:lnTo>
                <a:lnTo>
                  <a:pt x="102887" y="1895428"/>
                </a:lnTo>
                <a:lnTo>
                  <a:pt x="107934" y="1893747"/>
                </a:lnTo>
                <a:cubicBezTo>
                  <a:pt x="93266" y="1890604"/>
                  <a:pt x="106711" y="1880120"/>
                  <a:pt x="111602" y="1875926"/>
                </a:cubicBezTo>
                <a:cubicBezTo>
                  <a:pt x="107935" y="1868850"/>
                  <a:pt x="103580" y="1864576"/>
                  <a:pt x="99440" y="1860503"/>
                </a:cubicBezTo>
                <a:lnTo>
                  <a:pt x="99093" y="1860051"/>
                </a:lnTo>
                <a:lnTo>
                  <a:pt x="109550" y="1857973"/>
                </a:lnTo>
                <a:cubicBezTo>
                  <a:pt x="109550" y="1857973"/>
                  <a:pt x="109550" y="1857973"/>
                  <a:pt x="107651" y="1858350"/>
                </a:cubicBezTo>
                <a:lnTo>
                  <a:pt x="99093" y="1860051"/>
                </a:lnTo>
                <a:lnTo>
                  <a:pt x="90439" y="1848743"/>
                </a:lnTo>
                <a:lnTo>
                  <a:pt x="93542" y="1851183"/>
                </a:lnTo>
                <a:cubicBezTo>
                  <a:pt x="95387" y="1850657"/>
                  <a:pt x="96310" y="1850394"/>
                  <a:pt x="96771" y="1850262"/>
                </a:cubicBezTo>
                <a:lnTo>
                  <a:pt x="96913" y="1850222"/>
                </a:lnTo>
                <a:lnTo>
                  <a:pt x="97233" y="1850131"/>
                </a:lnTo>
                <a:cubicBezTo>
                  <a:pt x="100922" y="1848026"/>
                  <a:pt x="100922" y="1848026"/>
                  <a:pt x="100922" y="1848026"/>
                </a:cubicBezTo>
                <a:lnTo>
                  <a:pt x="103849" y="1845937"/>
                </a:lnTo>
                <a:lnTo>
                  <a:pt x="103849" y="1851494"/>
                </a:lnTo>
                <a:cubicBezTo>
                  <a:pt x="106402" y="1851494"/>
                  <a:pt x="108954" y="1851494"/>
                  <a:pt x="112782" y="1851494"/>
                </a:cubicBezTo>
                <a:cubicBezTo>
                  <a:pt x="112782" y="1848552"/>
                  <a:pt x="112782" y="1845609"/>
                  <a:pt x="112782" y="1841687"/>
                </a:cubicBezTo>
                <a:lnTo>
                  <a:pt x="109802" y="1841687"/>
                </a:lnTo>
                <a:lnTo>
                  <a:pt x="111937" y="1840165"/>
                </a:lnTo>
                <a:cubicBezTo>
                  <a:pt x="112182" y="1837722"/>
                  <a:pt x="110924" y="1835002"/>
                  <a:pt x="109014" y="1832185"/>
                </a:cubicBezTo>
                <a:lnTo>
                  <a:pt x="107932" y="1830827"/>
                </a:lnTo>
                <a:lnTo>
                  <a:pt x="108507" y="1830654"/>
                </a:lnTo>
                <a:cubicBezTo>
                  <a:pt x="110071" y="1830182"/>
                  <a:pt x="113197" y="1829240"/>
                  <a:pt x="119450" y="1827354"/>
                </a:cubicBezTo>
                <a:lnTo>
                  <a:pt x="107932" y="1830827"/>
                </a:lnTo>
                <a:lnTo>
                  <a:pt x="102184" y="1823622"/>
                </a:lnTo>
                <a:cubicBezTo>
                  <a:pt x="97463" y="1817960"/>
                  <a:pt x="93542" y="1812632"/>
                  <a:pt x="97233" y="1809079"/>
                </a:cubicBezTo>
                <a:cubicBezTo>
                  <a:pt x="84930" y="1813290"/>
                  <a:pt x="81241" y="1811185"/>
                  <a:pt x="72630" y="1805921"/>
                </a:cubicBezTo>
                <a:lnTo>
                  <a:pt x="72545" y="1806135"/>
                </a:lnTo>
                <a:lnTo>
                  <a:pt x="71689" y="1805019"/>
                </a:lnTo>
                <a:lnTo>
                  <a:pt x="75291" y="1805780"/>
                </a:lnTo>
                <a:cubicBezTo>
                  <a:pt x="75913" y="1805911"/>
                  <a:pt x="75913" y="1805911"/>
                  <a:pt x="75913" y="1805911"/>
                </a:cubicBezTo>
                <a:cubicBezTo>
                  <a:pt x="76847" y="1803150"/>
                  <a:pt x="80410" y="1801867"/>
                  <a:pt x="83907" y="1800843"/>
                </a:cubicBezTo>
                <a:lnTo>
                  <a:pt x="89758" y="1798137"/>
                </a:lnTo>
                <a:lnTo>
                  <a:pt x="91508" y="1797327"/>
                </a:lnTo>
                <a:cubicBezTo>
                  <a:pt x="91956" y="1796176"/>
                  <a:pt x="91176" y="1794597"/>
                  <a:pt x="88373" y="1792228"/>
                </a:cubicBezTo>
                <a:cubicBezTo>
                  <a:pt x="87127" y="1789071"/>
                  <a:pt x="87127" y="1789071"/>
                  <a:pt x="87127" y="1789071"/>
                </a:cubicBezTo>
                <a:cubicBezTo>
                  <a:pt x="88373" y="1784859"/>
                  <a:pt x="88373" y="1784859"/>
                  <a:pt x="88373" y="1784859"/>
                </a:cubicBezTo>
                <a:lnTo>
                  <a:pt x="85140" y="1776988"/>
                </a:lnTo>
                <a:lnTo>
                  <a:pt x="83078" y="1771966"/>
                </a:lnTo>
                <a:cubicBezTo>
                  <a:pt x="82144" y="1766966"/>
                  <a:pt x="80897" y="1762230"/>
                  <a:pt x="75913" y="1760650"/>
                </a:cubicBezTo>
                <a:cubicBezTo>
                  <a:pt x="72176" y="1761703"/>
                  <a:pt x="72176" y="1761703"/>
                  <a:pt x="72176" y="1761703"/>
                </a:cubicBezTo>
                <a:cubicBezTo>
                  <a:pt x="68439" y="1760650"/>
                  <a:pt x="68439" y="1760650"/>
                  <a:pt x="68439" y="1760650"/>
                </a:cubicBezTo>
                <a:cubicBezTo>
                  <a:pt x="65947" y="1770124"/>
                  <a:pt x="57224" y="1773282"/>
                  <a:pt x="52241" y="1781703"/>
                </a:cubicBezTo>
                <a:cubicBezTo>
                  <a:pt x="58471" y="1788018"/>
                  <a:pt x="59716" y="1798544"/>
                  <a:pt x="64700" y="1805911"/>
                </a:cubicBezTo>
                <a:cubicBezTo>
                  <a:pt x="70931" y="1804859"/>
                  <a:pt x="70931" y="1804859"/>
                  <a:pt x="70931" y="1804859"/>
                </a:cubicBezTo>
                <a:lnTo>
                  <a:pt x="71254" y="1804928"/>
                </a:lnTo>
                <a:lnTo>
                  <a:pt x="71537" y="1808688"/>
                </a:lnTo>
                <a:lnTo>
                  <a:pt x="65249" y="1824606"/>
                </a:lnTo>
                <a:lnTo>
                  <a:pt x="67031" y="1830265"/>
                </a:lnTo>
                <a:lnTo>
                  <a:pt x="64690" y="1830326"/>
                </a:lnTo>
                <a:lnTo>
                  <a:pt x="50147" y="1839712"/>
                </a:lnTo>
                <a:lnTo>
                  <a:pt x="48823" y="1837062"/>
                </a:lnTo>
                <a:cubicBezTo>
                  <a:pt x="46458" y="1832325"/>
                  <a:pt x="46458" y="1832325"/>
                  <a:pt x="46458" y="1832325"/>
                </a:cubicBezTo>
                <a:lnTo>
                  <a:pt x="47486" y="1853799"/>
                </a:lnTo>
                <a:lnTo>
                  <a:pt x="46355" y="1854175"/>
                </a:lnTo>
                <a:cubicBezTo>
                  <a:pt x="44368" y="1856795"/>
                  <a:pt x="43757" y="1860727"/>
                  <a:pt x="44368" y="1865443"/>
                </a:cubicBezTo>
                <a:cubicBezTo>
                  <a:pt x="50479" y="1869636"/>
                  <a:pt x="50479" y="1869636"/>
                  <a:pt x="50479" y="1869636"/>
                </a:cubicBezTo>
                <a:cubicBezTo>
                  <a:pt x="43145" y="1871733"/>
                  <a:pt x="43145" y="1880120"/>
                  <a:pt x="41923" y="1885362"/>
                </a:cubicBezTo>
                <a:cubicBezTo>
                  <a:pt x="48035" y="1890604"/>
                  <a:pt x="59037" y="1884312"/>
                  <a:pt x="62705" y="1891650"/>
                </a:cubicBezTo>
                <a:lnTo>
                  <a:pt x="68461" y="1890726"/>
                </a:lnTo>
                <a:lnTo>
                  <a:pt x="66088" y="1898418"/>
                </a:lnTo>
                <a:lnTo>
                  <a:pt x="65249" y="1896467"/>
                </a:lnTo>
                <a:cubicBezTo>
                  <a:pt x="64494" y="1894716"/>
                  <a:pt x="64494" y="1894716"/>
                  <a:pt x="64494" y="1894716"/>
                </a:cubicBezTo>
                <a:lnTo>
                  <a:pt x="65418" y="1904851"/>
                </a:lnTo>
                <a:lnTo>
                  <a:pt x="65158" y="1907387"/>
                </a:lnTo>
                <a:cubicBezTo>
                  <a:pt x="61795" y="1905025"/>
                  <a:pt x="58967" y="1904631"/>
                  <a:pt x="56654" y="1905616"/>
                </a:cubicBezTo>
                <a:lnTo>
                  <a:pt x="54442" y="1908272"/>
                </a:lnTo>
                <a:lnTo>
                  <a:pt x="42102" y="1905812"/>
                </a:lnTo>
                <a:lnTo>
                  <a:pt x="40330" y="1908768"/>
                </a:lnTo>
                <a:lnTo>
                  <a:pt x="38945" y="1908242"/>
                </a:lnTo>
                <a:lnTo>
                  <a:pt x="34453" y="1794447"/>
                </a:lnTo>
                <a:lnTo>
                  <a:pt x="40297" y="1798157"/>
                </a:lnTo>
                <a:cubicBezTo>
                  <a:pt x="45154" y="1792914"/>
                  <a:pt x="45154" y="1792914"/>
                  <a:pt x="45154" y="1792914"/>
                </a:cubicBezTo>
                <a:lnTo>
                  <a:pt x="45851" y="1793014"/>
                </a:lnTo>
                <a:lnTo>
                  <a:pt x="43121" y="1808140"/>
                </a:lnTo>
                <a:cubicBezTo>
                  <a:pt x="41112" y="1819280"/>
                  <a:pt x="41112" y="1819280"/>
                  <a:pt x="41112" y="1819280"/>
                </a:cubicBezTo>
                <a:cubicBezTo>
                  <a:pt x="45876" y="1813999"/>
                  <a:pt x="49449" y="1810831"/>
                  <a:pt x="51832" y="1803438"/>
                </a:cubicBezTo>
                <a:lnTo>
                  <a:pt x="45963" y="1793029"/>
                </a:lnTo>
                <a:lnTo>
                  <a:pt x="51527" y="1793832"/>
                </a:lnTo>
                <a:cubicBezTo>
                  <a:pt x="52438" y="1793964"/>
                  <a:pt x="52438" y="1793964"/>
                  <a:pt x="52438" y="1793964"/>
                </a:cubicBezTo>
                <a:cubicBezTo>
                  <a:pt x="51224" y="1785049"/>
                  <a:pt x="46671" y="1779543"/>
                  <a:pt x="43637" y="1774691"/>
                </a:cubicBezTo>
                <a:lnTo>
                  <a:pt x="43896" y="1761552"/>
                </a:lnTo>
                <a:lnTo>
                  <a:pt x="49889" y="1763258"/>
                </a:lnTo>
                <a:cubicBezTo>
                  <a:pt x="49889" y="1760091"/>
                  <a:pt x="49889" y="1757977"/>
                  <a:pt x="49889" y="1755865"/>
                </a:cubicBezTo>
                <a:cubicBezTo>
                  <a:pt x="41231" y="1755865"/>
                  <a:pt x="41231" y="1755865"/>
                  <a:pt x="41231" y="1755865"/>
                </a:cubicBezTo>
                <a:lnTo>
                  <a:pt x="37235" y="1757572"/>
                </a:lnTo>
                <a:lnTo>
                  <a:pt x="32952" y="1756433"/>
                </a:lnTo>
                <a:lnTo>
                  <a:pt x="32934" y="1755940"/>
                </a:lnTo>
                <a:lnTo>
                  <a:pt x="40389" y="1755537"/>
                </a:lnTo>
                <a:lnTo>
                  <a:pt x="40389" y="1755314"/>
                </a:lnTo>
                <a:lnTo>
                  <a:pt x="41043" y="1755482"/>
                </a:lnTo>
                <a:lnTo>
                  <a:pt x="52424" y="1743821"/>
                </a:lnTo>
                <a:lnTo>
                  <a:pt x="65731" y="1750408"/>
                </a:lnTo>
                <a:cubicBezTo>
                  <a:pt x="62030" y="1746133"/>
                  <a:pt x="60796" y="1740790"/>
                  <a:pt x="54628" y="1737583"/>
                </a:cubicBezTo>
                <a:lnTo>
                  <a:pt x="52088" y="1737583"/>
                </a:lnTo>
                <a:lnTo>
                  <a:pt x="49645" y="1727152"/>
                </a:lnTo>
                <a:cubicBezTo>
                  <a:pt x="49645" y="1719809"/>
                  <a:pt x="49645" y="1719809"/>
                  <a:pt x="49645" y="1719809"/>
                </a:cubicBezTo>
                <a:cubicBezTo>
                  <a:pt x="43500" y="1718758"/>
                  <a:pt x="45958" y="1712464"/>
                  <a:pt x="49645" y="1709316"/>
                </a:cubicBezTo>
                <a:cubicBezTo>
                  <a:pt x="47187" y="1709316"/>
                  <a:pt x="44729" y="1710365"/>
                  <a:pt x="44729" y="1712464"/>
                </a:cubicBezTo>
                <a:cubicBezTo>
                  <a:pt x="39815" y="1712464"/>
                  <a:pt x="41043" y="1704069"/>
                  <a:pt x="49645" y="1706169"/>
                </a:cubicBezTo>
                <a:lnTo>
                  <a:pt x="48788" y="1701844"/>
                </a:lnTo>
                <a:lnTo>
                  <a:pt x="50294" y="1700617"/>
                </a:lnTo>
                <a:cubicBezTo>
                  <a:pt x="51295" y="1699067"/>
                  <a:pt x="51141" y="1697631"/>
                  <a:pt x="48984" y="1696325"/>
                </a:cubicBezTo>
                <a:lnTo>
                  <a:pt x="47434" y="1695011"/>
                </a:lnTo>
                <a:lnTo>
                  <a:pt x="46265" y="1689117"/>
                </a:lnTo>
                <a:lnTo>
                  <a:pt x="45542" y="1681831"/>
                </a:lnTo>
                <a:lnTo>
                  <a:pt x="48872" y="1680041"/>
                </a:lnTo>
                <a:lnTo>
                  <a:pt x="48468" y="1681875"/>
                </a:lnTo>
                <a:lnTo>
                  <a:pt x="56277" y="1685093"/>
                </a:lnTo>
                <a:lnTo>
                  <a:pt x="66164" y="1706930"/>
                </a:lnTo>
                <a:lnTo>
                  <a:pt x="70681" y="1726903"/>
                </a:lnTo>
                <a:lnTo>
                  <a:pt x="68607" y="1734672"/>
                </a:lnTo>
                <a:lnTo>
                  <a:pt x="67605" y="1733501"/>
                </a:lnTo>
                <a:cubicBezTo>
                  <a:pt x="71626" y="1747080"/>
                  <a:pt x="71626" y="1747080"/>
                  <a:pt x="71626" y="1747080"/>
                </a:cubicBezTo>
                <a:cubicBezTo>
                  <a:pt x="71626" y="1743946"/>
                  <a:pt x="72965" y="1741857"/>
                  <a:pt x="72965" y="1739767"/>
                </a:cubicBezTo>
                <a:lnTo>
                  <a:pt x="69001" y="1735132"/>
                </a:lnTo>
                <a:lnTo>
                  <a:pt x="72296" y="1734040"/>
                </a:lnTo>
                <a:lnTo>
                  <a:pt x="73226" y="1738154"/>
                </a:lnTo>
                <a:cubicBezTo>
                  <a:pt x="80596" y="1739203"/>
                  <a:pt x="81825" y="1733955"/>
                  <a:pt x="89194" y="1735005"/>
                </a:cubicBezTo>
                <a:cubicBezTo>
                  <a:pt x="81210" y="1738679"/>
                  <a:pt x="81825" y="1742090"/>
                  <a:pt x="85663" y="1745106"/>
                </a:cubicBezTo>
                <a:lnTo>
                  <a:pt x="99736" y="1751995"/>
                </a:lnTo>
                <a:lnTo>
                  <a:pt x="100210" y="1752361"/>
                </a:lnTo>
                <a:lnTo>
                  <a:pt x="100217" y="1752231"/>
                </a:lnTo>
                <a:lnTo>
                  <a:pt x="101478" y="1752848"/>
                </a:lnTo>
                <a:lnTo>
                  <a:pt x="101746" y="1735526"/>
                </a:lnTo>
                <a:lnTo>
                  <a:pt x="105859" y="1735835"/>
                </a:lnTo>
                <a:cubicBezTo>
                  <a:pt x="107199" y="1735026"/>
                  <a:pt x="108019" y="1733470"/>
                  <a:pt x="108316" y="1731784"/>
                </a:cubicBezTo>
                <a:cubicBezTo>
                  <a:pt x="108911" y="1728413"/>
                  <a:pt x="107423" y="1724522"/>
                  <a:pt x="103850" y="1725042"/>
                </a:cubicBezTo>
                <a:cubicBezTo>
                  <a:pt x="103850" y="1727115"/>
                  <a:pt x="103850" y="1729191"/>
                  <a:pt x="100276" y="1728153"/>
                </a:cubicBezTo>
                <a:lnTo>
                  <a:pt x="100276" y="1729245"/>
                </a:lnTo>
                <a:lnTo>
                  <a:pt x="89867" y="1703189"/>
                </a:lnTo>
                <a:cubicBezTo>
                  <a:pt x="84857" y="1693318"/>
                  <a:pt x="79676" y="1683577"/>
                  <a:pt x="76912" y="1674132"/>
                </a:cubicBezTo>
                <a:cubicBezTo>
                  <a:pt x="70770" y="1673081"/>
                  <a:pt x="70770" y="1673081"/>
                  <a:pt x="70770" y="1673081"/>
                </a:cubicBezTo>
                <a:lnTo>
                  <a:pt x="71654" y="1667800"/>
                </a:lnTo>
                <a:lnTo>
                  <a:pt x="72924" y="1667116"/>
                </a:lnTo>
                <a:lnTo>
                  <a:pt x="71725" y="1667375"/>
                </a:lnTo>
                <a:lnTo>
                  <a:pt x="73226" y="1658387"/>
                </a:lnTo>
                <a:lnTo>
                  <a:pt x="73278" y="1658416"/>
                </a:lnTo>
                <a:lnTo>
                  <a:pt x="72981" y="1665725"/>
                </a:lnTo>
                <a:cubicBezTo>
                  <a:pt x="72924" y="1667117"/>
                  <a:pt x="72924" y="1667117"/>
                  <a:pt x="72924" y="1667117"/>
                </a:cubicBezTo>
                <a:lnTo>
                  <a:pt x="74898" y="1659339"/>
                </a:lnTo>
                <a:lnTo>
                  <a:pt x="76912" y="1660487"/>
                </a:lnTo>
                <a:cubicBezTo>
                  <a:pt x="85510" y="1654189"/>
                  <a:pt x="81210" y="1647105"/>
                  <a:pt x="74916" y="1644217"/>
                </a:cubicBezTo>
                <a:lnTo>
                  <a:pt x="74598" y="1644199"/>
                </a:lnTo>
                <a:lnTo>
                  <a:pt x="74077" y="1641178"/>
                </a:lnTo>
                <a:lnTo>
                  <a:pt x="74075" y="1641166"/>
                </a:lnTo>
                <a:lnTo>
                  <a:pt x="80255" y="1642062"/>
                </a:lnTo>
                <a:cubicBezTo>
                  <a:pt x="81170" y="1642194"/>
                  <a:pt x="81170" y="1642194"/>
                  <a:pt x="81170" y="1642194"/>
                </a:cubicBezTo>
                <a:cubicBezTo>
                  <a:pt x="81170" y="1640075"/>
                  <a:pt x="81170" y="1637958"/>
                  <a:pt x="81170" y="1635840"/>
                </a:cubicBezTo>
                <a:cubicBezTo>
                  <a:pt x="89709" y="1634780"/>
                  <a:pt x="95808" y="1636898"/>
                  <a:pt x="97027" y="1642194"/>
                </a:cubicBezTo>
                <a:cubicBezTo>
                  <a:pt x="103736" y="1641135"/>
                  <a:pt x="105566" y="1634780"/>
                  <a:pt x="104803" y="1627896"/>
                </a:cubicBezTo>
                <a:cubicBezTo>
                  <a:pt x="104041" y="1621014"/>
                  <a:pt x="100687" y="1613600"/>
                  <a:pt x="97027" y="1610423"/>
                </a:cubicBezTo>
                <a:cubicBezTo>
                  <a:pt x="98247" y="1597714"/>
                  <a:pt x="98247" y="1597714"/>
                  <a:pt x="98247" y="1597714"/>
                </a:cubicBezTo>
                <a:cubicBezTo>
                  <a:pt x="92148" y="1599833"/>
                  <a:pt x="94588" y="1609363"/>
                  <a:pt x="97027" y="1614659"/>
                </a:cubicBezTo>
                <a:cubicBezTo>
                  <a:pt x="93368" y="1614659"/>
                  <a:pt x="93368" y="1614659"/>
                  <a:pt x="93368" y="1614659"/>
                </a:cubicBezTo>
                <a:cubicBezTo>
                  <a:pt x="93368" y="1616777"/>
                  <a:pt x="93368" y="1618895"/>
                  <a:pt x="93368" y="1621014"/>
                </a:cubicBezTo>
                <a:lnTo>
                  <a:pt x="84443" y="1620580"/>
                </a:lnTo>
                <a:lnTo>
                  <a:pt x="84203" y="1619053"/>
                </a:lnTo>
                <a:cubicBezTo>
                  <a:pt x="81996" y="1617108"/>
                  <a:pt x="78212" y="1616589"/>
                  <a:pt x="73167" y="1617627"/>
                </a:cubicBezTo>
                <a:lnTo>
                  <a:pt x="73851" y="1619593"/>
                </a:lnTo>
                <a:lnTo>
                  <a:pt x="66868" y="1612093"/>
                </a:lnTo>
                <a:lnTo>
                  <a:pt x="72990" y="1613836"/>
                </a:lnTo>
                <a:cubicBezTo>
                  <a:pt x="72990" y="1612787"/>
                  <a:pt x="72990" y="1611736"/>
                  <a:pt x="72990" y="1610687"/>
                </a:cubicBezTo>
                <a:cubicBezTo>
                  <a:pt x="65618" y="1605441"/>
                  <a:pt x="65618" y="1605441"/>
                  <a:pt x="65618" y="1605441"/>
                </a:cubicBezTo>
                <a:cubicBezTo>
                  <a:pt x="72990" y="1600195"/>
                  <a:pt x="72990" y="1600195"/>
                  <a:pt x="72990" y="1600195"/>
                </a:cubicBezTo>
                <a:cubicBezTo>
                  <a:pt x="71761" y="1597048"/>
                  <a:pt x="69303" y="1595998"/>
                  <a:pt x="65618" y="1595998"/>
                </a:cubicBezTo>
                <a:cubicBezTo>
                  <a:pt x="65618" y="1604392"/>
                  <a:pt x="65618" y="1604392"/>
                  <a:pt x="65618" y="1604392"/>
                </a:cubicBezTo>
                <a:lnTo>
                  <a:pt x="61249" y="1601904"/>
                </a:lnTo>
                <a:lnTo>
                  <a:pt x="56157" y="1598779"/>
                </a:lnTo>
                <a:lnTo>
                  <a:pt x="54966" y="1597958"/>
                </a:lnTo>
                <a:lnTo>
                  <a:pt x="60702" y="1595998"/>
                </a:lnTo>
                <a:cubicBezTo>
                  <a:pt x="70532" y="1585506"/>
                  <a:pt x="68076" y="1582358"/>
                  <a:pt x="76677" y="1575014"/>
                </a:cubicBezTo>
                <a:cubicBezTo>
                  <a:pt x="81591" y="1575014"/>
                  <a:pt x="81591" y="1575014"/>
                  <a:pt x="81591" y="1575014"/>
                </a:cubicBezTo>
                <a:lnTo>
                  <a:pt x="81591" y="1578162"/>
                </a:lnTo>
                <a:cubicBezTo>
                  <a:pt x="91421" y="1573964"/>
                  <a:pt x="88963" y="1562423"/>
                  <a:pt x="85278" y="1554029"/>
                </a:cubicBezTo>
                <a:cubicBezTo>
                  <a:pt x="90192" y="1554029"/>
                  <a:pt x="88963" y="1560324"/>
                  <a:pt x="92650" y="1561373"/>
                </a:cubicBezTo>
                <a:cubicBezTo>
                  <a:pt x="95108" y="1555077"/>
                  <a:pt x="95108" y="1555077"/>
                  <a:pt x="95108" y="1555077"/>
                </a:cubicBezTo>
                <a:lnTo>
                  <a:pt x="95714" y="1555286"/>
                </a:lnTo>
                <a:lnTo>
                  <a:pt x="100483" y="1556914"/>
                </a:lnTo>
                <a:cubicBezTo>
                  <a:pt x="101251" y="1557177"/>
                  <a:pt x="101251" y="1557177"/>
                  <a:pt x="101251" y="1557177"/>
                </a:cubicBezTo>
                <a:cubicBezTo>
                  <a:pt x="100636" y="1555077"/>
                  <a:pt x="101865" y="1553766"/>
                  <a:pt x="102633" y="1552718"/>
                </a:cubicBezTo>
                <a:cubicBezTo>
                  <a:pt x="103400" y="1551667"/>
                  <a:pt x="103709" y="1550881"/>
                  <a:pt x="101251" y="1549831"/>
                </a:cubicBezTo>
                <a:lnTo>
                  <a:pt x="96058" y="1551605"/>
                </a:lnTo>
                <a:lnTo>
                  <a:pt x="99798" y="1546079"/>
                </a:lnTo>
                <a:lnTo>
                  <a:pt x="100865" y="1544502"/>
                </a:lnTo>
                <a:lnTo>
                  <a:pt x="101920" y="1542944"/>
                </a:lnTo>
                <a:cubicBezTo>
                  <a:pt x="102812" y="1541624"/>
                  <a:pt x="102812" y="1541624"/>
                  <a:pt x="102812" y="1541624"/>
                </a:cubicBezTo>
                <a:lnTo>
                  <a:pt x="100865" y="1544502"/>
                </a:lnTo>
                <a:lnTo>
                  <a:pt x="96058" y="1551605"/>
                </a:lnTo>
                <a:lnTo>
                  <a:pt x="95875" y="1551667"/>
                </a:lnTo>
                <a:cubicBezTo>
                  <a:pt x="95108" y="1551930"/>
                  <a:pt x="95108" y="1551930"/>
                  <a:pt x="95108" y="1551930"/>
                </a:cubicBezTo>
                <a:cubicBezTo>
                  <a:pt x="92650" y="1546685"/>
                  <a:pt x="92650" y="1546685"/>
                  <a:pt x="92650" y="1546685"/>
                </a:cubicBezTo>
                <a:cubicBezTo>
                  <a:pt x="85892" y="1549833"/>
                  <a:pt x="81591" y="1545374"/>
                  <a:pt x="79749" y="1539209"/>
                </a:cubicBezTo>
                <a:lnTo>
                  <a:pt x="80709" y="1529986"/>
                </a:lnTo>
                <a:lnTo>
                  <a:pt x="87771" y="1528437"/>
                </a:lnTo>
                <a:cubicBezTo>
                  <a:pt x="91456" y="1527494"/>
                  <a:pt x="94526" y="1526148"/>
                  <a:pt x="95755" y="1523452"/>
                </a:cubicBezTo>
                <a:cubicBezTo>
                  <a:pt x="90842" y="1522375"/>
                  <a:pt x="85929" y="1520489"/>
                  <a:pt x="82243" y="1520758"/>
                </a:cubicBezTo>
                <a:lnTo>
                  <a:pt x="81548" y="1521917"/>
                </a:lnTo>
                <a:lnTo>
                  <a:pt x="81591" y="1521502"/>
                </a:lnTo>
                <a:cubicBezTo>
                  <a:pt x="79133" y="1516256"/>
                  <a:pt x="79133" y="1516256"/>
                  <a:pt x="79133" y="1516256"/>
                </a:cubicBezTo>
                <a:cubicBezTo>
                  <a:pt x="85278" y="1518356"/>
                  <a:pt x="85278" y="1518356"/>
                  <a:pt x="85278" y="1518356"/>
                </a:cubicBezTo>
                <a:cubicBezTo>
                  <a:pt x="85278" y="1515206"/>
                  <a:pt x="85278" y="1511010"/>
                  <a:pt x="88963" y="1511010"/>
                </a:cubicBezTo>
                <a:cubicBezTo>
                  <a:pt x="86507" y="1505765"/>
                  <a:pt x="86507" y="1505765"/>
                  <a:pt x="86507" y="1505765"/>
                </a:cubicBezTo>
                <a:cubicBezTo>
                  <a:pt x="92650" y="1504715"/>
                  <a:pt x="92650" y="1504715"/>
                  <a:pt x="92650" y="1504715"/>
                </a:cubicBezTo>
                <a:cubicBezTo>
                  <a:pt x="92650" y="1502617"/>
                  <a:pt x="92650" y="1501567"/>
                  <a:pt x="92650" y="1500518"/>
                </a:cubicBezTo>
                <a:lnTo>
                  <a:pt x="86574" y="1502247"/>
                </a:lnTo>
                <a:lnTo>
                  <a:pt x="91520" y="1496174"/>
                </a:lnTo>
                <a:cubicBezTo>
                  <a:pt x="95665" y="1491081"/>
                  <a:pt x="95665" y="1491081"/>
                  <a:pt x="95665" y="1491081"/>
                </a:cubicBezTo>
                <a:cubicBezTo>
                  <a:pt x="93209" y="1492726"/>
                  <a:pt x="91673" y="1494372"/>
                  <a:pt x="90291" y="1496293"/>
                </a:cubicBezTo>
                <a:lnTo>
                  <a:pt x="86390" y="1502300"/>
                </a:lnTo>
                <a:lnTo>
                  <a:pt x="86199" y="1502354"/>
                </a:lnTo>
                <a:cubicBezTo>
                  <a:pt x="85278" y="1502617"/>
                  <a:pt x="85278" y="1502617"/>
                  <a:pt x="85278" y="1502617"/>
                </a:cubicBezTo>
                <a:cubicBezTo>
                  <a:pt x="81591" y="1497371"/>
                  <a:pt x="81591" y="1497371"/>
                  <a:pt x="81591" y="1497371"/>
                </a:cubicBezTo>
                <a:cubicBezTo>
                  <a:pt x="77904" y="1497371"/>
                  <a:pt x="75448" y="1497371"/>
                  <a:pt x="72990" y="1497371"/>
                </a:cubicBezTo>
                <a:cubicBezTo>
                  <a:pt x="71761" y="1492124"/>
                  <a:pt x="66847" y="1490025"/>
                  <a:pt x="69303" y="1482681"/>
                </a:cubicBezTo>
                <a:cubicBezTo>
                  <a:pt x="61931" y="1482681"/>
                  <a:pt x="60702" y="1486877"/>
                  <a:pt x="53330" y="1486877"/>
                </a:cubicBezTo>
                <a:lnTo>
                  <a:pt x="62223" y="1475486"/>
                </a:lnTo>
                <a:lnTo>
                  <a:pt x="64801" y="1477326"/>
                </a:lnTo>
                <a:cubicBezTo>
                  <a:pt x="67354" y="1475170"/>
                  <a:pt x="68630" y="1471667"/>
                  <a:pt x="68152" y="1468569"/>
                </a:cubicBezTo>
                <a:lnTo>
                  <a:pt x="67978" y="1468416"/>
                </a:lnTo>
                <a:lnTo>
                  <a:pt x="74535" y="1460978"/>
                </a:lnTo>
                <a:lnTo>
                  <a:pt x="75442" y="1463216"/>
                </a:lnTo>
                <a:lnTo>
                  <a:pt x="76351" y="1458918"/>
                </a:lnTo>
                <a:lnTo>
                  <a:pt x="76677" y="1458548"/>
                </a:lnTo>
                <a:lnTo>
                  <a:pt x="76459" y="1458404"/>
                </a:lnTo>
                <a:lnTo>
                  <a:pt x="78394" y="1449261"/>
                </a:lnTo>
                <a:cubicBezTo>
                  <a:pt x="80547" y="1439077"/>
                  <a:pt x="80547" y="1439077"/>
                  <a:pt x="80547" y="1439077"/>
                </a:cubicBezTo>
                <a:cubicBezTo>
                  <a:pt x="80547" y="1439077"/>
                  <a:pt x="80547" y="1439077"/>
                  <a:pt x="78314" y="1438700"/>
                </a:cubicBezTo>
                <a:lnTo>
                  <a:pt x="72759" y="1437762"/>
                </a:lnTo>
                <a:lnTo>
                  <a:pt x="72990" y="1437564"/>
                </a:lnTo>
                <a:cubicBezTo>
                  <a:pt x="70532" y="1431269"/>
                  <a:pt x="70532" y="1431269"/>
                  <a:pt x="70532" y="1431269"/>
                </a:cubicBezTo>
                <a:cubicBezTo>
                  <a:pt x="76677" y="1433366"/>
                  <a:pt x="76677" y="1433366"/>
                  <a:pt x="76677" y="1433366"/>
                </a:cubicBezTo>
                <a:cubicBezTo>
                  <a:pt x="76062" y="1429170"/>
                  <a:pt x="74526" y="1426022"/>
                  <a:pt x="73450" y="1422482"/>
                </a:cubicBezTo>
                <a:lnTo>
                  <a:pt x="73143" y="1413652"/>
                </a:lnTo>
                <a:lnTo>
                  <a:pt x="74593" y="1410671"/>
                </a:lnTo>
                <a:lnTo>
                  <a:pt x="75058" y="1409764"/>
                </a:lnTo>
                <a:lnTo>
                  <a:pt x="85278" y="1412383"/>
                </a:lnTo>
                <a:cubicBezTo>
                  <a:pt x="82820" y="1406087"/>
                  <a:pt x="83434" y="1402153"/>
                  <a:pt x="83280" y="1399530"/>
                </a:cubicBezTo>
                <a:lnTo>
                  <a:pt x="81136" y="1397912"/>
                </a:lnTo>
                <a:lnTo>
                  <a:pt x="84795" y="1390776"/>
                </a:lnTo>
                <a:lnTo>
                  <a:pt x="84422" y="1390517"/>
                </a:lnTo>
                <a:lnTo>
                  <a:pt x="84663" y="1390610"/>
                </a:lnTo>
                <a:cubicBezTo>
                  <a:pt x="88963" y="1393234"/>
                  <a:pt x="93877" y="1396645"/>
                  <a:pt x="96335" y="1391397"/>
                </a:cubicBezTo>
                <a:lnTo>
                  <a:pt x="90232" y="1382178"/>
                </a:lnTo>
                <a:lnTo>
                  <a:pt x="91257" y="1381744"/>
                </a:lnTo>
                <a:lnTo>
                  <a:pt x="90232" y="1382176"/>
                </a:lnTo>
                <a:lnTo>
                  <a:pt x="88349" y="1379332"/>
                </a:lnTo>
                <a:cubicBezTo>
                  <a:pt x="84049" y="1376708"/>
                  <a:pt x="78519" y="1375134"/>
                  <a:pt x="72990" y="1373560"/>
                </a:cubicBezTo>
                <a:cubicBezTo>
                  <a:pt x="71761" y="1365167"/>
                  <a:pt x="80362" y="1366216"/>
                  <a:pt x="76677" y="1355722"/>
                </a:cubicBezTo>
                <a:cubicBezTo>
                  <a:pt x="70532" y="1357821"/>
                  <a:pt x="70532" y="1357821"/>
                  <a:pt x="70532" y="1357821"/>
                </a:cubicBezTo>
                <a:lnTo>
                  <a:pt x="72100" y="1352803"/>
                </a:lnTo>
                <a:lnTo>
                  <a:pt x="72990" y="1352574"/>
                </a:lnTo>
                <a:cubicBezTo>
                  <a:pt x="72990" y="1352574"/>
                  <a:pt x="72990" y="1352574"/>
                  <a:pt x="73297" y="1351263"/>
                </a:cubicBezTo>
                <a:lnTo>
                  <a:pt x="75244" y="1342953"/>
                </a:lnTo>
                <a:lnTo>
                  <a:pt x="76071" y="1341761"/>
                </a:lnTo>
                <a:lnTo>
                  <a:pt x="75393" y="1342312"/>
                </a:lnTo>
                <a:lnTo>
                  <a:pt x="75448" y="1342083"/>
                </a:lnTo>
                <a:lnTo>
                  <a:pt x="75369" y="1342331"/>
                </a:lnTo>
                <a:lnTo>
                  <a:pt x="66393" y="1349620"/>
                </a:lnTo>
                <a:lnTo>
                  <a:pt x="64821" y="1354668"/>
                </a:lnTo>
                <a:lnTo>
                  <a:pt x="60702" y="1355722"/>
                </a:lnTo>
                <a:lnTo>
                  <a:pt x="60412" y="1353765"/>
                </a:lnTo>
                <a:lnTo>
                  <a:pt x="65110" y="1345145"/>
                </a:lnTo>
                <a:cubicBezTo>
                  <a:pt x="65755" y="1341830"/>
                  <a:pt x="65755" y="1338386"/>
                  <a:pt x="64816" y="1334748"/>
                </a:cubicBezTo>
                <a:lnTo>
                  <a:pt x="59581" y="1348169"/>
                </a:lnTo>
                <a:lnTo>
                  <a:pt x="59321" y="1346411"/>
                </a:lnTo>
                <a:lnTo>
                  <a:pt x="53391" y="1334854"/>
                </a:lnTo>
                <a:lnTo>
                  <a:pt x="55055" y="1334858"/>
                </a:lnTo>
                <a:cubicBezTo>
                  <a:pt x="57039" y="1335435"/>
                  <a:pt x="58964" y="1336822"/>
                  <a:pt x="60811" y="1339726"/>
                </a:cubicBezTo>
                <a:cubicBezTo>
                  <a:pt x="64508" y="1334447"/>
                  <a:pt x="64508" y="1334447"/>
                  <a:pt x="64508" y="1334447"/>
                </a:cubicBezTo>
                <a:cubicBezTo>
                  <a:pt x="71902" y="1335502"/>
                  <a:pt x="71902" y="1335502"/>
                  <a:pt x="71902" y="1335502"/>
                </a:cubicBezTo>
                <a:lnTo>
                  <a:pt x="65569" y="1319596"/>
                </a:lnTo>
                <a:lnTo>
                  <a:pt x="64173" y="1312637"/>
                </a:lnTo>
                <a:lnTo>
                  <a:pt x="60426" y="1311095"/>
                </a:lnTo>
                <a:lnTo>
                  <a:pt x="55883" y="1303818"/>
                </a:lnTo>
                <a:lnTo>
                  <a:pt x="53976" y="1306087"/>
                </a:lnTo>
                <a:lnTo>
                  <a:pt x="54511" y="1298420"/>
                </a:lnTo>
                <a:lnTo>
                  <a:pt x="58819" y="1298121"/>
                </a:lnTo>
                <a:lnTo>
                  <a:pt x="59250" y="1297978"/>
                </a:lnTo>
                <a:lnTo>
                  <a:pt x="69421" y="1301556"/>
                </a:lnTo>
                <a:cubicBezTo>
                  <a:pt x="73764" y="1300971"/>
                  <a:pt x="78184" y="1298109"/>
                  <a:pt x="81906" y="1292122"/>
                </a:cubicBezTo>
                <a:cubicBezTo>
                  <a:pt x="79424" y="1286917"/>
                  <a:pt x="79424" y="1286917"/>
                  <a:pt x="79424" y="1286917"/>
                </a:cubicBezTo>
                <a:lnTo>
                  <a:pt x="79865" y="1286842"/>
                </a:lnTo>
                <a:lnTo>
                  <a:pt x="84988" y="1290881"/>
                </a:lnTo>
                <a:lnTo>
                  <a:pt x="76182" y="1312835"/>
                </a:lnTo>
                <a:lnTo>
                  <a:pt x="76684" y="1336677"/>
                </a:lnTo>
                <a:lnTo>
                  <a:pt x="76791" y="1341762"/>
                </a:lnTo>
                <a:cubicBezTo>
                  <a:pt x="86518" y="1292324"/>
                  <a:pt x="86518" y="1292324"/>
                  <a:pt x="86518" y="1292324"/>
                </a:cubicBezTo>
                <a:lnTo>
                  <a:pt x="86933" y="1292413"/>
                </a:lnTo>
                <a:lnTo>
                  <a:pt x="87361" y="1292750"/>
                </a:lnTo>
                <a:cubicBezTo>
                  <a:pt x="93014" y="1297206"/>
                  <a:pt x="93014" y="1297206"/>
                  <a:pt x="93014" y="1297206"/>
                </a:cubicBezTo>
                <a:lnTo>
                  <a:pt x="90221" y="1293116"/>
                </a:lnTo>
                <a:lnTo>
                  <a:pt x="98830" y="1294954"/>
                </a:lnTo>
                <a:lnTo>
                  <a:pt x="99840" y="1286334"/>
                </a:lnTo>
                <a:lnTo>
                  <a:pt x="100093" y="1285798"/>
                </a:lnTo>
                <a:lnTo>
                  <a:pt x="99976" y="1285170"/>
                </a:lnTo>
                <a:lnTo>
                  <a:pt x="101109" y="1275494"/>
                </a:lnTo>
                <a:cubicBezTo>
                  <a:pt x="114484" y="1275494"/>
                  <a:pt x="114484" y="1275494"/>
                  <a:pt x="114484" y="1275494"/>
                </a:cubicBezTo>
                <a:cubicBezTo>
                  <a:pt x="113269" y="1275494"/>
                  <a:pt x="113269" y="1273389"/>
                  <a:pt x="112053" y="1271287"/>
                </a:cubicBezTo>
                <a:cubicBezTo>
                  <a:pt x="109012" y="1269183"/>
                  <a:pt x="105061" y="1268394"/>
                  <a:pt x="101717" y="1269051"/>
                </a:cubicBezTo>
                <a:cubicBezTo>
                  <a:pt x="98373" y="1269709"/>
                  <a:pt x="95637" y="1271811"/>
                  <a:pt x="95029" y="1275494"/>
                </a:cubicBezTo>
                <a:cubicBezTo>
                  <a:pt x="92598" y="1270233"/>
                  <a:pt x="92598" y="1270233"/>
                  <a:pt x="92598" y="1270233"/>
                </a:cubicBezTo>
                <a:cubicBezTo>
                  <a:pt x="88949" y="1270233"/>
                  <a:pt x="85302" y="1270233"/>
                  <a:pt x="81654" y="1270233"/>
                </a:cubicBezTo>
                <a:lnTo>
                  <a:pt x="81654" y="1273067"/>
                </a:lnTo>
                <a:lnTo>
                  <a:pt x="80687" y="1273067"/>
                </a:lnTo>
                <a:lnTo>
                  <a:pt x="70823" y="1283478"/>
                </a:lnTo>
                <a:lnTo>
                  <a:pt x="71831" y="1279674"/>
                </a:lnTo>
                <a:lnTo>
                  <a:pt x="75474" y="1275976"/>
                </a:lnTo>
                <a:cubicBezTo>
                  <a:pt x="71808" y="1268900"/>
                  <a:pt x="67452" y="1264625"/>
                  <a:pt x="63313" y="1260551"/>
                </a:cubicBezTo>
                <a:lnTo>
                  <a:pt x="59078" y="1255018"/>
                </a:lnTo>
                <a:lnTo>
                  <a:pt x="58352" y="1243288"/>
                </a:lnTo>
                <a:lnTo>
                  <a:pt x="59243" y="1230497"/>
                </a:lnTo>
                <a:lnTo>
                  <a:pt x="68126" y="1235855"/>
                </a:lnTo>
                <a:cubicBezTo>
                  <a:pt x="76041" y="1240629"/>
                  <a:pt x="76041" y="1240629"/>
                  <a:pt x="76041" y="1240629"/>
                </a:cubicBezTo>
                <a:cubicBezTo>
                  <a:pt x="75416" y="1237028"/>
                  <a:pt x="72290" y="1234970"/>
                  <a:pt x="68537" y="1233427"/>
                </a:cubicBezTo>
                <a:lnTo>
                  <a:pt x="59275" y="1230042"/>
                </a:lnTo>
                <a:lnTo>
                  <a:pt x="61055" y="1204484"/>
                </a:lnTo>
                <a:lnTo>
                  <a:pt x="70778" y="1218339"/>
                </a:lnTo>
                <a:cubicBezTo>
                  <a:pt x="76305" y="1221192"/>
                  <a:pt x="83060" y="1223006"/>
                  <a:pt x="87973" y="1226119"/>
                </a:cubicBezTo>
                <a:cubicBezTo>
                  <a:pt x="90430" y="1218858"/>
                  <a:pt x="90430" y="1218858"/>
                  <a:pt x="90430" y="1218858"/>
                </a:cubicBezTo>
                <a:cubicBezTo>
                  <a:pt x="90430" y="1216783"/>
                  <a:pt x="90430" y="1216783"/>
                  <a:pt x="90430" y="1216783"/>
                </a:cubicBezTo>
                <a:cubicBezTo>
                  <a:pt x="91657" y="1218858"/>
                  <a:pt x="91657" y="1218858"/>
                  <a:pt x="91657" y="1218858"/>
                </a:cubicBezTo>
                <a:cubicBezTo>
                  <a:pt x="94728" y="1214190"/>
                  <a:pt x="95343" y="1208485"/>
                  <a:pt x="95037" y="1202780"/>
                </a:cubicBezTo>
                <a:lnTo>
                  <a:pt x="93841" y="1193834"/>
                </a:lnTo>
                <a:lnTo>
                  <a:pt x="105453" y="1196875"/>
                </a:lnTo>
                <a:cubicBezTo>
                  <a:pt x="102983" y="1191610"/>
                  <a:pt x="102983" y="1191610"/>
                  <a:pt x="102983" y="1191610"/>
                </a:cubicBezTo>
                <a:cubicBezTo>
                  <a:pt x="105453" y="1186341"/>
                  <a:pt x="105453" y="1186341"/>
                  <a:pt x="105453" y="1186341"/>
                </a:cubicBezTo>
                <a:cubicBezTo>
                  <a:pt x="100512" y="1182128"/>
                  <a:pt x="94338" y="1180021"/>
                  <a:pt x="96807" y="1168434"/>
                </a:cubicBezTo>
                <a:cubicBezTo>
                  <a:pt x="102983" y="1169488"/>
                  <a:pt x="102983" y="1173701"/>
                  <a:pt x="109158" y="1172648"/>
                </a:cubicBezTo>
                <a:cubicBezTo>
                  <a:pt x="112245" y="1171595"/>
                  <a:pt x="113790" y="1171067"/>
                  <a:pt x="114561" y="1170805"/>
                </a:cubicBezTo>
                <a:lnTo>
                  <a:pt x="115306" y="1170552"/>
                </a:lnTo>
                <a:lnTo>
                  <a:pt x="115334" y="1170542"/>
                </a:lnTo>
                <a:cubicBezTo>
                  <a:pt x="117803" y="1175809"/>
                  <a:pt x="117803" y="1175809"/>
                  <a:pt x="117803" y="1175809"/>
                </a:cubicBezTo>
                <a:cubicBezTo>
                  <a:pt x="121509" y="1175809"/>
                  <a:pt x="122744" y="1172648"/>
                  <a:pt x="125214" y="1172648"/>
                </a:cubicBezTo>
                <a:cubicBezTo>
                  <a:pt x="127685" y="1167382"/>
                  <a:pt x="127685" y="1167382"/>
                  <a:pt x="127685" y="1167382"/>
                </a:cubicBezTo>
                <a:cubicBezTo>
                  <a:pt x="133859" y="1168434"/>
                  <a:pt x="133859" y="1168434"/>
                  <a:pt x="133859" y="1168434"/>
                </a:cubicBezTo>
                <a:cubicBezTo>
                  <a:pt x="133859" y="1149475"/>
                  <a:pt x="130154" y="1139994"/>
                  <a:pt x="117803" y="1139994"/>
                </a:cubicBezTo>
                <a:cubicBezTo>
                  <a:pt x="115334" y="1145261"/>
                  <a:pt x="115334" y="1145261"/>
                  <a:pt x="115334" y="1145261"/>
                </a:cubicBezTo>
                <a:cubicBezTo>
                  <a:pt x="116569" y="1134727"/>
                  <a:pt x="116569" y="1134727"/>
                  <a:pt x="116569" y="1134727"/>
                </a:cubicBezTo>
                <a:cubicBezTo>
                  <a:pt x="120273" y="1130513"/>
                  <a:pt x="122744" y="1127353"/>
                  <a:pt x="119038" y="1123141"/>
                </a:cubicBezTo>
                <a:cubicBezTo>
                  <a:pt x="120273" y="1115766"/>
                  <a:pt x="117803" y="1109447"/>
                  <a:pt x="115334" y="1103127"/>
                </a:cubicBezTo>
                <a:cubicBezTo>
                  <a:pt x="121509" y="1105233"/>
                  <a:pt x="121509" y="1105233"/>
                  <a:pt x="121509" y="1105233"/>
                </a:cubicBezTo>
                <a:cubicBezTo>
                  <a:pt x="133859" y="1097859"/>
                  <a:pt x="120273" y="1082059"/>
                  <a:pt x="112863" y="1079953"/>
                </a:cubicBezTo>
                <a:lnTo>
                  <a:pt x="109005" y="1081597"/>
                </a:lnTo>
                <a:lnTo>
                  <a:pt x="118191" y="1074875"/>
                </a:lnTo>
                <a:lnTo>
                  <a:pt x="119893" y="1073630"/>
                </a:lnTo>
                <a:lnTo>
                  <a:pt x="121052" y="1072780"/>
                </a:lnTo>
                <a:lnTo>
                  <a:pt x="121063" y="1072780"/>
                </a:lnTo>
                <a:cubicBezTo>
                  <a:pt x="121533" y="1072780"/>
                  <a:pt x="121533" y="1072780"/>
                  <a:pt x="121533" y="1072780"/>
                </a:cubicBezTo>
                <a:cubicBezTo>
                  <a:pt x="121533" y="1076931"/>
                  <a:pt x="121533" y="1076931"/>
                  <a:pt x="121533" y="1076931"/>
                </a:cubicBezTo>
                <a:cubicBezTo>
                  <a:pt x="129036" y="1075893"/>
                  <a:pt x="130286" y="1070707"/>
                  <a:pt x="129036" y="1062408"/>
                </a:cubicBezTo>
                <a:cubicBezTo>
                  <a:pt x="119032" y="1060335"/>
                  <a:pt x="121533" y="1069669"/>
                  <a:pt x="117781" y="1072780"/>
                </a:cubicBezTo>
                <a:lnTo>
                  <a:pt x="121052" y="1072780"/>
                </a:lnTo>
                <a:lnTo>
                  <a:pt x="118191" y="1074875"/>
                </a:lnTo>
                <a:lnTo>
                  <a:pt x="115914" y="1076541"/>
                </a:lnTo>
                <a:lnTo>
                  <a:pt x="109005" y="1081597"/>
                </a:lnTo>
                <a:lnTo>
                  <a:pt x="108541" y="1081796"/>
                </a:lnTo>
                <a:cubicBezTo>
                  <a:pt x="107922" y="1082059"/>
                  <a:pt x="107922" y="1082059"/>
                  <a:pt x="107922" y="1082059"/>
                </a:cubicBezTo>
                <a:cubicBezTo>
                  <a:pt x="109158" y="1076793"/>
                  <a:pt x="109158" y="1076793"/>
                  <a:pt x="109158" y="1076793"/>
                </a:cubicBezTo>
                <a:cubicBezTo>
                  <a:pt x="95573" y="1072579"/>
                  <a:pt x="120273" y="1075739"/>
                  <a:pt x="112863" y="1066259"/>
                </a:cubicBezTo>
                <a:cubicBezTo>
                  <a:pt x="107922" y="1064151"/>
                  <a:pt x="107922" y="1064151"/>
                  <a:pt x="107922" y="1064151"/>
                </a:cubicBezTo>
                <a:cubicBezTo>
                  <a:pt x="109158" y="1058886"/>
                  <a:pt x="109158" y="1058886"/>
                  <a:pt x="109158" y="1058886"/>
                </a:cubicBezTo>
                <a:cubicBezTo>
                  <a:pt x="106688" y="1058886"/>
                  <a:pt x="104218" y="1057831"/>
                  <a:pt x="105453" y="1054672"/>
                </a:cubicBezTo>
                <a:cubicBezTo>
                  <a:pt x="102365" y="1053091"/>
                  <a:pt x="100822" y="1052301"/>
                  <a:pt x="100050" y="1051907"/>
                </a:cubicBezTo>
                <a:lnTo>
                  <a:pt x="99797" y="1051777"/>
                </a:lnTo>
                <a:lnTo>
                  <a:pt x="99278" y="1051511"/>
                </a:lnTo>
                <a:cubicBezTo>
                  <a:pt x="101748" y="1044138"/>
                  <a:pt x="101748" y="1044138"/>
                  <a:pt x="101748" y="1044138"/>
                </a:cubicBezTo>
                <a:cubicBezTo>
                  <a:pt x="97734" y="1039134"/>
                  <a:pt x="92254" y="1037884"/>
                  <a:pt x="86715" y="1038953"/>
                </a:cubicBezTo>
                <a:lnTo>
                  <a:pt x="82169" y="1041537"/>
                </a:lnTo>
                <a:lnTo>
                  <a:pt x="96339" y="948800"/>
                </a:lnTo>
                <a:lnTo>
                  <a:pt x="96237" y="948508"/>
                </a:lnTo>
                <a:lnTo>
                  <a:pt x="113900" y="957252"/>
                </a:lnTo>
                <a:cubicBezTo>
                  <a:pt x="110199" y="952977"/>
                  <a:pt x="108965" y="947634"/>
                  <a:pt x="102797" y="944428"/>
                </a:cubicBezTo>
                <a:lnTo>
                  <a:pt x="94805" y="944428"/>
                </a:lnTo>
                <a:lnTo>
                  <a:pt x="85807" y="918784"/>
                </a:lnTo>
                <a:lnTo>
                  <a:pt x="89020" y="915156"/>
                </a:lnTo>
                <a:lnTo>
                  <a:pt x="93090" y="911841"/>
                </a:lnTo>
                <a:lnTo>
                  <a:pt x="98697" y="925785"/>
                </a:lnTo>
                <a:cubicBezTo>
                  <a:pt x="105481" y="942652"/>
                  <a:pt x="105481" y="942652"/>
                  <a:pt x="105481" y="942652"/>
                </a:cubicBezTo>
                <a:cubicBezTo>
                  <a:pt x="103007" y="933182"/>
                  <a:pt x="103007" y="922661"/>
                  <a:pt x="101770" y="912139"/>
                </a:cubicBezTo>
                <a:lnTo>
                  <a:pt x="97105" y="908569"/>
                </a:lnTo>
                <a:lnTo>
                  <a:pt x="98463" y="907461"/>
                </a:lnTo>
                <a:cubicBezTo>
                  <a:pt x="99464" y="905911"/>
                  <a:pt x="99310" y="904475"/>
                  <a:pt x="97153" y="903169"/>
                </a:cubicBezTo>
                <a:cubicBezTo>
                  <a:pt x="97153" y="907348"/>
                  <a:pt x="92225" y="906303"/>
                  <a:pt x="93456" y="900035"/>
                </a:cubicBezTo>
                <a:lnTo>
                  <a:pt x="84433" y="901338"/>
                </a:lnTo>
                <a:lnTo>
                  <a:pt x="83734" y="901440"/>
                </a:lnTo>
                <a:lnTo>
                  <a:pt x="80831" y="904604"/>
                </a:lnTo>
                <a:lnTo>
                  <a:pt x="79193" y="899934"/>
                </a:lnTo>
                <a:lnTo>
                  <a:pt x="72446" y="880708"/>
                </a:lnTo>
                <a:lnTo>
                  <a:pt x="77186" y="882566"/>
                </a:lnTo>
                <a:lnTo>
                  <a:pt x="75811" y="888651"/>
                </a:lnTo>
                <a:cubicBezTo>
                  <a:pt x="84185" y="891846"/>
                  <a:pt x="90466" y="883659"/>
                  <a:pt x="88896" y="878466"/>
                </a:cubicBezTo>
                <a:cubicBezTo>
                  <a:pt x="88373" y="876735"/>
                  <a:pt x="86976" y="875338"/>
                  <a:pt x="84495" y="874806"/>
                </a:cubicBezTo>
                <a:cubicBezTo>
                  <a:pt x="83255" y="877469"/>
                  <a:pt x="80152" y="878266"/>
                  <a:pt x="77826" y="879732"/>
                </a:cubicBezTo>
                <a:lnTo>
                  <a:pt x="77188" y="882557"/>
                </a:lnTo>
                <a:lnTo>
                  <a:pt x="73354" y="872601"/>
                </a:lnTo>
                <a:lnTo>
                  <a:pt x="72338" y="871985"/>
                </a:lnTo>
                <a:lnTo>
                  <a:pt x="73792" y="868424"/>
                </a:lnTo>
                <a:cubicBezTo>
                  <a:pt x="73640" y="863567"/>
                  <a:pt x="73334" y="858579"/>
                  <a:pt x="77003" y="857528"/>
                </a:cubicBezTo>
                <a:cubicBezTo>
                  <a:pt x="81896" y="856479"/>
                  <a:pt x="83118" y="862780"/>
                  <a:pt x="85565" y="857528"/>
                </a:cubicBezTo>
                <a:cubicBezTo>
                  <a:pt x="86789" y="857528"/>
                  <a:pt x="88011" y="857528"/>
                  <a:pt x="89235" y="857528"/>
                </a:cubicBezTo>
                <a:cubicBezTo>
                  <a:pt x="91680" y="852278"/>
                  <a:pt x="91680" y="852278"/>
                  <a:pt x="91680" y="852278"/>
                </a:cubicBezTo>
                <a:lnTo>
                  <a:pt x="92096" y="852367"/>
                </a:lnTo>
                <a:lnTo>
                  <a:pt x="92906" y="865324"/>
                </a:lnTo>
                <a:cubicBezTo>
                  <a:pt x="94583" y="892109"/>
                  <a:pt x="94583" y="892109"/>
                  <a:pt x="94583" y="892109"/>
                </a:cubicBezTo>
                <a:cubicBezTo>
                  <a:pt x="93644" y="882640"/>
                  <a:pt x="99741" y="871395"/>
                  <a:pt x="97572" y="861482"/>
                </a:cubicBezTo>
                <a:lnTo>
                  <a:pt x="92240" y="852398"/>
                </a:lnTo>
                <a:lnTo>
                  <a:pt x="95962" y="853197"/>
                </a:lnTo>
                <a:cubicBezTo>
                  <a:pt x="96573" y="853328"/>
                  <a:pt x="96573" y="853328"/>
                  <a:pt x="96573" y="853328"/>
                </a:cubicBezTo>
                <a:cubicBezTo>
                  <a:pt x="99021" y="839678"/>
                  <a:pt x="92904" y="831277"/>
                  <a:pt x="89235" y="821826"/>
                </a:cubicBezTo>
                <a:cubicBezTo>
                  <a:pt x="84342" y="822875"/>
                  <a:pt x="80673" y="826026"/>
                  <a:pt x="81896" y="832327"/>
                </a:cubicBezTo>
                <a:cubicBezTo>
                  <a:pt x="76697" y="828126"/>
                  <a:pt x="74710" y="823270"/>
                  <a:pt x="74366" y="818036"/>
                </a:cubicBezTo>
                <a:lnTo>
                  <a:pt x="75945" y="806821"/>
                </a:lnTo>
                <a:lnTo>
                  <a:pt x="83757" y="805108"/>
                </a:lnTo>
                <a:cubicBezTo>
                  <a:pt x="87442" y="804164"/>
                  <a:pt x="90513" y="802817"/>
                  <a:pt x="91741" y="800123"/>
                </a:cubicBezTo>
                <a:lnTo>
                  <a:pt x="82542" y="798289"/>
                </a:lnTo>
                <a:lnTo>
                  <a:pt x="76772" y="803248"/>
                </a:lnTo>
                <a:cubicBezTo>
                  <a:pt x="49530" y="801376"/>
                  <a:pt x="29717" y="790138"/>
                  <a:pt x="17336" y="769537"/>
                </a:cubicBezTo>
                <a:cubicBezTo>
                  <a:pt x="27242" y="767664"/>
                  <a:pt x="22288" y="756428"/>
                  <a:pt x="24765" y="752682"/>
                </a:cubicBezTo>
                <a:cubicBezTo>
                  <a:pt x="22288" y="752682"/>
                  <a:pt x="22288" y="752682"/>
                  <a:pt x="19811" y="752682"/>
                </a:cubicBezTo>
                <a:cubicBezTo>
                  <a:pt x="17336" y="752682"/>
                  <a:pt x="17336" y="750808"/>
                  <a:pt x="17336" y="748936"/>
                </a:cubicBezTo>
                <a:cubicBezTo>
                  <a:pt x="17336" y="747063"/>
                  <a:pt x="17336" y="745190"/>
                  <a:pt x="19811" y="745190"/>
                </a:cubicBezTo>
                <a:cubicBezTo>
                  <a:pt x="19811" y="745190"/>
                  <a:pt x="22288" y="747063"/>
                  <a:pt x="24765" y="747063"/>
                </a:cubicBezTo>
                <a:lnTo>
                  <a:pt x="37094" y="745912"/>
                </a:lnTo>
                <a:lnTo>
                  <a:pt x="38306" y="744168"/>
                </a:lnTo>
                <a:lnTo>
                  <a:pt x="39944" y="741811"/>
                </a:lnTo>
                <a:lnTo>
                  <a:pt x="36083" y="744947"/>
                </a:lnTo>
                <a:lnTo>
                  <a:pt x="32113" y="736998"/>
                </a:lnTo>
                <a:lnTo>
                  <a:pt x="32113" y="693536"/>
                </a:lnTo>
                <a:lnTo>
                  <a:pt x="14859" y="694623"/>
                </a:lnTo>
                <a:cubicBezTo>
                  <a:pt x="2477" y="685258"/>
                  <a:pt x="7429" y="668403"/>
                  <a:pt x="7429" y="657166"/>
                </a:cubicBezTo>
                <a:lnTo>
                  <a:pt x="32113" y="660494"/>
                </a:lnTo>
                <a:lnTo>
                  <a:pt x="32113" y="651445"/>
                </a:lnTo>
                <a:lnTo>
                  <a:pt x="32486" y="651841"/>
                </a:lnTo>
                <a:cubicBezTo>
                  <a:pt x="33094" y="652487"/>
                  <a:pt x="33094" y="652487"/>
                  <a:pt x="33094" y="652487"/>
                </a:cubicBezTo>
                <a:cubicBezTo>
                  <a:pt x="39185" y="652487"/>
                  <a:pt x="35530" y="642149"/>
                  <a:pt x="40403" y="642149"/>
                </a:cubicBezTo>
                <a:lnTo>
                  <a:pt x="48765" y="643402"/>
                </a:lnTo>
                <a:lnTo>
                  <a:pt x="53859" y="630302"/>
                </a:lnTo>
                <a:lnTo>
                  <a:pt x="52584" y="627676"/>
                </a:lnTo>
                <a:cubicBezTo>
                  <a:pt x="46494" y="629745"/>
                  <a:pt x="46494" y="629745"/>
                  <a:pt x="46494" y="629745"/>
                </a:cubicBezTo>
                <a:cubicBezTo>
                  <a:pt x="45276" y="624575"/>
                  <a:pt x="45276" y="624575"/>
                  <a:pt x="45276" y="624575"/>
                </a:cubicBezTo>
                <a:lnTo>
                  <a:pt x="44557" y="624575"/>
                </a:lnTo>
                <a:lnTo>
                  <a:pt x="44713" y="623720"/>
                </a:lnTo>
                <a:lnTo>
                  <a:pt x="45033" y="624069"/>
                </a:lnTo>
                <a:cubicBezTo>
                  <a:pt x="51200" y="621984"/>
                  <a:pt x="51200" y="621984"/>
                  <a:pt x="51200" y="621984"/>
                </a:cubicBezTo>
                <a:cubicBezTo>
                  <a:pt x="56135" y="624069"/>
                  <a:pt x="56135" y="624069"/>
                  <a:pt x="56135" y="624069"/>
                </a:cubicBezTo>
                <a:lnTo>
                  <a:pt x="56270" y="624103"/>
                </a:lnTo>
                <a:lnTo>
                  <a:pt x="59436" y="615964"/>
                </a:lnTo>
                <a:cubicBezTo>
                  <a:pt x="49530" y="608473"/>
                  <a:pt x="29717" y="615964"/>
                  <a:pt x="19811" y="606599"/>
                </a:cubicBezTo>
                <a:cubicBezTo>
                  <a:pt x="29717" y="595362"/>
                  <a:pt x="54482" y="602853"/>
                  <a:pt x="71818" y="600981"/>
                </a:cubicBezTo>
                <a:lnTo>
                  <a:pt x="79147" y="600288"/>
                </a:lnTo>
                <a:lnTo>
                  <a:pt x="77492" y="595656"/>
                </a:lnTo>
                <a:cubicBezTo>
                  <a:pt x="77931" y="593449"/>
                  <a:pt x="79921" y="591141"/>
                  <a:pt x="84509" y="588632"/>
                </a:cubicBezTo>
                <a:cubicBezTo>
                  <a:pt x="78341" y="584464"/>
                  <a:pt x="68471" y="577168"/>
                  <a:pt x="61069" y="585506"/>
                </a:cubicBezTo>
                <a:cubicBezTo>
                  <a:pt x="57985" y="579774"/>
                  <a:pt x="55363" y="576126"/>
                  <a:pt x="52993" y="573570"/>
                </a:cubicBezTo>
                <a:lnTo>
                  <a:pt x="48410" y="569811"/>
                </a:lnTo>
                <a:lnTo>
                  <a:pt x="47053" y="572888"/>
                </a:lnTo>
                <a:cubicBezTo>
                  <a:pt x="44576" y="571016"/>
                  <a:pt x="39624" y="571016"/>
                  <a:pt x="39624" y="567270"/>
                </a:cubicBezTo>
                <a:cubicBezTo>
                  <a:pt x="29717" y="576634"/>
                  <a:pt x="17336" y="571016"/>
                  <a:pt x="2477" y="572888"/>
                </a:cubicBezTo>
                <a:cubicBezTo>
                  <a:pt x="4953" y="569142"/>
                  <a:pt x="4953" y="561651"/>
                  <a:pt x="7429" y="557905"/>
                </a:cubicBezTo>
                <a:cubicBezTo>
                  <a:pt x="14859" y="556970"/>
                  <a:pt x="22908" y="556970"/>
                  <a:pt x="29718" y="555096"/>
                </a:cubicBezTo>
                <a:lnTo>
                  <a:pt x="37692" y="547558"/>
                </a:lnTo>
                <a:lnTo>
                  <a:pt x="32113" y="548757"/>
                </a:lnTo>
                <a:lnTo>
                  <a:pt x="32113" y="537303"/>
                </a:lnTo>
                <a:lnTo>
                  <a:pt x="29717" y="537303"/>
                </a:lnTo>
                <a:cubicBezTo>
                  <a:pt x="29717" y="537303"/>
                  <a:pt x="27242" y="537303"/>
                  <a:pt x="27242" y="537303"/>
                </a:cubicBezTo>
                <a:cubicBezTo>
                  <a:pt x="27242" y="544796"/>
                  <a:pt x="17336" y="544796"/>
                  <a:pt x="9906" y="544796"/>
                </a:cubicBezTo>
                <a:cubicBezTo>
                  <a:pt x="7429" y="546668"/>
                  <a:pt x="7429" y="546668"/>
                  <a:pt x="7429" y="548542"/>
                </a:cubicBezTo>
                <a:cubicBezTo>
                  <a:pt x="4953" y="548542"/>
                  <a:pt x="4953" y="548542"/>
                  <a:pt x="4953" y="548542"/>
                </a:cubicBezTo>
                <a:cubicBezTo>
                  <a:pt x="4953" y="548542"/>
                  <a:pt x="4953" y="548542"/>
                  <a:pt x="4953" y="546668"/>
                </a:cubicBezTo>
                <a:cubicBezTo>
                  <a:pt x="2477" y="546668"/>
                  <a:pt x="2477" y="544796"/>
                  <a:pt x="4953" y="544796"/>
                </a:cubicBezTo>
                <a:cubicBezTo>
                  <a:pt x="4953" y="544796"/>
                  <a:pt x="4953" y="542923"/>
                  <a:pt x="7429" y="541050"/>
                </a:cubicBezTo>
                <a:cubicBezTo>
                  <a:pt x="7429" y="541050"/>
                  <a:pt x="7429" y="541050"/>
                  <a:pt x="4953" y="539177"/>
                </a:cubicBezTo>
                <a:cubicBezTo>
                  <a:pt x="7429" y="537303"/>
                  <a:pt x="9906" y="537303"/>
                  <a:pt x="9906" y="535431"/>
                </a:cubicBezTo>
                <a:cubicBezTo>
                  <a:pt x="9906" y="535431"/>
                  <a:pt x="9906" y="535431"/>
                  <a:pt x="12382" y="535431"/>
                </a:cubicBezTo>
                <a:cubicBezTo>
                  <a:pt x="12382" y="535431"/>
                  <a:pt x="9906" y="533559"/>
                  <a:pt x="9906" y="533559"/>
                </a:cubicBezTo>
                <a:cubicBezTo>
                  <a:pt x="9906" y="533559"/>
                  <a:pt x="7429" y="533559"/>
                  <a:pt x="4953" y="533559"/>
                </a:cubicBezTo>
                <a:cubicBezTo>
                  <a:pt x="4953" y="533559"/>
                  <a:pt x="4953" y="533559"/>
                  <a:pt x="2477" y="533559"/>
                </a:cubicBezTo>
                <a:cubicBezTo>
                  <a:pt x="2477" y="533559"/>
                  <a:pt x="0" y="533559"/>
                  <a:pt x="0" y="531686"/>
                </a:cubicBezTo>
                <a:cubicBezTo>
                  <a:pt x="0" y="529813"/>
                  <a:pt x="0" y="527940"/>
                  <a:pt x="2477" y="527940"/>
                </a:cubicBezTo>
                <a:cubicBezTo>
                  <a:pt x="2477" y="527940"/>
                  <a:pt x="4953" y="527940"/>
                  <a:pt x="4953" y="527940"/>
                </a:cubicBezTo>
                <a:cubicBezTo>
                  <a:pt x="7429" y="527940"/>
                  <a:pt x="9906" y="526068"/>
                  <a:pt x="12382" y="527940"/>
                </a:cubicBezTo>
                <a:cubicBezTo>
                  <a:pt x="14859" y="527940"/>
                  <a:pt x="14859" y="527940"/>
                  <a:pt x="14859" y="527940"/>
                </a:cubicBezTo>
                <a:cubicBezTo>
                  <a:pt x="14859" y="526068"/>
                  <a:pt x="14859" y="526068"/>
                  <a:pt x="14859" y="526068"/>
                </a:cubicBezTo>
                <a:cubicBezTo>
                  <a:pt x="17336" y="524194"/>
                  <a:pt x="17336" y="524194"/>
                  <a:pt x="19811" y="526068"/>
                </a:cubicBezTo>
                <a:cubicBezTo>
                  <a:pt x="19811" y="527940"/>
                  <a:pt x="19811" y="527940"/>
                  <a:pt x="17336" y="529813"/>
                </a:cubicBezTo>
                <a:cubicBezTo>
                  <a:pt x="17336" y="529813"/>
                  <a:pt x="17336" y="529813"/>
                  <a:pt x="17336" y="531686"/>
                </a:cubicBezTo>
                <a:cubicBezTo>
                  <a:pt x="17336" y="531686"/>
                  <a:pt x="17336" y="531686"/>
                  <a:pt x="17336" y="533559"/>
                </a:cubicBezTo>
                <a:cubicBezTo>
                  <a:pt x="19811" y="531686"/>
                  <a:pt x="22288" y="533559"/>
                  <a:pt x="24765" y="535431"/>
                </a:cubicBezTo>
                <a:cubicBezTo>
                  <a:pt x="24765" y="533559"/>
                  <a:pt x="27242" y="533559"/>
                  <a:pt x="29717" y="533559"/>
                </a:cubicBezTo>
                <a:cubicBezTo>
                  <a:pt x="32194" y="533559"/>
                  <a:pt x="32194" y="533559"/>
                  <a:pt x="32194" y="533559"/>
                </a:cubicBezTo>
                <a:cubicBezTo>
                  <a:pt x="32194" y="533559"/>
                  <a:pt x="32194" y="533559"/>
                  <a:pt x="34671" y="531686"/>
                </a:cubicBezTo>
                <a:cubicBezTo>
                  <a:pt x="34671" y="531686"/>
                  <a:pt x="34671" y="531686"/>
                  <a:pt x="34671" y="533559"/>
                </a:cubicBezTo>
                <a:cubicBezTo>
                  <a:pt x="37147" y="535431"/>
                  <a:pt x="39624" y="537303"/>
                  <a:pt x="42100" y="537303"/>
                </a:cubicBezTo>
                <a:cubicBezTo>
                  <a:pt x="44576" y="535431"/>
                  <a:pt x="44576" y="533559"/>
                  <a:pt x="47053" y="533559"/>
                </a:cubicBezTo>
                <a:cubicBezTo>
                  <a:pt x="42100" y="529813"/>
                  <a:pt x="44576" y="529813"/>
                  <a:pt x="47053" y="526068"/>
                </a:cubicBezTo>
                <a:cubicBezTo>
                  <a:pt x="44576" y="526068"/>
                  <a:pt x="44576" y="526068"/>
                  <a:pt x="42100" y="524194"/>
                </a:cubicBezTo>
                <a:cubicBezTo>
                  <a:pt x="42100" y="524194"/>
                  <a:pt x="39624" y="522322"/>
                  <a:pt x="39624" y="522322"/>
                </a:cubicBezTo>
                <a:cubicBezTo>
                  <a:pt x="42100" y="520448"/>
                  <a:pt x="42100" y="520448"/>
                  <a:pt x="42100" y="520448"/>
                </a:cubicBezTo>
                <a:cubicBezTo>
                  <a:pt x="44576" y="520448"/>
                  <a:pt x="44576" y="520448"/>
                  <a:pt x="47053" y="520448"/>
                </a:cubicBezTo>
                <a:cubicBezTo>
                  <a:pt x="47053" y="522322"/>
                  <a:pt x="49530" y="522322"/>
                  <a:pt x="49530" y="522322"/>
                </a:cubicBezTo>
                <a:cubicBezTo>
                  <a:pt x="49530" y="522322"/>
                  <a:pt x="49530" y="522322"/>
                  <a:pt x="49530" y="520448"/>
                </a:cubicBezTo>
                <a:lnTo>
                  <a:pt x="56161" y="517105"/>
                </a:lnTo>
                <a:lnTo>
                  <a:pt x="53874" y="516235"/>
                </a:lnTo>
                <a:lnTo>
                  <a:pt x="53874" y="514953"/>
                </a:lnTo>
                <a:lnTo>
                  <a:pt x="47053" y="511085"/>
                </a:lnTo>
                <a:cubicBezTo>
                  <a:pt x="49530" y="505466"/>
                  <a:pt x="54482" y="505466"/>
                  <a:pt x="61912" y="505466"/>
                </a:cubicBezTo>
                <a:lnTo>
                  <a:pt x="63050" y="499602"/>
                </a:lnTo>
                <a:lnTo>
                  <a:pt x="47014" y="498822"/>
                </a:lnTo>
                <a:cubicBezTo>
                  <a:pt x="42287" y="497102"/>
                  <a:pt x="39237" y="493924"/>
                  <a:pt x="38017" y="489158"/>
                </a:cubicBezTo>
                <a:lnTo>
                  <a:pt x="32113" y="494917"/>
                </a:lnTo>
                <a:lnTo>
                  <a:pt x="32113" y="474127"/>
                </a:lnTo>
                <a:lnTo>
                  <a:pt x="40777" y="472127"/>
                </a:lnTo>
                <a:cubicBezTo>
                  <a:pt x="38001" y="456340"/>
                  <a:pt x="40778" y="447065"/>
                  <a:pt x="32968" y="442527"/>
                </a:cubicBezTo>
                <a:lnTo>
                  <a:pt x="32113" y="442310"/>
                </a:lnTo>
                <a:lnTo>
                  <a:pt x="32113" y="398948"/>
                </a:lnTo>
                <a:lnTo>
                  <a:pt x="32708" y="398800"/>
                </a:lnTo>
                <a:lnTo>
                  <a:pt x="32708" y="412150"/>
                </a:lnTo>
                <a:lnTo>
                  <a:pt x="44986" y="400383"/>
                </a:lnTo>
                <a:lnTo>
                  <a:pt x="52339" y="405052"/>
                </a:lnTo>
                <a:cubicBezTo>
                  <a:pt x="57197" y="399808"/>
                  <a:pt x="57197" y="399808"/>
                  <a:pt x="57197" y="399808"/>
                </a:cubicBezTo>
                <a:lnTo>
                  <a:pt x="57893" y="399908"/>
                </a:lnTo>
                <a:lnTo>
                  <a:pt x="55164" y="415035"/>
                </a:lnTo>
                <a:cubicBezTo>
                  <a:pt x="53155" y="426174"/>
                  <a:pt x="53155" y="426174"/>
                  <a:pt x="53155" y="426174"/>
                </a:cubicBezTo>
                <a:cubicBezTo>
                  <a:pt x="57918" y="420893"/>
                  <a:pt x="61491" y="417726"/>
                  <a:pt x="63875" y="410332"/>
                </a:cubicBezTo>
                <a:lnTo>
                  <a:pt x="58006" y="399924"/>
                </a:lnTo>
                <a:lnTo>
                  <a:pt x="63570" y="400726"/>
                </a:lnTo>
                <a:cubicBezTo>
                  <a:pt x="64480" y="400857"/>
                  <a:pt x="64480" y="400857"/>
                  <a:pt x="64480" y="400857"/>
                </a:cubicBezTo>
                <a:cubicBezTo>
                  <a:pt x="62051" y="383028"/>
                  <a:pt x="46271" y="378832"/>
                  <a:pt x="55982" y="366247"/>
                </a:cubicBezTo>
                <a:lnTo>
                  <a:pt x="54287" y="365797"/>
                </a:lnTo>
                <a:lnTo>
                  <a:pt x="107582" y="365797"/>
                </a:lnTo>
                <a:lnTo>
                  <a:pt x="107375" y="367443"/>
                </a:lnTo>
                <a:cubicBezTo>
                  <a:pt x="104764" y="374515"/>
                  <a:pt x="102308" y="381587"/>
                  <a:pt x="105379" y="390493"/>
                </a:cubicBezTo>
                <a:lnTo>
                  <a:pt x="111890" y="393964"/>
                </a:lnTo>
                <a:lnTo>
                  <a:pt x="112805" y="408069"/>
                </a:lnTo>
                <a:cubicBezTo>
                  <a:pt x="114033" y="413255"/>
                  <a:pt x="114033" y="413255"/>
                  <a:pt x="114033" y="413255"/>
                </a:cubicBezTo>
                <a:cubicBezTo>
                  <a:pt x="109120" y="411180"/>
                  <a:pt x="109120" y="411180"/>
                  <a:pt x="109120" y="411180"/>
                </a:cubicBezTo>
                <a:cubicBezTo>
                  <a:pt x="109120" y="418441"/>
                  <a:pt x="113420" y="422331"/>
                  <a:pt x="118947" y="425184"/>
                </a:cubicBezTo>
                <a:lnTo>
                  <a:pt x="125514" y="428155"/>
                </a:lnTo>
                <a:lnTo>
                  <a:pt x="125992" y="427976"/>
                </a:lnTo>
                <a:cubicBezTo>
                  <a:pt x="131873" y="423529"/>
                  <a:pt x="136207" y="417442"/>
                  <a:pt x="138684" y="409950"/>
                </a:cubicBezTo>
                <a:lnTo>
                  <a:pt x="142733" y="406088"/>
                </a:lnTo>
                <a:lnTo>
                  <a:pt x="141056" y="393547"/>
                </a:lnTo>
                <a:cubicBezTo>
                  <a:pt x="139827" y="392511"/>
                  <a:pt x="137372" y="391474"/>
                  <a:pt x="136143" y="391474"/>
                </a:cubicBezTo>
                <a:cubicBezTo>
                  <a:pt x="134914" y="391474"/>
                  <a:pt x="132457" y="393547"/>
                  <a:pt x="130001" y="395622"/>
                </a:cubicBezTo>
                <a:cubicBezTo>
                  <a:pt x="128773" y="390436"/>
                  <a:pt x="128773" y="390436"/>
                  <a:pt x="128773" y="390436"/>
                </a:cubicBezTo>
                <a:cubicBezTo>
                  <a:pt x="123246" y="388620"/>
                  <a:pt x="119331" y="387584"/>
                  <a:pt x="116606" y="387357"/>
                </a:cubicBezTo>
                <a:lnTo>
                  <a:pt x="115731" y="387667"/>
                </a:lnTo>
                <a:lnTo>
                  <a:pt x="117154" y="365797"/>
                </a:lnTo>
                <a:lnTo>
                  <a:pt x="155561" y="365797"/>
                </a:lnTo>
                <a:lnTo>
                  <a:pt x="155561" y="317102"/>
                </a:lnTo>
                <a:lnTo>
                  <a:pt x="176705" y="315900"/>
                </a:lnTo>
                <a:lnTo>
                  <a:pt x="176404" y="316639"/>
                </a:lnTo>
                <a:cubicBezTo>
                  <a:pt x="176623" y="318940"/>
                  <a:pt x="177627" y="322245"/>
                  <a:pt x="179380" y="326913"/>
                </a:cubicBezTo>
                <a:cubicBezTo>
                  <a:pt x="179380" y="326913"/>
                  <a:pt x="179380" y="326913"/>
                  <a:pt x="184394" y="327949"/>
                </a:cubicBezTo>
                <a:lnTo>
                  <a:pt x="181964" y="331092"/>
                </a:lnTo>
                <a:lnTo>
                  <a:pt x="186975" y="329886"/>
                </a:lnTo>
                <a:cubicBezTo>
                  <a:pt x="190689" y="328014"/>
                  <a:pt x="193166" y="324736"/>
                  <a:pt x="193166" y="318182"/>
                </a:cubicBezTo>
                <a:cubicBezTo>
                  <a:pt x="196882" y="317245"/>
                  <a:pt x="199977" y="318182"/>
                  <a:pt x="203072" y="318883"/>
                </a:cubicBezTo>
                <a:lnTo>
                  <a:pt x="212340" y="318227"/>
                </a:lnTo>
                <a:lnTo>
                  <a:pt x="199436" y="310318"/>
                </a:lnTo>
                <a:cubicBezTo>
                  <a:pt x="199436" y="310318"/>
                  <a:pt x="199436" y="310318"/>
                  <a:pt x="201441" y="314466"/>
                </a:cubicBezTo>
                <a:cubicBezTo>
                  <a:pt x="201441" y="314466"/>
                  <a:pt x="201441" y="314466"/>
                  <a:pt x="196428" y="313429"/>
                </a:cubicBezTo>
                <a:lnTo>
                  <a:pt x="182793" y="312657"/>
                </a:lnTo>
                <a:lnTo>
                  <a:pt x="179436" y="307158"/>
                </a:lnTo>
                <a:cubicBezTo>
                  <a:pt x="170827" y="304565"/>
                  <a:pt x="163989" y="306640"/>
                  <a:pt x="157153" y="308845"/>
                </a:cubicBezTo>
                <a:lnTo>
                  <a:pt x="155561" y="309019"/>
                </a:lnTo>
                <a:lnTo>
                  <a:pt x="155561" y="264017"/>
                </a:lnTo>
                <a:lnTo>
                  <a:pt x="155997" y="265447"/>
                </a:lnTo>
                <a:cubicBezTo>
                  <a:pt x="168163" y="257248"/>
                  <a:pt x="172219" y="270572"/>
                  <a:pt x="189455" y="272624"/>
                </a:cubicBezTo>
                <a:cubicBezTo>
                  <a:pt x="189455" y="272624"/>
                  <a:pt x="189455" y="272624"/>
                  <a:pt x="189329" y="271855"/>
                </a:cubicBezTo>
                <a:lnTo>
                  <a:pt x="188554" y="267156"/>
                </a:lnTo>
                <a:lnTo>
                  <a:pt x="198615" y="272112"/>
                </a:lnTo>
                <a:cubicBezTo>
                  <a:pt x="205762" y="270099"/>
                  <a:pt x="208826" y="267083"/>
                  <a:pt x="213931" y="263060"/>
                </a:cubicBezTo>
                <a:cubicBezTo>
                  <a:pt x="213931" y="263060"/>
                  <a:pt x="213931" y="263060"/>
                  <a:pt x="203162" y="264756"/>
                </a:cubicBezTo>
                <a:lnTo>
                  <a:pt x="188539" y="267061"/>
                </a:lnTo>
                <a:lnTo>
                  <a:pt x="188441" y="266473"/>
                </a:lnTo>
                <a:cubicBezTo>
                  <a:pt x="188441" y="266473"/>
                  <a:pt x="188441" y="266473"/>
                  <a:pt x="193511" y="262372"/>
                </a:cubicBezTo>
                <a:lnTo>
                  <a:pt x="188998" y="256163"/>
                </a:lnTo>
                <a:lnTo>
                  <a:pt x="200374" y="245796"/>
                </a:lnTo>
                <a:lnTo>
                  <a:pt x="187467" y="245796"/>
                </a:lnTo>
                <a:lnTo>
                  <a:pt x="187611" y="245293"/>
                </a:lnTo>
                <a:lnTo>
                  <a:pt x="229531" y="245293"/>
                </a:lnTo>
                <a:lnTo>
                  <a:pt x="229739" y="246015"/>
                </a:lnTo>
                <a:lnTo>
                  <a:pt x="232597" y="247380"/>
                </a:lnTo>
                <a:lnTo>
                  <a:pt x="235094" y="245204"/>
                </a:lnTo>
                <a:lnTo>
                  <a:pt x="234565" y="248322"/>
                </a:lnTo>
                <a:lnTo>
                  <a:pt x="239970" y="250906"/>
                </a:lnTo>
                <a:cubicBezTo>
                  <a:pt x="244667" y="251437"/>
                  <a:pt x="250724" y="251436"/>
                  <a:pt x="258354" y="252609"/>
                </a:cubicBezTo>
                <a:lnTo>
                  <a:pt x="260289" y="245293"/>
                </a:lnTo>
                <a:lnTo>
                  <a:pt x="280387" y="245293"/>
                </a:lnTo>
                <a:lnTo>
                  <a:pt x="274820" y="250278"/>
                </a:lnTo>
                <a:lnTo>
                  <a:pt x="279015" y="259984"/>
                </a:lnTo>
                <a:lnTo>
                  <a:pt x="287272" y="256378"/>
                </a:lnTo>
                <a:cubicBezTo>
                  <a:pt x="292226" y="245140"/>
                  <a:pt x="302132" y="230158"/>
                  <a:pt x="299655" y="220793"/>
                </a:cubicBezTo>
                <a:cubicBezTo>
                  <a:pt x="299655" y="220793"/>
                  <a:pt x="319467" y="209556"/>
                  <a:pt x="324420" y="209556"/>
                </a:cubicBezTo>
                <a:cubicBezTo>
                  <a:pt x="331850" y="198319"/>
                  <a:pt x="339279" y="181464"/>
                  <a:pt x="354138" y="173973"/>
                </a:cubicBezTo>
                <a:cubicBezTo>
                  <a:pt x="359092" y="172099"/>
                  <a:pt x="351661" y="170227"/>
                  <a:pt x="356615" y="166480"/>
                </a:cubicBezTo>
                <a:cubicBezTo>
                  <a:pt x="361567" y="158990"/>
                  <a:pt x="371474" y="158990"/>
                  <a:pt x="376426" y="155243"/>
                </a:cubicBezTo>
                <a:cubicBezTo>
                  <a:pt x="401191" y="142134"/>
                  <a:pt x="421004" y="123405"/>
                  <a:pt x="445769" y="115914"/>
                </a:cubicBezTo>
                <a:cubicBezTo>
                  <a:pt x="455675" y="112168"/>
                  <a:pt x="470534" y="114041"/>
                  <a:pt x="482915" y="110295"/>
                </a:cubicBezTo>
                <a:cubicBezTo>
                  <a:pt x="487869" y="110295"/>
                  <a:pt x="492822" y="104677"/>
                  <a:pt x="497776" y="104677"/>
                </a:cubicBezTo>
                <a:cubicBezTo>
                  <a:pt x="505205" y="100931"/>
                  <a:pt x="527493" y="104677"/>
                  <a:pt x="537398" y="95312"/>
                </a:cubicBezTo>
                <a:cubicBezTo>
                  <a:pt x="562163" y="99058"/>
                  <a:pt x="596834" y="84075"/>
                  <a:pt x="621599" y="80330"/>
                </a:cubicBezTo>
                <a:cubicBezTo>
                  <a:pt x="636458" y="78457"/>
                  <a:pt x="648841" y="80330"/>
                  <a:pt x="661223" y="78457"/>
                </a:cubicBezTo>
                <a:cubicBezTo>
                  <a:pt x="663700" y="78457"/>
                  <a:pt x="666177" y="74711"/>
                  <a:pt x="671129" y="74711"/>
                </a:cubicBezTo>
                <a:cubicBezTo>
                  <a:pt x="685988" y="70966"/>
                  <a:pt x="705800" y="76584"/>
                  <a:pt x="723136" y="72838"/>
                </a:cubicBezTo>
                <a:cubicBezTo>
                  <a:pt x="740470" y="69092"/>
                  <a:pt x="767713" y="65347"/>
                  <a:pt x="792478" y="69092"/>
                </a:cubicBezTo>
                <a:cubicBezTo>
                  <a:pt x="799907" y="59729"/>
                  <a:pt x="812290" y="65347"/>
                  <a:pt x="824672" y="65347"/>
                </a:cubicBezTo>
                <a:cubicBezTo>
                  <a:pt x="832101" y="52237"/>
                  <a:pt x="846960" y="63474"/>
                  <a:pt x="864295" y="59729"/>
                </a:cubicBezTo>
                <a:cubicBezTo>
                  <a:pt x="869248" y="65347"/>
                  <a:pt x="869248" y="69092"/>
                  <a:pt x="866773" y="74711"/>
                </a:cubicBezTo>
                <a:cubicBezTo>
                  <a:pt x="879155" y="69092"/>
                  <a:pt x="881631" y="69092"/>
                  <a:pt x="896490" y="67220"/>
                </a:cubicBezTo>
                <a:cubicBezTo>
                  <a:pt x="898967" y="61601"/>
                  <a:pt x="901442" y="59729"/>
                  <a:pt x="901442" y="52237"/>
                </a:cubicBezTo>
                <a:cubicBezTo>
                  <a:pt x="933638" y="54110"/>
                  <a:pt x="980691" y="44746"/>
                  <a:pt x="1017838" y="57855"/>
                </a:cubicBezTo>
                <a:cubicBezTo>
                  <a:pt x="1025268" y="57855"/>
                  <a:pt x="1022792" y="50364"/>
                  <a:pt x="1027744" y="52237"/>
                </a:cubicBezTo>
                <a:cubicBezTo>
                  <a:pt x="1042603" y="55983"/>
                  <a:pt x="1054986" y="59729"/>
                  <a:pt x="1069845" y="59729"/>
                </a:cubicBezTo>
                <a:cubicBezTo>
                  <a:pt x="1074798" y="72838"/>
                  <a:pt x="1104515" y="70966"/>
                  <a:pt x="1102039" y="54110"/>
                </a:cubicBezTo>
                <a:cubicBezTo>
                  <a:pt x="1124328" y="48492"/>
                  <a:pt x="1139186" y="42873"/>
                  <a:pt x="1154045" y="61601"/>
                </a:cubicBezTo>
                <a:cubicBezTo>
                  <a:pt x="1161476" y="59729"/>
                  <a:pt x="1166428" y="55983"/>
                  <a:pt x="1173858" y="50364"/>
                </a:cubicBezTo>
                <a:cubicBezTo>
                  <a:pt x="1188716" y="55983"/>
                  <a:pt x="1211004" y="54110"/>
                  <a:pt x="1225863" y="63474"/>
                </a:cubicBezTo>
                <a:cubicBezTo>
                  <a:pt x="1228340" y="61601"/>
                  <a:pt x="1233294" y="61601"/>
                  <a:pt x="1235769" y="57855"/>
                </a:cubicBezTo>
                <a:cubicBezTo>
                  <a:pt x="1260534" y="63474"/>
                  <a:pt x="1280347" y="67220"/>
                  <a:pt x="1300158" y="52237"/>
                </a:cubicBezTo>
                <a:cubicBezTo>
                  <a:pt x="1307588" y="57855"/>
                  <a:pt x="1315017" y="52237"/>
                  <a:pt x="1319971" y="52237"/>
                </a:cubicBezTo>
                <a:cubicBezTo>
                  <a:pt x="1327400" y="52237"/>
                  <a:pt x="1349688" y="63474"/>
                  <a:pt x="1362070" y="61601"/>
                </a:cubicBezTo>
                <a:cubicBezTo>
                  <a:pt x="1369501" y="61601"/>
                  <a:pt x="1379406" y="52237"/>
                  <a:pt x="1391789" y="52237"/>
                </a:cubicBezTo>
                <a:cubicBezTo>
                  <a:pt x="1404171" y="52237"/>
                  <a:pt x="1426460" y="61601"/>
                  <a:pt x="1441319" y="57855"/>
                </a:cubicBezTo>
                <a:cubicBezTo>
                  <a:pt x="1463607" y="42873"/>
                  <a:pt x="1503231" y="50364"/>
                  <a:pt x="1535425" y="54110"/>
                </a:cubicBezTo>
                <a:cubicBezTo>
                  <a:pt x="1540378" y="55983"/>
                  <a:pt x="1537902" y="48492"/>
                  <a:pt x="1540378" y="48492"/>
                </a:cubicBezTo>
                <a:cubicBezTo>
                  <a:pt x="1537902" y="42873"/>
                  <a:pt x="1530472" y="46618"/>
                  <a:pt x="1530472" y="39127"/>
                </a:cubicBezTo>
                <a:cubicBezTo>
                  <a:pt x="1530472" y="24144"/>
                  <a:pt x="1545331" y="33509"/>
                  <a:pt x="1552761" y="33509"/>
                </a:cubicBezTo>
                <a:cubicBezTo>
                  <a:pt x="1550284" y="37253"/>
                  <a:pt x="1550284" y="42873"/>
                  <a:pt x="1552761" y="44746"/>
                </a:cubicBezTo>
                <a:cubicBezTo>
                  <a:pt x="1557713" y="42873"/>
                  <a:pt x="1565144" y="39127"/>
                  <a:pt x="1572572" y="33509"/>
                </a:cubicBezTo>
                <a:cubicBezTo>
                  <a:pt x="1599814" y="57855"/>
                  <a:pt x="1649344" y="54110"/>
                  <a:pt x="1684015" y="41000"/>
                </a:cubicBezTo>
                <a:cubicBezTo>
                  <a:pt x="1698874" y="46618"/>
                  <a:pt x="1706303" y="33509"/>
                  <a:pt x="1718685" y="44746"/>
                </a:cubicBezTo>
                <a:cubicBezTo>
                  <a:pt x="1718685" y="44746"/>
                  <a:pt x="1721162" y="44746"/>
                  <a:pt x="1721162" y="44746"/>
                </a:cubicBezTo>
                <a:cubicBezTo>
                  <a:pt x="1721162" y="37253"/>
                  <a:pt x="1731068" y="41000"/>
                  <a:pt x="1733545" y="35381"/>
                </a:cubicBezTo>
                <a:cubicBezTo>
                  <a:pt x="1755833" y="46618"/>
                  <a:pt x="1773169" y="35381"/>
                  <a:pt x="1792980" y="37253"/>
                </a:cubicBezTo>
                <a:cubicBezTo>
                  <a:pt x="1795457" y="37253"/>
                  <a:pt x="1795457" y="37253"/>
                  <a:pt x="1795457" y="37253"/>
                </a:cubicBezTo>
                <a:cubicBezTo>
                  <a:pt x="1802886" y="35381"/>
                  <a:pt x="1810316" y="35381"/>
                  <a:pt x="1817745" y="35381"/>
                </a:cubicBezTo>
                <a:cubicBezTo>
                  <a:pt x="1822699" y="35381"/>
                  <a:pt x="1827651" y="35381"/>
                  <a:pt x="1832604" y="35381"/>
                </a:cubicBezTo>
                <a:cubicBezTo>
                  <a:pt x="1835081" y="35381"/>
                  <a:pt x="1835081" y="35381"/>
                  <a:pt x="1835081" y="35381"/>
                </a:cubicBezTo>
                <a:cubicBezTo>
                  <a:pt x="1840033" y="35381"/>
                  <a:pt x="1842510" y="33509"/>
                  <a:pt x="1844987" y="33509"/>
                </a:cubicBezTo>
                <a:cubicBezTo>
                  <a:pt x="1849939" y="33509"/>
                  <a:pt x="1852416" y="33509"/>
                  <a:pt x="1854892" y="33509"/>
                </a:cubicBezTo>
                <a:cubicBezTo>
                  <a:pt x="1857369" y="33509"/>
                  <a:pt x="1857369" y="33509"/>
                  <a:pt x="1859846" y="35381"/>
                </a:cubicBezTo>
                <a:cubicBezTo>
                  <a:pt x="1859846" y="37253"/>
                  <a:pt x="1857369" y="39127"/>
                  <a:pt x="1857369" y="39127"/>
                </a:cubicBezTo>
                <a:cubicBezTo>
                  <a:pt x="1852416" y="41000"/>
                  <a:pt x="1849939" y="41000"/>
                  <a:pt x="1844987" y="41000"/>
                </a:cubicBezTo>
                <a:cubicBezTo>
                  <a:pt x="1842510" y="41000"/>
                  <a:pt x="1840033" y="41000"/>
                  <a:pt x="1837556" y="41000"/>
                </a:cubicBezTo>
                <a:cubicBezTo>
                  <a:pt x="1837556" y="41000"/>
                  <a:pt x="1837556" y="41000"/>
                  <a:pt x="1837556" y="42873"/>
                </a:cubicBezTo>
                <a:cubicBezTo>
                  <a:pt x="1842510" y="42873"/>
                  <a:pt x="1842510" y="50364"/>
                  <a:pt x="1842510" y="54110"/>
                </a:cubicBezTo>
                <a:cubicBezTo>
                  <a:pt x="1847464" y="55983"/>
                  <a:pt x="1852416" y="55983"/>
                  <a:pt x="1857369" y="54110"/>
                </a:cubicBezTo>
                <a:cubicBezTo>
                  <a:pt x="1859846" y="54110"/>
                  <a:pt x="1862322" y="54110"/>
                  <a:pt x="1862322" y="55983"/>
                </a:cubicBezTo>
                <a:cubicBezTo>
                  <a:pt x="1862322" y="57855"/>
                  <a:pt x="1859846" y="59729"/>
                  <a:pt x="1859846" y="59729"/>
                </a:cubicBezTo>
                <a:cubicBezTo>
                  <a:pt x="1857369" y="59729"/>
                  <a:pt x="1854892" y="61601"/>
                  <a:pt x="1849939" y="61601"/>
                </a:cubicBezTo>
                <a:cubicBezTo>
                  <a:pt x="1847464" y="61601"/>
                  <a:pt x="1844987" y="61601"/>
                  <a:pt x="1844987" y="59729"/>
                </a:cubicBezTo>
                <a:cubicBezTo>
                  <a:pt x="1832604" y="67220"/>
                  <a:pt x="1830128" y="72838"/>
                  <a:pt x="1815268" y="72838"/>
                </a:cubicBezTo>
                <a:cubicBezTo>
                  <a:pt x="1812792" y="69092"/>
                  <a:pt x="1812792" y="63474"/>
                  <a:pt x="1810316" y="63474"/>
                </a:cubicBezTo>
                <a:cubicBezTo>
                  <a:pt x="1820222" y="59729"/>
                  <a:pt x="1827651" y="54110"/>
                  <a:pt x="1832604" y="42873"/>
                </a:cubicBezTo>
                <a:cubicBezTo>
                  <a:pt x="1827651" y="44746"/>
                  <a:pt x="1822699" y="44746"/>
                  <a:pt x="1817745" y="44746"/>
                </a:cubicBezTo>
                <a:cubicBezTo>
                  <a:pt x="1810316" y="44746"/>
                  <a:pt x="1802886" y="44746"/>
                  <a:pt x="1795457" y="44746"/>
                </a:cubicBezTo>
                <a:cubicBezTo>
                  <a:pt x="1770692" y="50364"/>
                  <a:pt x="1745927" y="52237"/>
                  <a:pt x="1723639" y="50364"/>
                </a:cubicBezTo>
                <a:cubicBezTo>
                  <a:pt x="1723639" y="54110"/>
                  <a:pt x="1721162" y="55983"/>
                  <a:pt x="1718685" y="57855"/>
                </a:cubicBezTo>
                <a:cubicBezTo>
                  <a:pt x="1693920" y="54110"/>
                  <a:pt x="1674109" y="70966"/>
                  <a:pt x="1656773" y="76584"/>
                </a:cubicBezTo>
                <a:cubicBezTo>
                  <a:pt x="1664202" y="80330"/>
                  <a:pt x="1666679" y="87821"/>
                  <a:pt x="1671632" y="93440"/>
                </a:cubicBezTo>
                <a:cubicBezTo>
                  <a:pt x="1681538" y="87821"/>
                  <a:pt x="1684015" y="87821"/>
                  <a:pt x="1693920" y="85948"/>
                </a:cubicBezTo>
                <a:cubicBezTo>
                  <a:pt x="1696397" y="76584"/>
                  <a:pt x="1716209" y="82203"/>
                  <a:pt x="1718685" y="70966"/>
                </a:cubicBezTo>
                <a:cubicBezTo>
                  <a:pt x="1723639" y="72838"/>
                  <a:pt x="1733545" y="70966"/>
                  <a:pt x="1738497" y="74711"/>
                </a:cubicBezTo>
                <a:cubicBezTo>
                  <a:pt x="1736021" y="76584"/>
                  <a:pt x="1733545" y="82203"/>
                  <a:pt x="1731068" y="85948"/>
                </a:cubicBezTo>
                <a:cubicBezTo>
                  <a:pt x="1733545" y="89694"/>
                  <a:pt x="1736021" y="95312"/>
                  <a:pt x="1738497" y="97186"/>
                </a:cubicBezTo>
                <a:cubicBezTo>
                  <a:pt x="1743450" y="87821"/>
                  <a:pt x="1745927" y="82203"/>
                  <a:pt x="1758310" y="82203"/>
                </a:cubicBezTo>
                <a:cubicBezTo>
                  <a:pt x="1760786" y="74711"/>
                  <a:pt x="1768215" y="72838"/>
                  <a:pt x="1773169" y="72838"/>
                </a:cubicBezTo>
                <a:cubicBezTo>
                  <a:pt x="1773169" y="72838"/>
                  <a:pt x="1773169" y="72838"/>
                  <a:pt x="1775644" y="72838"/>
                </a:cubicBezTo>
                <a:cubicBezTo>
                  <a:pt x="1775644" y="72838"/>
                  <a:pt x="1778121" y="72838"/>
                  <a:pt x="1778121" y="74711"/>
                </a:cubicBezTo>
                <a:cubicBezTo>
                  <a:pt x="1778121" y="76584"/>
                  <a:pt x="1778121" y="78457"/>
                  <a:pt x="1775644" y="78457"/>
                </a:cubicBezTo>
                <a:cubicBezTo>
                  <a:pt x="1768215" y="80330"/>
                  <a:pt x="1765738" y="80330"/>
                  <a:pt x="1763262" y="84075"/>
                </a:cubicBezTo>
                <a:cubicBezTo>
                  <a:pt x="1763262" y="84075"/>
                  <a:pt x="1763262" y="84075"/>
                  <a:pt x="1765738" y="84075"/>
                </a:cubicBezTo>
                <a:cubicBezTo>
                  <a:pt x="1765738" y="85948"/>
                  <a:pt x="1765738" y="85948"/>
                  <a:pt x="1765738" y="85948"/>
                </a:cubicBezTo>
                <a:cubicBezTo>
                  <a:pt x="1780598" y="99058"/>
                  <a:pt x="1805363" y="106549"/>
                  <a:pt x="1817745" y="85948"/>
                </a:cubicBezTo>
                <a:cubicBezTo>
                  <a:pt x="1827651" y="93440"/>
                  <a:pt x="1830128" y="85948"/>
                  <a:pt x="1844987" y="85948"/>
                </a:cubicBezTo>
                <a:cubicBezTo>
                  <a:pt x="1849939" y="85948"/>
                  <a:pt x="1849939" y="89694"/>
                  <a:pt x="1849939" y="91566"/>
                </a:cubicBezTo>
                <a:cubicBezTo>
                  <a:pt x="1852416" y="91566"/>
                  <a:pt x="1854892" y="87821"/>
                  <a:pt x="1857369" y="87821"/>
                </a:cubicBezTo>
                <a:cubicBezTo>
                  <a:pt x="1857369" y="89694"/>
                  <a:pt x="1859846" y="95312"/>
                  <a:pt x="1864798" y="97186"/>
                </a:cubicBezTo>
                <a:cubicBezTo>
                  <a:pt x="1872227" y="99058"/>
                  <a:pt x="1882134" y="106549"/>
                  <a:pt x="1879658" y="91566"/>
                </a:cubicBezTo>
                <a:cubicBezTo>
                  <a:pt x="1882134" y="80330"/>
                  <a:pt x="1894517" y="80330"/>
                  <a:pt x="1892040" y="63474"/>
                </a:cubicBezTo>
                <a:cubicBezTo>
                  <a:pt x="1899469" y="63474"/>
                  <a:pt x="1899469" y="55983"/>
                  <a:pt x="1904422" y="54110"/>
                </a:cubicBezTo>
                <a:cubicBezTo>
                  <a:pt x="1914328" y="50364"/>
                  <a:pt x="1929187" y="63474"/>
                  <a:pt x="1934140" y="54110"/>
                </a:cubicBezTo>
                <a:cubicBezTo>
                  <a:pt x="1944046" y="59729"/>
                  <a:pt x="1956429" y="57855"/>
                  <a:pt x="1958904" y="50364"/>
                </a:cubicBezTo>
                <a:cubicBezTo>
                  <a:pt x="1941570" y="24144"/>
                  <a:pt x="1904422" y="54110"/>
                  <a:pt x="1882134" y="44746"/>
                </a:cubicBezTo>
                <a:cubicBezTo>
                  <a:pt x="1882134" y="44746"/>
                  <a:pt x="1879658" y="44746"/>
                  <a:pt x="1879658" y="44746"/>
                </a:cubicBezTo>
                <a:cubicBezTo>
                  <a:pt x="1879658" y="46618"/>
                  <a:pt x="1877181" y="46618"/>
                  <a:pt x="1874704" y="46618"/>
                </a:cubicBezTo>
                <a:cubicBezTo>
                  <a:pt x="1874704" y="46618"/>
                  <a:pt x="1872227" y="46618"/>
                  <a:pt x="1872227" y="44746"/>
                </a:cubicBezTo>
                <a:cubicBezTo>
                  <a:pt x="1872227" y="44746"/>
                  <a:pt x="1869752" y="42873"/>
                  <a:pt x="1872227" y="41000"/>
                </a:cubicBezTo>
                <a:cubicBezTo>
                  <a:pt x="1872227" y="41000"/>
                  <a:pt x="1872227" y="41000"/>
                  <a:pt x="1874704" y="41000"/>
                </a:cubicBezTo>
                <a:cubicBezTo>
                  <a:pt x="1874704" y="41000"/>
                  <a:pt x="1874704" y="41000"/>
                  <a:pt x="1877181" y="41000"/>
                </a:cubicBezTo>
                <a:cubicBezTo>
                  <a:pt x="1879658" y="41000"/>
                  <a:pt x="1879658" y="39127"/>
                  <a:pt x="1882134" y="39127"/>
                </a:cubicBezTo>
                <a:cubicBezTo>
                  <a:pt x="1879658" y="35381"/>
                  <a:pt x="1877181" y="35381"/>
                  <a:pt x="1872227" y="35381"/>
                </a:cubicBezTo>
                <a:cubicBezTo>
                  <a:pt x="1887086" y="26018"/>
                  <a:pt x="1906899" y="35381"/>
                  <a:pt x="1921757" y="31636"/>
                </a:cubicBezTo>
                <a:cubicBezTo>
                  <a:pt x="1934140" y="29763"/>
                  <a:pt x="1941570" y="20399"/>
                  <a:pt x="1953952" y="22272"/>
                </a:cubicBezTo>
                <a:cubicBezTo>
                  <a:pt x="1953952" y="22272"/>
                  <a:pt x="1956429" y="26018"/>
                  <a:pt x="1956429" y="26018"/>
                </a:cubicBezTo>
                <a:cubicBezTo>
                  <a:pt x="1971287" y="29763"/>
                  <a:pt x="1983670" y="27890"/>
                  <a:pt x="1996052" y="29763"/>
                </a:cubicBezTo>
                <a:cubicBezTo>
                  <a:pt x="1998529" y="29763"/>
                  <a:pt x="1996052" y="27890"/>
                  <a:pt x="1996052" y="27890"/>
                </a:cubicBezTo>
                <a:cubicBezTo>
                  <a:pt x="1998529" y="22272"/>
                  <a:pt x="2003482" y="33509"/>
                  <a:pt x="2008434" y="33509"/>
                </a:cubicBezTo>
                <a:cubicBezTo>
                  <a:pt x="2045582" y="27890"/>
                  <a:pt x="2065394" y="37253"/>
                  <a:pt x="2097588" y="31636"/>
                </a:cubicBezTo>
                <a:cubicBezTo>
                  <a:pt x="2100065" y="22272"/>
                  <a:pt x="2092635" y="24144"/>
                  <a:pt x="2095112" y="14781"/>
                </a:cubicBezTo>
                <a:close/>
                <a:moveTo>
                  <a:pt x="2280930" y="14326"/>
                </a:moveTo>
                <a:cubicBezTo>
                  <a:pt x="2283774" y="14552"/>
                  <a:pt x="2286936" y="15462"/>
                  <a:pt x="2288200" y="16372"/>
                </a:cubicBezTo>
                <a:cubicBezTo>
                  <a:pt x="2290729" y="16372"/>
                  <a:pt x="2290729" y="16372"/>
                  <a:pt x="2293258" y="16372"/>
                </a:cubicBezTo>
                <a:cubicBezTo>
                  <a:pt x="2295786" y="14552"/>
                  <a:pt x="2298315" y="14552"/>
                  <a:pt x="2300845" y="18192"/>
                </a:cubicBezTo>
                <a:cubicBezTo>
                  <a:pt x="2303373" y="18192"/>
                  <a:pt x="2303373" y="20011"/>
                  <a:pt x="2303373" y="20011"/>
                </a:cubicBezTo>
                <a:cubicBezTo>
                  <a:pt x="2300845" y="20011"/>
                  <a:pt x="2300845" y="20011"/>
                  <a:pt x="2300845" y="20011"/>
                </a:cubicBezTo>
                <a:cubicBezTo>
                  <a:pt x="2298315" y="18192"/>
                  <a:pt x="2295786" y="18192"/>
                  <a:pt x="2293258" y="20011"/>
                </a:cubicBezTo>
                <a:cubicBezTo>
                  <a:pt x="2293258" y="20011"/>
                  <a:pt x="2290729" y="20011"/>
                  <a:pt x="2288200" y="20011"/>
                </a:cubicBezTo>
                <a:cubicBezTo>
                  <a:pt x="2285672" y="23651"/>
                  <a:pt x="2278085" y="23651"/>
                  <a:pt x="2275556" y="20011"/>
                </a:cubicBezTo>
                <a:cubicBezTo>
                  <a:pt x="2275556" y="18192"/>
                  <a:pt x="2278085" y="16372"/>
                  <a:pt x="2275556" y="16372"/>
                </a:cubicBezTo>
                <a:cubicBezTo>
                  <a:pt x="2275556" y="14552"/>
                  <a:pt x="2278085" y="14098"/>
                  <a:pt x="2280930" y="14326"/>
                </a:cubicBezTo>
                <a:close/>
                <a:moveTo>
                  <a:pt x="2240296" y="12075"/>
                </a:moveTo>
                <a:cubicBezTo>
                  <a:pt x="2241214" y="11611"/>
                  <a:pt x="2242438" y="11611"/>
                  <a:pt x="2243662" y="12538"/>
                </a:cubicBezTo>
                <a:cubicBezTo>
                  <a:pt x="2248556" y="14390"/>
                  <a:pt x="2253450" y="16242"/>
                  <a:pt x="2258344" y="16242"/>
                </a:cubicBezTo>
                <a:cubicBezTo>
                  <a:pt x="2260792" y="16242"/>
                  <a:pt x="2260792" y="16242"/>
                  <a:pt x="2263238" y="16242"/>
                </a:cubicBezTo>
                <a:cubicBezTo>
                  <a:pt x="2263238" y="16242"/>
                  <a:pt x="2265686" y="18094"/>
                  <a:pt x="2265686" y="19947"/>
                </a:cubicBezTo>
                <a:cubicBezTo>
                  <a:pt x="2265686" y="21799"/>
                  <a:pt x="2263238" y="23652"/>
                  <a:pt x="2263238" y="23652"/>
                </a:cubicBezTo>
                <a:cubicBezTo>
                  <a:pt x="2260792" y="23652"/>
                  <a:pt x="2260792" y="23652"/>
                  <a:pt x="2260792" y="23652"/>
                </a:cubicBezTo>
                <a:cubicBezTo>
                  <a:pt x="2260792" y="23652"/>
                  <a:pt x="2258344" y="21799"/>
                  <a:pt x="2258344" y="21799"/>
                </a:cubicBezTo>
                <a:cubicBezTo>
                  <a:pt x="2251004" y="21799"/>
                  <a:pt x="2246108" y="19947"/>
                  <a:pt x="2241214" y="18094"/>
                </a:cubicBezTo>
                <a:cubicBezTo>
                  <a:pt x="2238767" y="18094"/>
                  <a:pt x="2238767" y="16242"/>
                  <a:pt x="2238767" y="14390"/>
                </a:cubicBezTo>
                <a:cubicBezTo>
                  <a:pt x="2238767" y="13465"/>
                  <a:pt x="2239380" y="12538"/>
                  <a:pt x="2240296" y="12075"/>
                </a:cubicBezTo>
                <a:close/>
                <a:moveTo>
                  <a:pt x="1723536" y="10686"/>
                </a:moveTo>
                <a:cubicBezTo>
                  <a:pt x="1723536" y="10686"/>
                  <a:pt x="1726049" y="12563"/>
                  <a:pt x="1726049" y="12563"/>
                </a:cubicBezTo>
                <a:cubicBezTo>
                  <a:pt x="1728562" y="12563"/>
                  <a:pt x="1728562" y="14439"/>
                  <a:pt x="1731074" y="12563"/>
                </a:cubicBezTo>
                <a:cubicBezTo>
                  <a:pt x="1731074" y="12563"/>
                  <a:pt x="1733586" y="12563"/>
                  <a:pt x="1733586" y="12563"/>
                </a:cubicBezTo>
                <a:cubicBezTo>
                  <a:pt x="1733586" y="14439"/>
                  <a:pt x="1733586" y="16316"/>
                  <a:pt x="1733586" y="16316"/>
                </a:cubicBezTo>
                <a:cubicBezTo>
                  <a:pt x="1731074" y="18193"/>
                  <a:pt x="1731074" y="18193"/>
                  <a:pt x="1728562" y="18193"/>
                </a:cubicBezTo>
                <a:cubicBezTo>
                  <a:pt x="1728562" y="18193"/>
                  <a:pt x="1726049" y="16316"/>
                  <a:pt x="1723536" y="16316"/>
                </a:cubicBezTo>
                <a:cubicBezTo>
                  <a:pt x="1721024" y="16316"/>
                  <a:pt x="1721024" y="14439"/>
                  <a:pt x="1721024" y="12563"/>
                </a:cubicBezTo>
                <a:cubicBezTo>
                  <a:pt x="1721024" y="12563"/>
                  <a:pt x="1723536" y="10686"/>
                  <a:pt x="1723536" y="10686"/>
                </a:cubicBezTo>
                <a:close/>
                <a:moveTo>
                  <a:pt x="2221718" y="8639"/>
                </a:moveTo>
                <a:cubicBezTo>
                  <a:pt x="2223962" y="8639"/>
                  <a:pt x="2223962" y="8639"/>
                  <a:pt x="2226205" y="10686"/>
                </a:cubicBezTo>
                <a:cubicBezTo>
                  <a:pt x="2226205" y="10686"/>
                  <a:pt x="2226205" y="10686"/>
                  <a:pt x="2226205" y="12733"/>
                </a:cubicBezTo>
                <a:cubicBezTo>
                  <a:pt x="2223962" y="12733"/>
                  <a:pt x="2223962" y="10686"/>
                  <a:pt x="2221718" y="12733"/>
                </a:cubicBezTo>
                <a:cubicBezTo>
                  <a:pt x="2221718" y="12733"/>
                  <a:pt x="2221718" y="10686"/>
                  <a:pt x="2221718" y="10686"/>
                </a:cubicBezTo>
                <a:cubicBezTo>
                  <a:pt x="2221718" y="8639"/>
                  <a:pt x="2221718" y="8639"/>
                  <a:pt x="2221718" y="8639"/>
                </a:cubicBezTo>
                <a:close/>
                <a:moveTo>
                  <a:pt x="1753627" y="8639"/>
                </a:moveTo>
                <a:cubicBezTo>
                  <a:pt x="1756020" y="8639"/>
                  <a:pt x="1756020" y="8639"/>
                  <a:pt x="1756020" y="10686"/>
                </a:cubicBezTo>
                <a:cubicBezTo>
                  <a:pt x="1756020" y="10686"/>
                  <a:pt x="1756020" y="10686"/>
                  <a:pt x="1756020" y="12733"/>
                </a:cubicBezTo>
                <a:cubicBezTo>
                  <a:pt x="1753627" y="12733"/>
                  <a:pt x="1753627" y="12733"/>
                  <a:pt x="1751234" y="12733"/>
                </a:cubicBezTo>
                <a:cubicBezTo>
                  <a:pt x="1751234" y="12733"/>
                  <a:pt x="1748841" y="12733"/>
                  <a:pt x="1748841" y="12733"/>
                </a:cubicBezTo>
                <a:cubicBezTo>
                  <a:pt x="1748841" y="10686"/>
                  <a:pt x="1751234" y="10686"/>
                  <a:pt x="1751234" y="10686"/>
                </a:cubicBezTo>
                <a:cubicBezTo>
                  <a:pt x="1753627" y="10686"/>
                  <a:pt x="1753627" y="10686"/>
                  <a:pt x="1753627" y="8639"/>
                </a:cubicBezTo>
                <a:close/>
                <a:moveTo>
                  <a:pt x="1782730" y="7273"/>
                </a:moveTo>
                <a:cubicBezTo>
                  <a:pt x="1790186" y="12596"/>
                  <a:pt x="1800125" y="10822"/>
                  <a:pt x="1807579" y="9047"/>
                </a:cubicBezTo>
                <a:cubicBezTo>
                  <a:pt x="1810064" y="9047"/>
                  <a:pt x="1810064" y="10822"/>
                  <a:pt x="1810064" y="12596"/>
                </a:cubicBezTo>
                <a:cubicBezTo>
                  <a:pt x="1812549" y="12596"/>
                  <a:pt x="1810064" y="14371"/>
                  <a:pt x="1810064" y="14371"/>
                </a:cubicBezTo>
                <a:cubicBezTo>
                  <a:pt x="1805095" y="14371"/>
                  <a:pt x="1802610" y="16145"/>
                  <a:pt x="1797640" y="16145"/>
                </a:cubicBezTo>
                <a:cubicBezTo>
                  <a:pt x="1792670" y="16145"/>
                  <a:pt x="1787700" y="14371"/>
                  <a:pt x="1780246" y="12596"/>
                </a:cubicBezTo>
                <a:cubicBezTo>
                  <a:pt x="1780246" y="10822"/>
                  <a:pt x="1780246" y="9047"/>
                  <a:pt x="1780246" y="9047"/>
                </a:cubicBezTo>
                <a:cubicBezTo>
                  <a:pt x="1780246" y="7273"/>
                  <a:pt x="1782730" y="7273"/>
                  <a:pt x="1782730" y="7273"/>
                </a:cubicBezTo>
                <a:close/>
                <a:moveTo>
                  <a:pt x="1845031" y="5226"/>
                </a:moveTo>
                <a:cubicBezTo>
                  <a:pt x="1847544" y="5226"/>
                  <a:pt x="1847544" y="7046"/>
                  <a:pt x="1847544" y="7046"/>
                </a:cubicBezTo>
                <a:cubicBezTo>
                  <a:pt x="1847544" y="7046"/>
                  <a:pt x="1845031" y="8866"/>
                  <a:pt x="1845031" y="7046"/>
                </a:cubicBezTo>
                <a:cubicBezTo>
                  <a:pt x="1842519" y="7046"/>
                  <a:pt x="1842519" y="8866"/>
                  <a:pt x="1840007" y="8866"/>
                </a:cubicBezTo>
                <a:cubicBezTo>
                  <a:pt x="1840007" y="8866"/>
                  <a:pt x="1837495" y="10686"/>
                  <a:pt x="1837495" y="10686"/>
                </a:cubicBezTo>
                <a:cubicBezTo>
                  <a:pt x="1834981" y="10686"/>
                  <a:pt x="1834981" y="8866"/>
                  <a:pt x="1834981" y="8866"/>
                </a:cubicBezTo>
                <a:cubicBezTo>
                  <a:pt x="1834981" y="8866"/>
                  <a:pt x="1834981" y="7046"/>
                  <a:pt x="1837495" y="7046"/>
                </a:cubicBezTo>
                <a:cubicBezTo>
                  <a:pt x="1837495" y="7046"/>
                  <a:pt x="1840007" y="7046"/>
                  <a:pt x="1840007" y="7046"/>
                </a:cubicBezTo>
                <a:cubicBezTo>
                  <a:pt x="1842519" y="5226"/>
                  <a:pt x="1842519" y="5226"/>
                  <a:pt x="1845031" y="5226"/>
                </a:cubicBezTo>
                <a:close/>
                <a:moveTo>
                  <a:pt x="2032567" y="4266"/>
                </a:moveTo>
                <a:cubicBezTo>
                  <a:pt x="2033608" y="4118"/>
                  <a:pt x="2035304" y="4828"/>
                  <a:pt x="2037772" y="7197"/>
                </a:cubicBezTo>
                <a:cubicBezTo>
                  <a:pt x="2032220" y="12884"/>
                  <a:pt x="2029444" y="4709"/>
                  <a:pt x="2032567" y="4266"/>
                </a:cubicBezTo>
                <a:close/>
                <a:moveTo>
                  <a:pt x="1891680" y="248"/>
                </a:moveTo>
                <a:cubicBezTo>
                  <a:pt x="1892241" y="-222"/>
                  <a:pt x="1893082" y="-105"/>
                  <a:pt x="1894203" y="1303"/>
                </a:cubicBezTo>
                <a:cubicBezTo>
                  <a:pt x="1890839" y="8340"/>
                  <a:pt x="1889997" y="1655"/>
                  <a:pt x="1891680" y="24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335" spc="400">
                <a:latin typeface="Bebas Neue Book" panose="00000500000000000000" pitchFamily="2" charset="0"/>
              </a:defRPr>
            </a:lvl1pPr>
          </a:lstStyle>
          <a:p>
            <a:r>
              <a:rPr lang="en-US" dirty="0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2757849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2007200" y="4291781"/>
            <a:ext cx="825910" cy="825910"/>
          </a:xfrm>
          <a:custGeom>
            <a:avLst/>
            <a:gdLst>
              <a:gd name="connsiteX0" fmla="*/ 412955 w 825910"/>
              <a:gd name="connsiteY0" fmla="*/ 0 h 825910"/>
              <a:gd name="connsiteX1" fmla="*/ 825910 w 825910"/>
              <a:gd name="connsiteY1" fmla="*/ 412955 h 825910"/>
              <a:gd name="connsiteX2" fmla="*/ 412955 w 825910"/>
              <a:gd name="connsiteY2" fmla="*/ 825910 h 825910"/>
              <a:gd name="connsiteX3" fmla="*/ 0 w 825910"/>
              <a:gd name="connsiteY3" fmla="*/ 412955 h 825910"/>
              <a:gd name="connsiteX4" fmla="*/ 412955 w 825910"/>
              <a:gd name="connsiteY4" fmla="*/ 0 h 82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10" h="825910">
                <a:moveTo>
                  <a:pt x="412955" y="0"/>
                </a:moveTo>
                <a:cubicBezTo>
                  <a:pt x="641024" y="0"/>
                  <a:pt x="825910" y="184886"/>
                  <a:pt x="825910" y="412955"/>
                </a:cubicBezTo>
                <a:cubicBezTo>
                  <a:pt x="825910" y="641024"/>
                  <a:pt x="641024" y="825910"/>
                  <a:pt x="412955" y="825910"/>
                </a:cubicBezTo>
                <a:cubicBezTo>
                  <a:pt x="184886" y="825910"/>
                  <a:pt x="0" y="641024"/>
                  <a:pt x="0" y="412955"/>
                </a:cubicBezTo>
                <a:cubicBezTo>
                  <a:pt x="0" y="184886"/>
                  <a:pt x="184886" y="0"/>
                  <a:pt x="4129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680835" y="3890419"/>
            <a:ext cx="825910" cy="825910"/>
          </a:xfrm>
          <a:custGeom>
            <a:avLst/>
            <a:gdLst>
              <a:gd name="connsiteX0" fmla="*/ 412955 w 825910"/>
              <a:gd name="connsiteY0" fmla="*/ 0 h 825910"/>
              <a:gd name="connsiteX1" fmla="*/ 825910 w 825910"/>
              <a:gd name="connsiteY1" fmla="*/ 412955 h 825910"/>
              <a:gd name="connsiteX2" fmla="*/ 412955 w 825910"/>
              <a:gd name="connsiteY2" fmla="*/ 825910 h 825910"/>
              <a:gd name="connsiteX3" fmla="*/ 0 w 825910"/>
              <a:gd name="connsiteY3" fmla="*/ 412955 h 825910"/>
              <a:gd name="connsiteX4" fmla="*/ 412955 w 825910"/>
              <a:gd name="connsiteY4" fmla="*/ 0 h 82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10" h="825910">
                <a:moveTo>
                  <a:pt x="412955" y="0"/>
                </a:moveTo>
                <a:cubicBezTo>
                  <a:pt x="641024" y="0"/>
                  <a:pt x="825910" y="184886"/>
                  <a:pt x="825910" y="412955"/>
                </a:cubicBezTo>
                <a:cubicBezTo>
                  <a:pt x="825910" y="641024"/>
                  <a:pt x="641024" y="825910"/>
                  <a:pt x="412955" y="825910"/>
                </a:cubicBezTo>
                <a:cubicBezTo>
                  <a:pt x="184886" y="825910"/>
                  <a:pt x="0" y="641024"/>
                  <a:pt x="0" y="412955"/>
                </a:cubicBezTo>
                <a:cubicBezTo>
                  <a:pt x="0" y="184886"/>
                  <a:pt x="184886" y="0"/>
                  <a:pt x="4129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9417884" y="4291781"/>
            <a:ext cx="825910" cy="825910"/>
          </a:xfrm>
          <a:custGeom>
            <a:avLst/>
            <a:gdLst>
              <a:gd name="connsiteX0" fmla="*/ 412955 w 825910"/>
              <a:gd name="connsiteY0" fmla="*/ 0 h 825910"/>
              <a:gd name="connsiteX1" fmla="*/ 825910 w 825910"/>
              <a:gd name="connsiteY1" fmla="*/ 412955 h 825910"/>
              <a:gd name="connsiteX2" fmla="*/ 412955 w 825910"/>
              <a:gd name="connsiteY2" fmla="*/ 825910 h 825910"/>
              <a:gd name="connsiteX3" fmla="*/ 0 w 825910"/>
              <a:gd name="connsiteY3" fmla="*/ 412955 h 825910"/>
              <a:gd name="connsiteX4" fmla="*/ 412955 w 825910"/>
              <a:gd name="connsiteY4" fmla="*/ 0 h 82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10" h="825910">
                <a:moveTo>
                  <a:pt x="412955" y="0"/>
                </a:moveTo>
                <a:cubicBezTo>
                  <a:pt x="641024" y="0"/>
                  <a:pt x="825910" y="184886"/>
                  <a:pt x="825910" y="412955"/>
                </a:cubicBezTo>
                <a:cubicBezTo>
                  <a:pt x="825910" y="641024"/>
                  <a:pt x="641024" y="825910"/>
                  <a:pt x="412955" y="825910"/>
                </a:cubicBezTo>
                <a:cubicBezTo>
                  <a:pt x="184886" y="825910"/>
                  <a:pt x="0" y="641024"/>
                  <a:pt x="0" y="412955"/>
                </a:cubicBezTo>
                <a:cubicBezTo>
                  <a:pt x="0" y="184886"/>
                  <a:pt x="184886" y="0"/>
                  <a:pt x="4129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7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Grp="1" noEditPoints="1"/>
          </p:cNvSpPr>
          <p:nvPr>
            <p:ph type="pic" sz="quarter" idx="13"/>
          </p:nvPr>
        </p:nvSpPr>
        <p:spPr bwMode="auto">
          <a:xfrm>
            <a:off x="5734050" y="0"/>
            <a:ext cx="6457950" cy="6858000"/>
          </a:xfrm>
          <a:custGeom>
            <a:avLst/>
            <a:gdLst>
              <a:gd name="T0" fmla="*/ 3147 w 12484"/>
              <a:gd name="T1" fmla="*/ 11694 h 12954"/>
              <a:gd name="T2" fmla="*/ 2123 w 12484"/>
              <a:gd name="T3" fmla="*/ 10279 h 12954"/>
              <a:gd name="T4" fmla="*/ 1195 w 12484"/>
              <a:gd name="T5" fmla="*/ 8855 h 12954"/>
              <a:gd name="T6" fmla="*/ 471 w 12484"/>
              <a:gd name="T7" fmla="*/ 7303 h 12954"/>
              <a:gd name="T8" fmla="*/ 57 w 12484"/>
              <a:gd name="T9" fmla="*/ 5503 h 12954"/>
              <a:gd name="T10" fmla="*/ 8 w 12484"/>
              <a:gd name="T11" fmla="*/ 4305 h 12954"/>
              <a:gd name="T12" fmla="*/ 67 w 12484"/>
              <a:gd name="T13" fmla="*/ 3725 h 12954"/>
              <a:gd name="T14" fmla="*/ 225 w 12484"/>
              <a:gd name="T15" fmla="*/ 2837 h 12954"/>
              <a:gd name="T16" fmla="*/ 529 w 12484"/>
              <a:gd name="T17" fmla="*/ 1752 h 12954"/>
              <a:gd name="T18" fmla="*/ 1025 w 12484"/>
              <a:gd name="T19" fmla="*/ 583 h 12954"/>
              <a:gd name="T20" fmla="*/ 1712 w 12484"/>
              <a:gd name="T21" fmla="*/ 714 h 12954"/>
              <a:gd name="T22" fmla="*/ 2461 w 12484"/>
              <a:gd name="T23" fmla="*/ 3018 h 12954"/>
              <a:gd name="T24" fmla="*/ 4159 w 12484"/>
              <a:gd name="T25" fmla="*/ 5489 h 12954"/>
              <a:gd name="T26" fmla="*/ 6380 w 12484"/>
              <a:gd name="T27" fmla="*/ 8030 h 12954"/>
              <a:gd name="T28" fmla="*/ 9415 w 12484"/>
              <a:gd name="T29" fmla="*/ 11369 h 12954"/>
              <a:gd name="T30" fmla="*/ 2000 w 12484"/>
              <a:gd name="T31" fmla="*/ 0 h 12954"/>
              <a:gd name="T32" fmla="*/ 7433 w 12484"/>
              <a:gd name="T33" fmla="*/ 928 h 12954"/>
              <a:gd name="T34" fmla="*/ 8229 w 12484"/>
              <a:gd name="T35" fmla="*/ 2045 h 12954"/>
              <a:gd name="T36" fmla="*/ 9282 w 12484"/>
              <a:gd name="T37" fmla="*/ 3176 h 12954"/>
              <a:gd name="T38" fmla="*/ 10506 w 12484"/>
              <a:gd name="T39" fmla="*/ 4327 h 12954"/>
              <a:gd name="T40" fmla="*/ 12263 w 12484"/>
              <a:gd name="T41" fmla="*/ 5899 h 12954"/>
              <a:gd name="T42" fmla="*/ 10141 w 12484"/>
              <a:gd name="T43" fmla="*/ 11821 h 12954"/>
              <a:gd name="T44" fmla="*/ 7602 w 12484"/>
              <a:gd name="T45" fmla="*/ 8997 h 12954"/>
              <a:gd name="T46" fmla="*/ 4965 w 12484"/>
              <a:gd name="T47" fmla="*/ 6044 h 12954"/>
              <a:gd name="T48" fmla="*/ 3119 w 12484"/>
              <a:gd name="T49" fmla="*/ 3528 h 12954"/>
              <a:gd name="T50" fmla="*/ 2085 w 12484"/>
              <a:gd name="T51" fmla="*/ 1128 h 12954"/>
              <a:gd name="T52" fmla="*/ 10137 w 12484"/>
              <a:gd name="T53" fmla="*/ 12 h 12954"/>
              <a:gd name="T54" fmla="*/ 9921 w 12484"/>
              <a:gd name="T55" fmla="*/ 81 h 12954"/>
              <a:gd name="T56" fmla="*/ 9468 w 12484"/>
              <a:gd name="T57" fmla="*/ 294 h 12954"/>
              <a:gd name="T58" fmla="*/ 8991 w 12484"/>
              <a:gd name="T59" fmla="*/ 624 h 12954"/>
              <a:gd name="T60" fmla="*/ 8575 w 12484"/>
              <a:gd name="T61" fmla="*/ 981 h 12954"/>
              <a:gd name="T62" fmla="*/ 8153 w 12484"/>
              <a:gd name="T63" fmla="*/ 1408 h 12954"/>
              <a:gd name="T64" fmla="*/ 7946 w 12484"/>
              <a:gd name="T65" fmla="*/ 1375 h 12954"/>
              <a:gd name="T66" fmla="*/ 7742 w 12484"/>
              <a:gd name="T67" fmla="*/ 1097 h 12954"/>
              <a:gd name="T68" fmla="*/ 7570 w 12484"/>
              <a:gd name="T69" fmla="*/ 814 h 12954"/>
              <a:gd name="T70" fmla="*/ 7427 w 12484"/>
              <a:gd name="T71" fmla="*/ 529 h 12954"/>
              <a:gd name="T72" fmla="*/ 7315 w 12484"/>
              <a:gd name="T73" fmla="*/ 241 h 12954"/>
              <a:gd name="T74" fmla="*/ 12484 w 12484"/>
              <a:gd name="T75" fmla="*/ 13 h 12954"/>
              <a:gd name="T76" fmla="*/ 12224 w 12484"/>
              <a:gd name="T77" fmla="*/ 4377 h 12954"/>
              <a:gd name="T78" fmla="*/ 11977 w 12484"/>
              <a:gd name="T79" fmla="*/ 4767 h 12954"/>
              <a:gd name="T80" fmla="*/ 11701 w 12484"/>
              <a:gd name="T81" fmla="*/ 5049 h 12954"/>
              <a:gd name="T82" fmla="*/ 10844 w 12484"/>
              <a:gd name="T83" fmla="*/ 4328 h 12954"/>
              <a:gd name="T84" fmla="*/ 9942 w 12484"/>
              <a:gd name="T85" fmla="*/ 3474 h 12954"/>
              <a:gd name="T86" fmla="*/ 8780 w 12484"/>
              <a:gd name="T87" fmla="*/ 2287 h 12954"/>
              <a:gd name="T88" fmla="*/ 8225 w 12484"/>
              <a:gd name="T89" fmla="*/ 1669 h 12954"/>
              <a:gd name="T90" fmla="*/ 8600 w 12484"/>
              <a:gd name="T91" fmla="*/ 1290 h 12954"/>
              <a:gd name="T92" fmla="*/ 8979 w 12484"/>
              <a:gd name="T93" fmla="*/ 961 h 12954"/>
              <a:gd name="T94" fmla="*/ 9433 w 12484"/>
              <a:gd name="T95" fmla="*/ 631 h 12954"/>
              <a:gd name="T96" fmla="*/ 9927 w 12484"/>
              <a:gd name="T97" fmla="*/ 369 h 12954"/>
              <a:gd name="T98" fmla="*/ 10364 w 12484"/>
              <a:gd name="T99" fmla="*/ 226 h 12954"/>
              <a:gd name="T100" fmla="*/ 10802 w 12484"/>
              <a:gd name="T101" fmla="*/ 127 h 12954"/>
              <a:gd name="T102" fmla="*/ 11259 w 12484"/>
              <a:gd name="T103" fmla="*/ 61 h 12954"/>
              <a:gd name="T104" fmla="*/ 11979 w 12484"/>
              <a:gd name="T105" fmla="*/ 15 h 12954"/>
              <a:gd name="T106" fmla="*/ 12380 w 12484"/>
              <a:gd name="T107" fmla="*/ 5641 h 12954"/>
              <a:gd name="T108" fmla="*/ 12025 w 12484"/>
              <a:gd name="T109" fmla="*/ 5327 h 12954"/>
              <a:gd name="T110" fmla="*/ 12093 w 12484"/>
              <a:gd name="T111" fmla="*/ 5113 h 12954"/>
              <a:gd name="T112" fmla="*/ 12285 w 12484"/>
              <a:gd name="T113" fmla="*/ 4749 h 12954"/>
              <a:gd name="T114" fmla="*/ 12451 w 12484"/>
              <a:gd name="T115" fmla="*/ 4518 h 12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484" h="12954">
                <a:moveTo>
                  <a:pt x="3993" y="12954"/>
                </a:moveTo>
                <a:lnTo>
                  <a:pt x="3827" y="12692"/>
                </a:lnTo>
                <a:lnTo>
                  <a:pt x="3660" y="12437"/>
                </a:lnTo>
                <a:lnTo>
                  <a:pt x="3490" y="12185"/>
                </a:lnTo>
                <a:lnTo>
                  <a:pt x="3318" y="11937"/>
                </a:lnTo>
                <a:lnTo>
                  <a:pt x="3147" y="11694"/>
                </a:lnTo>
                <a:lnTo>
                  <a:pt x="2973" y="11453"/>
                </a:lnTo>
                <a:lnTo>
                  <a:pt x="2800" y="11216"/>
                </a:lnTo>
                <a:lnTo>
                  <a:pt x="2629" y="10980"/>
                </a:lnTo>
                <a:lnTo>
                  <a:pt x="2459" y="10747"/>
                </a:lnTo>
                <a:lnTo>
                  <a:pt x="2290" y="10512"/>
                </a:lnTo>
                <a:lnTo>
                  <a:pt x="2123" y="10279"/>
                </a:lnTo>
                <a:lnTo>
                  <a:pt x="1960" y="10045"/>
                </a:lnTo>
                <a:lnTo>
                  <a:pt x="1798" y="9811"/>
                </a:lnTo>
                <a:lnTo>
                  <a:pt x="1641" y="9576"/>
                </a:lnTo>
                <a:lnTo>
                  <a:pt x="1488" y="9338"/>
                </a:lnTo>
                <a:lnTo>
                  <a:pt x="1339" y="9098"/>
                </a:lnTo>
                <a:lnTo>
                  <a:pt x="1195" y="8855"/>
                </a:lnTo>
                <a:lnTo>
                  <a:pt x="1058" y="8609"/>
                </a:lnTo>
                <a:lnTo>
                  <a:pt x="925" y="8358"/>
                </a:lnTo>
                <a:lnTo>
                  <a:pt x="801" y="8102"/>
                </a:lnTo>
                <a:lnTo>
                  <a:pt x="683" y="7841"/>
                </a:lnTo>
                <a:lnTo>
                  <a:pt x="574" y="7575"/>
                </a:lnTo>
                <a:lnTo>
                  <a:pt x="471" y="7303"/>
                </a:lnTo>
                <a:lnTo>
                  <a:pt x="377" y="7023"/>
                </a:lnTo>
                <a:lnTo>
                  <a:pt x="292" y="6735"/>
                </a:lnTo>
                <a:lnTo>
                  <a:pt x="219" y="6442"/>
                </a:lnTo>
                <a:lnTo>
                  <a:pt x="154" y="6138"/>
                </a:lnTo>
                <a:lnTo>
                  <a:pt x="99" y="5826"/>
                </a:lnTo>
                <a:lnTo>
                  <a:pt x="57" y="5503"/>
                </a:lnTo>
                <a:lnTo>
                  <a:pt x="26" y="5170"/>
                </a:lnTo>
                <a:lnTo>
                  <a:pt x="7" y="4826"/>
                </a:lnTo>
                <a:lnTo>
                  <a:pt x="0" y="4472"/>
                </a:lnTo>
                <a:lnTo>
                  <a:pt x="1" y="4445"/>
                </a:lnTo>
                <a:lnTo>
                  <a:pt x="5" y="4364"/>
                </a:lnTo>
                <a:lnTo>
                  <a:pt x="8" y="4305"/>
                </a:lnTo>
                <a:lnTo>
                  <a:pt x="14" y="4235"/>
                </a:lnTo>
                <a:lnTo>
                  <a:pt x="20" y="4153"/>
                </a:lnTo>
                <a:lnTo>
                  <a:pt x="28" y="4060"/>
                </a:lnTo>
                <a:lnTo>
                  <a:pt x="40" y="3958"/>
                </a:lnTo>
                <a:lnTo>
                  <a:pt x="53" y="3846"/>
                </a:lnTo>
                <a:lnTo>
                  <a:pt x="67" y="3725"/>
                </a:lnTo>
                <a:lnTo>
                  <a:pt x="86" y="3595"/>
                </a:lnTo>
                <a:lnTo>
                  <a:pt x="106" y="3459"/>
                </a:lnTo>
                <a:lnTo>
                  <a:pt x="131" y="3313"/>
                </a:lnTo>
                <a:lnTo>
                  <a:pt x="158" y="3161"/>
                </a:lnTo>
                <a:lnTo>
                  <a:pt x="190" y="3002"/>
                </a:lnTo>
                <a:lnTo>
                  <a:pt x="225" y="2837"/>
                </a:lnTo>
                <a:lnTo>
                  <a:pt x="265" y="2667"/>
                </a:lnTo>
                <a:lnTo>
                  <a:pt x="308" y="2493"/>
                </a:lnTo>
                <a:lnTo>
                  <a:pt x="356" y="2313"/>
                </a:lnTo>
                <a:lnTo>
                  <a:pt x="408" y="2130"/>
                </a:lnTo>
                <a:lnTo>
                  <a:pt x="465" y="1943"/>
                </a:lnTo>
                <a:lnTo>
                  <a:pt x="529" y="1752"/>
                </a:lnTo>
                <a:lnTo>
                  <a:pt x="597" y="1561"/>
                </a:lnTo>
                <a:lnTo>
                  <a:pt x="670" y="1367"/>
                </a:lnTo>
                <a:lnTo>
                  <a:pt x="750" y="1171"/>
                </a:lnTo>
                <a:lnTo>
                  <a:pt x="835" y="975"/>
                </a:lnTo>
                <a:lnTo>
                  <a:pt x="927" y="779"/>
                </a:lnTo>
                <a:lnTo>
                  <a:pt x="1025" y="583"/>
                </a:lnTo>
                <a:lnTo>
                  <a:pt x="1130" y="388"/>
                </a:lnTo>
                <a:lnTo>
                  <a:pt x="1243" y="193"/>
                </a:lnTo>
                <a:lnTo>
                  <a:pt x="1361" y="0"/>
                </a:lnTo>
                <a:lnTo>
                  <a:pt x="1746" y="0"/>
                </a:lnTo>
                <a:lnTo>
                  <a:pt x="1709" y="354"/>
                </a:lnTo>
                <a:lnTo>
                  <a:pt x="1712" y="714"/>
                </a:lnTo>
                <a:lnTo>
                  <a:pt x="1753" y="1083"/>
                </a:lnTo>
                <a:lnTo>
                  <a:pt x="1830" y="1459"/>
                </a:lnTo>
                <a:lnTo>
                  <a:pt x="1942" y="1840"/>
                </a:lnTo>
                <a:lnTo>
                  <a:pt x="2085" y="2228"/>
                </a:lnTo>
                <a:lnTo>
                  <a:pt x="2260" y="2621"/>
                </a:lnTo>
                <a:lnTo>
                  <a:pt x="2461" y="3018"/>
                </a:lnTo>
                <a:lnTo>
                  <a:pt x="2691" y="3421"/>
                </a:lnTo>
                <a:lnTo>
                  <a:pt x="2943" y="3829"/>
                </a:lnTo>
                <a:lnTo>
                  <a:pt x="3219" y="4239"/>
                </a:lnTo>
                <a:lnTo>
                  <a:pt x="3514" y="4652"/>
                </a:lnTo>
                <a:lnTo>
                  <a:pt x="3829" y="5070"/>
                </a:lnTo>
                <a:lnTo>
                  <a:pt x="4159" y="5489"/>
                </a:lnTo>
                <a:lnTo>
                  <a:pt x="4505" y="5909"/>
                </a:lnTo>
                <a:lnTo>
                  <a:pt x="4863" y="6332"/>
                </a:lnTo>
                <a:lnTo>
                  <a:pt x="5231" y="6757"/>
                </a:lnTo>
                <a:lnTo>
                  <a:pt x="5608" y="7180"/>
                </a:lnTo>
                <a:lnTo>
                  <a:pt x="5991" y="7606"/>
                </a:lnTo>
                <a:lnTo>
                  <a:pt x="6380" y="8030"/>
                </a:lnTo>
                <a:lnTo>
                  <a:pt x="7162" y="8878"/>
                </a:lnTo>
                <a:lnTo>
                  <a:pt x="7939" y="9719"/>
                </a:lnTo>
                <a:lnTo>
                  <a:pt x="8320" y="10136"/>
                </a:lnTo>
                <a:lnTo>
                  <a:pt x="8695" y="10551"/>
                </a:lnTo>
                <a:lnTo>
                  <a:pt x="9060" y="10961"/>
                </a:lnTo>
                <a:lnTo>
                  <a:pt x="9415" y="11369"/>
                </a:lnTo>
                <a:lnTo>
                  <a:pt x="9755" y="11772"/>
                </a:lnTo>
                <a:lnTo>
                  <a:pt x="10081" y="12170"/>
                </a:lnTo>
                <a:lnTo>
                  <a:pt x="10390" y="12565"/>
                </a:lnTo>
                <a:lnTo>
                  <a:pt x="10679" y="12954"/>
                </a:lnTo>
                <a:lnTo>
                  <a:pt x="3993" y="12954"/>
                </a:lnTo>
                <a:close/>
                <a:moveTo>
                  <a:pt x="2000" y="0"/>
                </a:moveTo>
                <a:lnTo>
                  <a:pt x="7028" y="0"/>
                </a:lnTo>
                <a:lnTo>
                  <a:pt x="7087" y="186"/>
                </a:lnTo>
                <a:lnTo>
                  <a:pt x="7157" y="370"/>
                </a:lnTo>
                <a:lnTo>
                  <a:pt x="7240" y="556"/>
                </a:lnTo>
                <a:lnTo>
                  <a:pt x="7332" y="742"/>
                </a:lnTo>
                <a:lnTo>
                  <a:pt x="7433" y="928"/>
                </a:lnTo>
                <a:lnTo>
                  <a:pt x="7544" y="1113"/>
                </a:lnTo>
                <a:lnTo>
                  <a:pt x="7665" y="1299"/>
                </a:lnTo>
                <a:lnTo>
                  <a:pt x="7793" y="1485"/>
                </a:lnTo>
                <a:lnTo>
                  <a:pt x="7930" y="1672"/>
                </a:lnTo>
                <a:lnTo>
                  <a:pt x="8076" y="1858"/>
                </a:lnTo>
                <a:lnTo>
                  <a:pt x="8229" y="2045"/>
                </a:lnTo>
                <a:lnTo>
                  <a:pt x="8389" y="2233"/>
                </a:lnTo>
                <a:lnTo>
                  <a:pt x="8555" y="2421"/>
                </a:lnTo>
                <a:lnTo>
                  <a:pt x="8728" y="2609"/>
                </a:lnTo>
                <a:lnTo>
                  <a:pt x="8907" y="2798"/>
                </a:lnTo>
                <a:lnTo>
                  <a:pt x="9092" y="2986"/>
                </a:lnTo>
                <a:lnTo>
                  <a:pt x="9282" y="3176"/>
                </a:lnTo>
                <a:lnTo>
                  <a:pt x="9477" y="3366"/>
                </a:lnTo>
                <a:lnTo>
                  <a:pt x="9676" y="3558"/>
                </a:lnTo>
                <a:lnTo>
                  <a:pt x="9878" y="3748"/>
                </a:lnTo>
                <a:lnTo>
                  <a:pt x="10085" y="3941"/>
                </a:lnTo>
                <a:lnTo>
                  <a:pt x="10294" y="4134"/>
                </a:lnTo>
                <a:lnTo>
                  <a:pt x="10506" y="4327"/>
                </a:lnTo>
                <a:lnTo>
                  <a:pt x="10723" y="4520"/>
                </a:lnTo>
                <a:lnTo>
                  <a:pt x="11158" y="4910"/>
                </a:lnTo>
                <a:lnTo>
                  <a:pt x="11598" y="5303"/>
                </a:lnTo>
                <a:lnTo>
                  <a:pt x="11820" y="5502"/>
                </a:lnTo>
                <a:lnTo>
                  <a:pt x="12042" y="5700"/>
                </a:lnTo>
                <a:lnTo>
                  <a:pt x="12263" y="5899"/>
                </a:lnTo>
                <a:lnTo>
                  <a:pt x="12484" y="6099"/>
                </a:lnTo>
                <a:lnTo>
                  <a:pt x="12484" y="12954"/>
                </a:lnTo>
                <a:lnTo>
                  <a:pt x="11039" y="12954"/>
                </a:lnTo>
                <a:lnTo>
                  <a:pt x="10757" y="12582"/>
                </a:lnTo>
                <a:lnTo>
                  <a:pt x="10457" y="12205"/>
                </a:lnTo>
                <a:lnTo>
                  <a:pt x="10141" y="11821"/>
                </a:lnTo>
                <a:lnTo>
                  <a:pt x="9808" y="11430"/>
                </a:lnTo>
                <a:lnTo>
                  <a:pt x="9464" y="11036"/>
                </a:lnTo>
                <a:lnTo>
                  <a:pt x="9106" y="10636"/>
                </a:lnTo>
                <a:lnTo>
                  <a:pt x="8740" y="10231"/>
                </a:lnTo>
                <a:lnTo>
                  <a:pt x="8366" y="9824"/>
                </a:lnTo>
                <a:lnTo>
                  <a:pt x="7602" y="8997"/>
                </a:lnTo>
                <a:lnTo>
                  <a:pt x="6830" y="8159"/>
                </a:lnTo>
                <a:lnTo>
                  <a:pt x="6446" y="7739"/>
                </a:lnTo>
                <a:lnTo>
                  <a:pt x="6066" y="7316"/>
                </a:lnTo>
                <a:lnTo>
                  <a:pt x="5691" y="6892"/>
                </a:lnTo>
                <a:lnTo>
                  <a:pt x="5323" y="6468"/>
                </a:lnTo>
                <a:lnTo>
                  <a:pt x="4965" y="6044"/>
                </a:lnTo>
                <a:lnTo>
                  <a:pt x="4618" y="5621"/>
                </a:lnTo>
                <a:lnTo>
                  <a:pt x="4284" y="5199"/>
                </a:lnTo>
                <a:lnTo>
                  <a:pt x="3966" y="4777"/>
                </a:lnTo>
                <a:lnTo>
                  <a:pt x="3664" y="4358"/>
                </a:lnTo>
                <a:lnTo>
                  <a:pt x="3382" y="3942"/>
                </a:lnTo>
                <a:lnTo>
                  <a:pt x="3119" y="3528"/>
                </a:lnTo>
                <a:lnTo>
                  <a:pt x="2878" y="3117"/>
                </a:lnTo>
                <a:lnTo>
                  <a:pt x="2663" y="2710"/>
                </a:lnTo>
                <a:lnTo>
                  <a:pt x="2474" y="2307"/>
                </a:lnTo>
                <a:lnTo>
                  <a:pt x="2314" y="1909"/>
                </a:lnTo>
                <a:lnTo>
                  <a:pt x="2183" y="1515"/>
                </a:lnTo>
                <a:lnTo>
                  <a:pt x="2085" y="1128"/>
                </a:lnTo>
                <a:lnTo>
                  <a:pt x="2020" y="745"/>
                </a:lnTo>
                <a:lnTo>
                  <a:pt x="1991" y="369"/>
                </a:lnTo>
                <a:lnTo>
                  <a:pt x="2000" y="0"/>
                </a:lnTo>
                <a:close/>
                <a:moveTo>
                  <a:pt x="7243" y="0"/>
                </a:moveTo>
                <a:lnTo>
                  <a:pt x="10173" y="0"/>
                </a:lnTo>
                <a:lnTo>
                  <a:pt x="10137" y="12"/>
                </a:lnTo>
                <a:lnTo>
                  <a:pt x="10100" y="22"/>
                </a:lnTo>
                <a:lnTo>
                  <a:pt x="10064" y="33"/>
                </a:lnTo>
                <a:lnTo>
                  <a:pt x="10028" y="45"/>
                </a:lnTo>
                <a:lnTo>
                  <a:pt x="9991" y="56"/>
                </a:lnTo>
                <a:lnTo>
                  <a:pt x="9955" y="68"/>
                </a:lnTo>
                <a:lnTo>
                  <a:pt x="9921" y="81"/>
                </a:lnTo>
                <a:lnTo>
                  <a:pt x="9885" y="94"/>
                </a:lnTo>
                <a:lnTo>
                  <a:pt x="9801" y="126"/>
                </a:lnTo>
                <a:lnTo>
                  <a:pt x="9717" y="163"/>
                </a:lnTo>
                <a:lnTo>
                  <a:pt x="9634" y="203"/>
                </a:lnTo>
                <a:lnTo>
                  <a:pt x="9550" y="247"/>
                </a:lnTo>
                <a:lnTo>
                  <a:pt x="9468" y="294"/>
                </a:lnTo>
                <a:lnTo>
                  <a:pt x="9386" y="344"/>
                </a:lnTo>
                <a:lnTo>
                  <a:pt x="9304" y="396"/>
                </a:lnTo>
                <a:lnTo>
                  <a:pt x="9224" y="451"/>
                </a:lnTo>
                <a:lnTo>
                  <a:pt x="9145" y="507"/>
                </a:lnTo>
                <a:lnTo>
                  <a:pt x="9067" y="565"/>
                </a:lnTo>
                <a:lnTo>
                  <a:pt x="8991" y="624"/>
                </a:lnTo>
                <a:lnTo>
                  <a:pt x="8916" y="683"/>
                </a:lnTo>
                <a:lnTo>
                  <a:pt x="8843" y="743"/>
                </a:lnTo>
                <a:lnTo>
                  <a:pt x="8773" y="804"/>
                </a:lnTo>
                <a:lnTo>
                  <a:pt x="8704" y="864"/>
                </a:lnTo>
                <a:lnTo>
                  <a:pt x="8639" y="923"/>
                </a:lnTo>
                <a:lnTo>
                  <a:pt x="8575" y="981"/>
                </a:lnTo>
                <a:lnTo>
                  <a:pt x="8515" y="1038"/>
                </a:lnTo>
                <a:lnTo>
                  <a:pt x="8457" y="1095"/>
                </a:lnTo>
                <a:lnTo>
                  <a:pt x="8402" y="1148"/>
                </a:lnTo>
                <a:lnTo>
                  <a:pt x="8304" y="1247"/>
                </a:lnTo>
                <a:lnTo>
                  <a:pt x="8220" y="1335"/>
                </a:lnTo>
                <a:lnTo>
                  <a:pt x="8153" y="1408"/>
                </a:lnTo>
                <a:lnTo>
                  <a:pt x="8102" y="1463"/>
                </a:lnTo>
                <a:lnTo>
                  <a:pt x="8072" y="1499"/>
                </a:lnTo>
                <a:lnTo>
                  <a:pt x="8060" y="1511"/>
                </a:lnTo>
                <a:lnTo>
                  <a:pt x="8021" y="1466"/>
                </a:lnTo>
                <a:lnTo>
                  <a:pt x="7984" y="1420"/>
                </a:lnTo>
                <a:lnTo>
                  <a:pt x="7946" y="1375"/>
                </a:lnTo>
                <a:lnTo>
                  <a:pt x="7910" y="1329"/>
                </a:lnTo>
                <a:lnTo>
                  <a:pt x="7874" y="1283"/>
                </a:lnTo>
                <a:lnTo>
                  <a:pt x="7840" y="1237"/>
                </a:lnTo>
                <a:lnTo>
                  <a:pt x="7806" y="1190"/>
                </a:lnTo>
                <a:lnTo>
                  <a:pt x="7773" y="1143"/>
                </a:lnTo>
                <a:lnTo>
                  <a:pt x="7742" y="1097"/>
                </a:lnTo>
                <a:lnTo>
                  <a:pt x="7711" y="1050"/>
                </a:lnTo>
                <a:lnTo>
                  <a:pt x="7681" y="1002"/>
                </a:lnTo>
                <a:lnTo>
                  <a:pt x="7652" y="956"/>
                </a:lnTo>
                <a:lnTo>
                  <a:pt x="7623" y="909"/>
                </a:lnTo>
                <a:lnTo>
                  <a:pt x="7596" y="861"/>
                </a:lnTo>
                <a:lnTo>
                  <a:pt x="7570" y="814"/>
                </a:lnTo>
                <a:lnTo>
                  <a:pt x="7544" y="766"/>
                </a:lnTo>
                <a:lnTo>
                  <a:pt x="7518" y="719"/>
                </a:lnTo>
                <a:lnTo>
                  <a:pt x="7495" y="671"/>
                </a:lnTo>
                <a:lnTo>
                  <a:pt x="7470" y="624"/>
                </a:lnTo>
                <a:lnTo>
                  <a:pt x="7449" y="576"/>
                </a:lnTo>
                <a:lnTo>
                  <a:pt x="7427" y="529"/>
                </a:lnTo>
                <a:lnTo>
                  <a:pt x="7406" y="480"/>
                </a:lnTo>
                <a:lnTo>
                  <a:pt x="7385" y="432"/>
                </a:lnTo>
                <a:lnTo>
                  <a:pt x="7367" y="385"/>
                </a:lnTo>
                <a:lnTo>
                  <a:pt x="7348" y="336"/>
                </a:lnTo>
                <a:lnTo>
                  <a:pt x="7331" y="288"/>
                </a:lnTo>
                <a:lnTo>
                  <a:pt x="7315" y="241"/>
                </a:lnTo>
                <a:lnTo>
                  <a:pt x="7297" y="192"/>
                </a:lnTo>
                <a:lnTo>
                  <a:pt x="7283" y="144"/>
                </a:lnTo>
                <a:lnTo>
                  <a:pt x="7268" y="97"/>
                </a:lnTo>
                <a:lnTo>
                  <a:pt x="7254" y="48"/>
                </a:lnTo>
                <a:lnTo>
                  <a:pt x="7243" y="0"/>
                </a:lnTo>
                <a:close/>
                <a:moveTo>
                  <a:pt x="12484" y="13"/>
                </a:moveTo>
                <a:lnTo>
                  <a:pt x="12484" y="4099"/>
                </a:lnTo>
                <a:lnTo>
                  <a:pt x="12427" y="4151"/>
                </a:lnTo>
                <a:lnTo>
                  <a:pt x="12374" y="4206"/>
                </a:lnTo>
                <a:lnTo>
                  <a:pt x="12322" y="4261"/>
                </a:lnTo>
                <a:lnTo>
                  <a:pt x="12273" y="4318"/>
                </a:lnTo>
                <a:lnTo>
                  <a:pt x="12224" y="4377"/>
                </a:lnTo>
                <a:lnTo>
                  <a:pt x="12178" y="4438"/>
                </a:lnTo>
                <a:lnTo>
                  <a:pt x="12135" y="4500"/>
                </a:lnTo>
                <a:lnTo>
                  <a:pt x="12093" y="4564"/>
                </a:lnTo>
                <a:lnTo>
                  <a:pt x="12052" y="4629"/>
                </a:lnTo>
                <a:lnTo>
                  <a:pt x="12013" y="4697"/>
                </a:lnTo>
                <a:lnTo>
                  <a:pt x="11977" y="4767"/>
                </a:lnTo>
                <a:lnTo>
                  <a:pt x="11944" y="4839"/>
                </a:lnTo>
                <a:lnTo>
                  <a:pt x="11913" y="4913"/>
                </a:lnTo>
                <a:lnTo>
                  <a:pt x="11882" y="4988"/>
                </a:lnTo>
                <a:lnTo>
                  <a:pt x="11855" y="5065"/>
                </a:lnTo>
                <a:lnTo>
                  <a:pt x="11830" y="5145"/>
                </a:lnTo>
                <a:lnTo>
                  <a:pt x="11701" y="5049"/>
                </a:lnTo>
                <a:lnTo>
                  <a:pt x="11566" y="4944"/>
                </a:lnTo>
                <a:lnTo>
                  <a:pt x="11428" y="4834"/>
                </a:lnTo>
                <a:lnTo>
                  <a:pt x="11287" y="4715"/>
                </a:lnTo>
                <a:lnTo>
                  <a:pt x="11141" y="4592"/>
                </a:lnTo>
                <a:lnTo>
                  <a:pt x="10994" y="4462"/>
                </a:lnTo>
                <a:lnTo>
                  <a:pt x="10844" y="4328"/>
                </a:lnTo>
                <a:lnTo>
                  <a:pt x="10694" y="4191"/>
                </a:lnTo>
                <a:lnTo>
                  <a:pt x="10542" y="4052"/>
                </a:lnTo>
                <a:lnTo>
                  <a:pt x="10391" y="3909"/>
                </a:lnTo>
                <a:lnTo>
                  <a:pt x="10241" y="3764"/>
                </a:lnTo>
                <a:lnTo>
                  <a:pt x="10091" y="3620"/>
                </a:lnTo>
                <a:lnTo>
                  <a:pt x="9942" y="3474"/>
                </a:lnTo>
                <a:lnTo>
                  <a:pt x="9797" y="3330"/>
                </a:lnTo>
                <a:lnTo>
                  <a:pt x="9654" y="3188"/>
                </a:lnTo>
                <a:lnTo>
                  <a:pt x="9514" y="3047"/>
                </a:lnTo>
                <a:lnTo>
                  <a:pt x="9247" y="2775"/>
                </a:lnTo>
                <a:lnTo>
                  <a:pt x="9001" y="2520"/>
                </a:lnTo>
                <a:lnTo>
                  <a:pt x="8780" y="2287"/>
                </a:lnTo>
                <a:lnTo>
                  <a:pt x="8588" y="2085"/>
                </a:lnTo>
                <a:lnTo>
                  <a:pt x="8431" y="1917"/>
                </a:lnTo>
                <a:lnTo>
                  <a:pt x="8314" y="1790"/>
                </a:lnTo>
                <a:lnTo>
                  <a:pt x="8239" y="1709"/>
                </a:lnTo>
                <a:lnTo>
                  <a:pt x="8213" y="1680"/>
                </a:lnTo>
                <a:lnTo>
                  <a:pt x="8225" y="1669"/>
                </a:lnTo>
                <a:lnTo>
                  <a:pt x="8255" y="1636"/>
                </a:lnTo>
                <a:lnTo>
                  <a:pt x="8303" y="1584"/>
                </a:lnTo>
                <a:lnTo>
                  <a:pt x="8369" y="1516"/>
                </a:lnTo>
                <a:lnTo>
                  <a:pt x="8451" y="1434"/>
                </a:lnTo>
                <a:lnTo>
                  <a:pt x="8548" y="1341"/>
                </a:lnTo>
                <a:lnTo>
                  <a:pt x="8600" y="1290"/>
                </a:lnTo>
                <a:lnTo>
                  <a:pt x="8656" y="1238"/>
                </a:lnTo>
                <a:lnTo>
                  <a:pt x="8717" y="1184"/>
                </a:lnTo>
                <a:lnTo>
                  <a:pt x="8779" y="1129"/>
                </a:lnTo>
                <a:lnTo>
                  <a:pt x="8842" y="1073"/>
                </a:lnTo>
                <a:lnTo>
                  <a:pt x="8910" y="1017"/>
                </a:lnTo>
                <a:lnTo>
                  <a:pt x="8979" y="961"/>
                </a:lnTo>
                <a:lnTo>
                  <a:pt x="9050" y="903"/>
                </a:lnTo>
                <a:lnTo>
                  <a:pt x="9123" y="847"/>
                </a:lnTo>
                <a:lnTo>
                  <a:pt x="9198" y="791"/>
                </a:lnTo>
                <a:lnTo>
                  <a:pt x="9276" y="736"/>
                </a:lnTo>
                <a:lnTo>
                  <a:pt x="9354" y="683"/>
                </a:lnTo>
                <a:lnTo>
                  <a:pt x="9433" y="631"/>
                </a:lnTo>
                <a:lnTo>
                  <a:pt x="9514" y="581"/>
                </a:lnTo>
                <a:lnTo>
                  <a:pt x="9595" y="533"/>
                </a:lnTo>
                <a:lnTo>
                  <a:pt x="9677" y="487"/>
                </a:lnTo>
                <a:lnTo>
                  <a:pt x="9761" y="445"/>
                </a:lnTo>
                <a:lnTo>
                  <a:pt x="9843" y="405"/>
                </a:lnTo>
                <a:lnTo>
                  <a:pt x="9927" y="369"/>
                </a:lnTo>
                <a:lnTo>
                  <a:pt x="10010" y="337"/>
                </a:lnTo>
                <a:lnTo>
                  <a:pt x="10081" y="313"/>
                </a:lnTo>
                <a:lnTo>
                  <a:pt x="10150" y="290"/>
                </a:lnTo>
                <a:lnTo>
                  <a:pt x="10221" y="267"/>
                </a:lnTo>
                <a:lnTo>
                  <a:pt x="10293" y="247"/>
                </a:lnTo>
                <a:lnTo>
                  <a:pt x="10364" y="226"/>
                </a:lnTo>
                <a:lnTo>
                  <a:pt x="10436" y="206"/>
                </a:lnTo>
                <a:lnTo>
                  <a:pt x="10508" y="189"/>
                </a:lnTo>
                <a:lnTo>
                  <a:pt x="10581" y="172"/>
                </a:lnTo>
                <a:lnTo>
                  <a:pt x="10655" y="156"/>
                </a:lnTo>
                <a:lnTo>
                  <a:pt x="10728" y="140"/>
                </a:lnTo>
                <a:lnTo>
                  <a:pt x="10802" y="127"/>
                </a:lnTo>
                <a:lnTo>
                  <a:pt x="10877" y="114"/>
                </a:lnTo>
                <a:lnTo>
                  <a:pt x="10952" y="101"/>
                </a:lnTo>
                <a:lnTo>
                  <a:pt x="11028" y="90"/>
                </a:lnTo>
                <a:lnTo>
                  <a:pt x="11105" y="80"/>
                </a:lnTo>
                <a:lnTo>
                  <a:pt x="11181" y="69"/>
                </a:lnTo>
                <a:lnTo>
                  <a:pt x="11259" y="61"/>
                </a:lnTo>
                <a:lnTo>
                  <a:pt x="11337" y="54"/>
                </a:lnTo>
                <a:lnTo>
                  <a:pt x="11415" y="46"/>
                </a:lnTo>
                <a:lnTo>
                  <a:pt x="11494" y="39"/>
                </a:lnTo>
                <a:lnTo>
                  <a:pt x="11653" y="29"/>
                </a:lnTo>
                <a:lnTo>
                  <a:pt x="11814" y="20"/>
                </a:lnTo>
                <a:lnTo>
                  <a:pt x="11979" y="15"/>
                </a:lnTo>
                <a:lnTo>
                  <a:pt x="12145" y="12"/>
                </a:lnTo>
                <a:lnTo>
                  <a:pt x="12312" y="12"/>
                </a:lnTo>
                <a:lnTo>
                  <a:pt x="12484" y="13"/>
                </a:lnTo>
                <a:close/>
                <a:moveTo>
                  <a:pt x="12484" y="4479"/>
                </a:moveTo>
                <a:lnTo>
                  <a:pt x="12484" y="5735"/>
                </a:lnTo>
                <a:lnTo>
                  <a:pt x="12380" y="5641"/>
                </a:lnTo>
                <a:lnTo>
                  <a:pt x="12288" y="5559"/>
                </a:lnTo>
                <a:lnTo>
                  <a:pt x="12208" y="5487"/>
                </a:lnTo>
                <a:lnTo>
                  <a:pt x="12140" y="5428"/>
                </a:lnTo>
                <a:lnTo>
                  <a:pt x="12087" y="5382"/>
                </a:lnTo>
                <a:lnTo>
                  <a:pt x="12048" y="5349"/>
                </a:lnTo>
                <a:lnTo>
                  <a:pt x="12025" y="5327"/>
                </a:lnTo>
                <a:lnTo>
                  <a:pt x="12016" y="5322"/>
                </a:lnTo>
                <a:lnTo>
                  <a:pt x="12022" y="5301"/>
                </a:lnTo>
                <a:lnTo>
                  <a:pt x="12039" y="5248"/>
                </a:lnTo>
                <a:lnTo>
                  <a:pt x="12054" y="5209"/>
                </a:lnTo>
                <a:lnTo>
                  <a:pt x="12071" y="5165"/>
                </a:lnTo>
                <a:lnTo>
                  <a:pt x="12093" y="5113"/>
                </a:lnTo>
                <a:lnTo>
                  <a:pt x="12117" y="5055"/>
                </a:lnTo>
                <a:lnTo>
                  <a:pt x="12146" y="4993"/>
                </a:lnTo>
                <a:lnTo>
                  <a:pt x="12181" y="4927"/>
                </a:lnTo>
                <a:lnTo>
                  <a:pt x="12218" y="4858"/>
                </a:lnTo>
                <a:lnTo>
                  <a:pt x="12262" y="4786"/>
                </a:lnTo>
                <a:lnTo>
                  <a:pt x="12285" y="4749"/>
                </a:lnTo>
                <a:lnTo>
                  <a:pt x="12309" y="4711"/>
                </a:lnTo>
                <a:lnTo>
                  <a:pt x="12335" y="4672"/>
                </a:lnTo>
                <a:lnTo>
                  <a:pt x="12363" y="4635"/>
                </a:lnTo>
                <a:lnTo>
                  <a:pt x="12390" y="4596"/>
                </a:lnTo>
                <a:lnTo>
                  <a:pt x="12420" y="4557"/>
                </a:lnTo>
                <a:lnTo>
                  <a:pt x="12451" y="4518"/>
                </a:lnTo>
                <a:lnTo>
                  <a:pt x="12484" y="4479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00"/>
            </a:lvl1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" y="692943"/>
            <a:ext cx="6392334" cy="54721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54367" y="6244683"/>
            <a:ext cx="1316186" cy="189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6078998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13234" y="6166625"/>
            <a:ext cx="1394266" cy="3456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454367" y="6244683"/>
            <a:ext cx="1316186" cy="189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313234" y="6166625"/>
            <a:ext cx="1394266" cy="3456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23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9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6BF97-F882-401B-9234-4D163AB314F2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128F-1026-4A53-AB9A-EE40316ABC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9" r:id="rId4"/>
    <p:sldLayoutId id="2147483661" r:id="rId5"/>
    <p:sldLayoutId id="2147483665" r:id="rId6"/>
    <p:sldLayoutId id="2147483671" r:id="rId7"/>
    <p:sldLayoutId id="2147483673" r:id="rId8"/>
    <p:sldLayoutId id="2147483700" r:id="rId9"/>
    <p:sldLayoutId id="2147483701" r:id="rId10"/>
    <p:sldLayoutId id="2147483702" r:id="rId11"/>
    <p:sldLayoutId id="2147483706" r:id="rId12"/>
    <p:sldLayoutId id="214748371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.mp4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7.mp4"/><Relationship Id="rId7" Type="http://schemas.openxmlformats.org/officeDocument/2006/relationships/image" Target="../media/image3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34.png"/><Relationship Id="rId4" Type="http://schemas.openxmlformats.org/officeDocument/2006/relationships/video" Target="../media/media7.mp4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7.mp4"/><Relationship Id="rId7" Type="http://schemas.openxmlformats.org/officeDocument/2006/relationships/image" Target="../media/image3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34.png"/><Relationship Id="rId4" Type="http://schemas.openxmlformats.org/officeDocument/2006/relationships/video" Target="../media/media7.mp4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6.xml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F5EB19-0780-4DF9-8A8C-F67E856A9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98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582EEC-5035-4E49-AB70-FFFDBD3AF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56"/>
            <a:ext cx="12212563" cy="6921539"/>
          </a:xfrm>
          <a:prstGeom prst="rect">
            <a:avLst/>
          </a:prstGeom>
        </p:spPr>
      </p:pic>
      <p:sp>
        <p:nvSpPr>
          <p:cNvPr id="4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27" name="PA_文本框 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BE0663CF-C863-4077-BD08-5A6C446A309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70380" y="2467186"/>
            <a:ext cx="67489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spc="600" dirty="0">
                <a:solidFill>
                  <a:schemeClr val="accent1">
                    <a:lumMod val="75000"/>
                  </a:schemeClr>
                </a:solidFill>
                <a:latin typeface="Felix Titling" panose="04060505060202020A04" pitchFamily="82" charset="0"/>
              </a:rPr>
              <a:t>益智火星车</a:t>
            </a:r>
          </a:p>
        </p:txBody>
      </p:sp>
      <p:sp>
        <p:nvSpPr>
          <p:cNvPr id="28" name="PA_文本框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DF92A8DF-ABEF-4A69-BA5B-BF02DB9DEE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42752" y="3891831"/>
            <a:ext cx="592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INT MARS ROVER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6007409" y="1672202"/>
            <a:ext cx="5139070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同时也需要有</a:t>
            </a:r>
            <a:r>
              <a:rPr lang="zh-CN" altLang="en-US" sz="2000" b="1" dirty="0">
                <a:solidFill>
                  <a:srgbClr val="FF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足够丰富的基础组件基数</a:t>
            </a:r>
            <a:r>
              <a:rPr lang="zh-CN" altLang="en-US" sz="2000" b="1" dirty="0">
                <a:solidFill>
                  <a:srgbClr val="00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来支持玩家的派生产物</a:t>
            </a:r>
            <a:endParaRPr lang="en-US" altLang="zh-CN" sz="2000" b="1" dirty="0">
              <a:solidFill>
                <a:srgbClr val="000000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0" name="Rectangle 39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6007409" y="4033571"/>
            <a:ext cx="2206703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+mj-ea"/>
                <a:ea typeface="+mj-ea"/>
              </a:rPr>
              <a:t>Marketing</a:t>
            </a:r>
          </a:p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+mj-ea"/>
                <a:ea typeface="+mj-ea"/>
              </a:rPr>
              <a:t>Business Online Support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bg1"/>
                </a:solidFill>
                <a:latin typeface="+mj-ea"/>
                <a:ea typeface="+mj-ea"/>
              </a:rPr>
              <a:t>Objectively disintermediate leveraged manufactured products</a:t>
            </a:r>
          </a:p>
        </p:txBody>
      </p:sp>
      <p:sp>
        <p:nvSpPr>
          <p:cNvPr id="41" name="Freeform 6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>
            <a:spLocks noEditPoints="1"/>
          </p:cNvSpPr>
          <p:nvPr/>
        </p:nvSpPr>
        <p:spPr bwMode="auto">
          <a:xfrm>
            <a:off x="6116746" y="5311708"/>
            <a:ext cx="242991" cy="166924"/>
          </a:xfrm>
          <a:custGeom>
            <a:avLst/>
            <a:gdLst>
              <a:gd name="T0" fmla="*/ 144 w 400"/>
              <a:gd name="T1" fmla="*/ 54 h 272"/>
              <a:gd name="T2" fmla="*/ 144 w 400"/>
              <a:gd name="T3" fmla="*/ 0 h 272"/>
              <a:gd name="T4" fmla="*/ 0 w 400"/>
              <a:gd name="T5" fmla="*/ 129 h 272"/>
              <a:gd name="T6" fmla="*/ 144 w 400"/>
              <a:gd name="T7" fmla="*/ 263 h 272"/>
              <a:gd name="T8" fmla="*/ 144 w 400"/>
              <a:gd name="T9" fmla="*/ 207 h 272"/>
              <a:gd name="T10" fmla="*/ 60 w 400"/>
              <a:gd name="T11" fmla="*/ 129 h 272"/>
              <a:gd name="T12" fmla="*/ 144 w 400"/>
              <a:gd name="T13" fmla="*/ 54 h 272"/>
              <a:gd name="T14" fmla="*/ 244 w 400"/>
              <a:gd name="T15" fmla="*/ 77 h 272"/>
              <a:gd name="T16" fmla="*/ 244 w 400"/>
              <a:gd name="T17" fmla="*/ 0 h 272"/>
              <a:gd name="T18" fmla="*/ 100 w 400"/>
              <a:gd name="T19" fmla="*/ 129 h 272"/>
              <a:gd name="T20" fmla="*/ 244 w 400"/>
              <a:gd name="T21" fmla="*/ 263 h 272"/>
              <a:gd name="T22" fmla="*/ 244 w 400"/>
              <a:gd name="T23" fmla="*/ 176 h 272"/>
              <a:gd name="T24" fmla="*/ 400 w 400"/>
              <a:gd name="T25" fmla="*/ 272 h 272"/>
              <a:gd name="T26" fmla="*/ 244 w 400"/>
              <a:gd name="T27" fmla="*/ 7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272">
                <a:moveTo>
                  <a:pt x="144" y="54"/>
                </a:moveTo>
                <a:cubicBezTo>
                  <a:pt x="144" y="0"/>
                  <a:pt x="144" y="0"/>
                  <a:pt x="144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44" y="263"/>
                  <a:pt x="144" y="263"/>
                  <a:pt x="144" y="263"/>
                </a:cubicBezTo>
                <a:cubicBezTo>
                  <a:pt x="144" y="207"/>
                  <a:pt x="144" y="207"/>
                  <a:pt x="144" y="207"/>
                </a:cubicBezTo>
                <a:cubicBezTo>
                  <a:pt x="60" y="129"/>
                  <a:pt x="60" y="129"/>
                  <a:pt x="60" y="129"/>
                </a:cubicBezTo>
                <a:lnTo>
                  <a:pt x="144" y="54"/>
                </a:lnTo>
                <a:close/>
                <a:moveTo>
                  <a:pt x="244" y="77"/>
                </a:moveTo>
                <a:cubicBezTo>
                  <a:pt x="244" y="0"/>
                  <a:pt x="244" y="0"/>
                  <a:pt x="244" y="0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244" y="263"/>
                  <a:pt x="244" y="263"/>
                  <a:pt x="244" y="263"/>
                </a:cubicBezTo>
                <a:cubicBezTo>
                  <a:pt x="244" y="176"/>
                  <a:pt x="244" y="176"/>
                  <a:pt x="244" y="176"/>
                </a:cubicBezTo>
                <a:cubicBezTo>
                  <a:pt x="310" y="176"/>
                  <a:pt x="350" y="184"/>
                  <a:pt x="400" y="272"/>
                </a:cubicBezTo>
                <a:cubicBezTo>
                  <a:pt x="400" y="272"/>
                  <a:pt x="392" y="77"/>
                  <a:pt x="244" y="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ea"/>
              <a:ea typeface="+mj-ea"/>
            </a:endParaRPr>
          </a:p>
        </p:txBody>
      </p:sp>
      <p:sp>
        <p:nvSpPr>
          <p:cNvPr id="15" name="Rectangle 1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8394491" y="4033571"/>
            <a:ext cx="2206703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>
                <a:solidFill>
                  <a:schemeClr val="bg1"/>
                </a:solidFill>
                <a:latin typeface="+mj-ea"/>
                <a:ea typeface="+mj-ea"/>
              </a:rPr>
              <a:t>Social Media</a:t>
            </a:r>
          </a:p>
          <a:p>
            <a:pPr>
              <a:lnSpc>
                <a:spcPct val="130000"/>
              </a:lnSpc>
            </a:pPr>
            <a:r>
              <a:rPr lang="en-US" sz="1400" b="1">
                <a:solidFill>
                  <a:schemeClr val="bg1"/>
                </a:solidFill>
                <a:latin typeface="+mj-ea"/>
                <a:ea typeface="+mj-ea"/>
              </a:rPr>
              <a:t>Business Online Support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+mj-ea"/>
                <a:ea typeface="+mj-ea"/>
              </a:rPr>
              <a:t>Objectively disintermediate leveraged manufactured products</a:t>
            </a:r>
          </a:p>
        </p:txBody>
      </p:sp>
      <p:sp>
        <p:nvSpPr>
          <p:cNvPr id="16" name="Freeform 6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>
            <a:spLocks noEditPoints="1"/>
          </p:cNvSpPr>
          <p:nvPr/>
        </p:nvSpPr>
        <p:spPr bwMode="auto">
          <a:xfrm>
            <a:off x="8455448" y="5311708"/>
            <a:ext cx="242991" cy="166924"/>
          </a:xfrm>
          <a:custGeom>
            <a:avLst/>
            <a:gdLst>
              <a:gd name="T0" fmla="*/ 144 w 400"/>
              <a:gd name="T1" fmla="*/ 54 h 272"/>
              <a:gd name="T2" fmla="*/ 144 w 400"/>
              <a:gd name="T3" fmla="*/ 0 h 272"/>
              <a:gd name="T4" fmla="*/ 0 w 400"/>
              <a:gd name="T5" fmla="*/ 129 h 272"/>
              <a:gd name="T6" fmla="*/ 144 w 400"/>
              <a:gd name="T7" fmla="*/ 263 h 272"/>
              <a:gd name="T8" fmla="*/ 144 w 400"/>
              <a:gd name="T9" fmla="*/ 207 h 272"/>
              <a:gd name="T10" fmla="*/ 60 w 400"/>
              <a:gd name="T11" fmla="*/ 129 h 272"/>
              <a:gd name="T12" fmla="*/ 144 w 400"/>
              <a:gd name="T13" fmla="*/ 54 h 272"/>
              <a:gd name="T14" fmla="*/ 244 w 400"/>
              <a:gd name="T15" fmla="*/ 77 h 272"/>
              <a:gd name="T16" fmla="*/ 244 w 400"/>
              <a:gd name="T17" fmla="*/ 0 h 272"/>
              <a:gd name="T18" fmla="*/ 100 w 400"/>
              <a:gd name="T19" fmla="*/ 129 h 272"/>
              <a:gd name="T20" fmla="*/ 244 w 400"/>
              <a:gd name="T21" fmla="*/ 263 h 272"/>
              <a:gd name="T22" fmla="*/ 244 w 400"/>
              <a:gd name="T23" fmla="*/ 176 h 272"/>
              <a:gd name="T24" fmla="*/ 400 w 400"/>
              <a:gd name="T25" fmla="*/ 272 h 272"/>
              <a:gd name="T26" fmla="*/ 244 w 400"/>
              <a:gd name="T27" fmla="*/ 7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272">
                <a:moveTo>
                  <a:pt x="144" y="54"/>
                </a:moveTo>
                <a:cubicBezTo>
                  <a:pt x="144" y="0"/>
                  <a:pt x="144" y="0"/>
                  <a:pt x="144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44" y="263"/>
                  <a:pt x="144" y="263"/>
                  <a:pt x="144" y="263"/>
                </a:cubicBezTo>
                <a:cubicBezTo>
                  <a:pt x="144" y="207"/>
                  <a:pt x="144" y="207"/>
                  <a:pt x="144" y="207"/>
                </a:cubicBezTo>
                <a:cubicBezTo>
                  <a:pt x="60" y="129"/>
                  <a:pt x="60" y="129"/>
                  <a:pt x="60" y="129"/>
                </a:cubicBezTo>
                <a:lnTo>
                  <a:pt x="144" y="54"/>
                </a:lnTo>
                <a:close/>
                <a:moveTo>
                  <a:pt x="244" y="77"/>
                </a:moveTo>
                <a:cubicBezTo>
                  <a:pt x="244" y="0"/>
                  <a:pt x="244" y="0"/>
                  <a:pt x="244" y="0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244" y="263"/>
                  <a:pt x="244" y="263"/>
                  <a:pt x="244" y="263"/>
                </a:cubicBezTo>
                <a:cubicBezTo>
                  <a:pt x="244" y="176"/>
                  <a:pt x="244" y="176"/>
                  <a:pt x="244" y="176"/>
                </a:cubicBezTo>
                <a:cubicBezTo>
                  <a:pt x="310" y="176"/>
                  <a:pt x="350" y="184"/>
                  <a:pt x="400" y="272"/>
                </a:cubicBezTo>
                <a:cubicBezTo>
                  <a:pt x="400" y="272"/>
                  <a:pt x="392" y="77"/>
                  <a:pt x="244" y="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ea"/>
              <a:ea typeface="+mj-ea"/>
            </a:endParaRPr>
          </a:p>
        </p:txBody>
      </p:sp>
      <p:sp>
        <p:nvSpPr>
          <p:cNvPr id="14" name="TextBox 2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6116746" y="801144"/>
            <a:ext cx="2567369" cy="738664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zh-CN" altLang="en-US" sz="4800" b="1" i="1" dirty="0">
                <a:latin typeface="Montserrat" charset="0"/>
                <a:ea typeface="Montserrat" charset="0"/>
                <a:cs typeface="Montserrat" charset="0"/>
              </a:rPr>
              <a:t>组成生态</a:t>
            </a:r>
            <a:endParaRPr lang="en-US" sz="4800" b="1" i="1" dirty="0"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图片 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4" r="38396" b="31338"/>
          <a:stretch/>
        </p:blipFill>
        <p:spPr>
          <a:xfrm>
            <a:off x="9464186" y="4937655"/>
            <a:ext cx="2986724" cy="2487280"/>
          </a:xfrm>
          <a:prstGeom prst="rect">
            <a:avLst/>
          </a:prstGeom>
        </p:spPr>
      </p:pic>
      <p:grpSp>
        <p:nvGrpSpPr>
          <p:cNvPr id="12" name="Group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13" name="Rectangle 6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altLang="zh-CN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3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743808-9A95-74D5-9CCB-8D8C49520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7" y="1234440"/>
            <a:ext cx="5748433" cy="38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 animBg="1"/>
      <p:bldP spid="15" grpId="0"/>
      <p:bldP spid="16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11" name="图片占位符 2">
            <a:extLst>
              <a:ext uri="{FF2B5EF4-FFF2-40B4-BE49-F238E27FC236}">
                <a16:creationId xmlns:a16="http://schemas.microsoft.com/office/drawing/2014/main" id="{DF78765F-91A5-49C2-8367-39DC2F4EC9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2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8E87F048-AF42-4E6C-AD66-1B3E70145E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96000" y="1687035"/>
            <a:ext cx="981520" cy="842809"/>
            <a:chOff x="2072" y="640"/>
            <a:chExt cx="3538" cy="3038"/>
          </a:xfrm>
        </p:grpSpPr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6FF0296-9CA2-42BD-A38B-6456E04FF3A8}"/>
                </a:ext>
              </a:extLst>
            </p:cNvPr>
            <p:cNvSpPr/>
            <p:nvPr/>
          </p:nvSpPr>
          <p:spPr bwMode="auto">
            <a:xfrm>
              <a:off x="3045" y="1192"/>
              <a:ext cx="797" cy="1098"/>
            </a:xfrm>
            <a:custGeom>
              <a:avLst/>
              <a:gdLst>
                <a:gd name="T0" fmla="*/ 797 w 797"/>
                <a:gd name="T1" fmla="*/ 826 h 1098"/>
                <a:gd name="T2" fmla="*/ 639 w 797"/>
                <a:gd name="T3" fmla="*/ 1098 h 1098"/>
                <a:gd name="T4" fmla="*/ 480 w 797"/>
                <a:gd name="T5" fmla="*/ 826 h 1098"/>
                <a:gd name="T6" fmla="*/ 478 w 797"/>
                <a:gd name="T7" fmla="*/ 826 h 1098"/>
                <a:gd name="T8" fmla="*/ 317 w 797"/>
                <a:gd name="T9" fmla="*/ 549 h 1098"/>
                <a:gd name="T10" fmla="*/ 158 w 797"/>
                <a:gd name="T11" fmla="*/ 277 h 1098"/>
                <a:gd name="T12" fmla="*/ 0 w 797"/>
                <a:gd name="T13" fmla="*/ 0 h 1098"/>
                <a:gd name="T14" fmla="*/ 319 w 797"/>
                <a:gd name="T15" fmla="*/ 0 h 1098"/>
                <a:gd name="T16" fmla="*/ 355 w 797"/>
                <a:gd name="T17" fmla="*/ 61 h 1098"/>
                <a:gd name="T18" fmla="*/ 480 w 797"/>
                <a:gd name="T19" fmla="*/ 277 h 1098"/>
                <a:gd name="T20" fmla="*/ 636 w 797"/>
                <a:gd name="T21" fmla="*/ 549 h 1098"/>
                <a:gd name="T22" fmla="*/ 797 w 797"/>
                <a:gd name="T23" fmla="*/ 826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7" h="1098">
                  <a:moveTo>
                    <a:pt x="797" y="826"/>
                  </a:moveTo>
                  <a:lnTo>
                    <a:pt x="639" y="1098"/>
                  </a:lnTo>
                  <a:lnTo>
                    <a:pt x="480" y="826"/>
                  </a:lnTo>
                  <a:lnTo>
                    <a:pt x="478" y="826"/>
                  </a:lnTo>
                  <a:lnTo>
                    <a:pt x="317" y="549"/>
                  </a:lnTo>
                  <a:lnTo>
                    <a:pt x="158" y="277"/>
                  </a:lnTo>
                  <a:lnTo>
                    <a:pt x="0" y="0"/>
                  </a:lnTo>
                  <a:lnTo>
                    <a:pt x="319" y="0"/>
                  </a:lnTo>
                  <a:lnTo>
                    <a:pt x="355" y="61"/>
                  </a:lnTo>
                  <a:lnTo>
                    <a:pt x="480" y="277"/>
                  </a:lnTo>
                  <a:lnTo>
                    <a:pt x="636" y="549"/>
                  </a:lnTo>
                  <a:lnTo>
                    <a:pt x="797" y="8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8DD184CF-391A-4D38-832F-3751B65E562A}"/>
                </a:ext>
              </a:extLst>
            </p:cNvPr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0F386CDA-9011-47A8-9307-9EE7BB8588D8}"/>
                </a:ext>
              </a:extLst>
            </p:cNvPr>
            <p:cNvSpPr/>
            <p:nvPr/>
          </p:nvSpPr>
          <p:spPr bwMode="auto">
            <a:xfrm>
              <a:off x="3840" y="2016"/>
              <a:ext cx="2" cy="2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79773803-A39D-42F4-A11F-0CF032885F1B}"/>
                </a:ext>
              </a:extLst>
            </p:cNvPr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D27FC290-5211-41F4-AEA0-80F3EBB3C05B}"/>
                </a:ext>
              </a:extLst>
            </p:cNvPr>
            <p:cNvSpPr/>
            <p:nvPr/>
          </p:nvSpPr>
          <p:spPr bwMode="auto">
            <a:xfrm>
              <a:off x="4003" y="2018"/>
              <a:ext cx="486" cy="833"/>
            </a:xfrm>
            <a:custGeom>
              <a:avLst/>
              <a:gdLst>
                <a:gd name="T0" fmla="*/ 486 w 486"/>
                <a:gd name="T1" fmla="*/ 0 h 833"/>
                <a:gd name="T2" fmla="*/ 164 w 486"/>
                <a:gd name="T3" fmla="*/ 554 h 833"/>
                <a:gd name="T4" fmla="*/ 3 w 486"/>
                <a:gd name="T5" fmla="*/ 831 h 833"/>
                <a:gd name="T6" fmla="*/ 3 w 486"/>
                <a:gd name="T7" fmla="*/ 833 h 833"/>
                <a:gd name="T8" fmla="*/ 0 w 486"/>
                <a:gd name="T9" fmla="*/ 829 h 833"/>
                <a:gd name="T10" fmla="*/ 0 w 486"/>
                <a:gd name="T11" fmla="*/ 826 h 833"/>
                <a:gd name="T12" fmla="*/ 161 w 486"/>
                <a:gd name="T13" fmla="*/ 549 h 833"/>
                <a:gd name="T14" fmla="*/ 478 w 486"/>
                <a:gd name="T15" fmla="*/ 0 h 833"/>
                <a:gd name="T16" fmla="*/ 486 w 486"/>
                <a:gd name="T1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833">
                  <a:moveTo>
                    <a:pt x="486" y="0"/>
                  </a:moveTo>
                  <a:lnTo>
                    <a:pt x="164" y="554"/>
                  </a:lnTo>
                  <a:lnTo>
                    <a:pt x="3" y="831"/>
                  </a:lnTo>
                  <a:lnTo>
                    <a:pt x="3" y="833"/>
                  </a:lnTo>
                  <a:lnTo>
                    <a:pt x="0" y="829"/>
                  </a:lnTo>
                  <a:lnTo>
                    <a:pt x="0" y="826"/>
                  </a:lnTo>
                  <a:lnTo>
                    <a:pt x="161" y="549"/>
                  </a:lnTo>
                  <a:lnTo>
                    <a:pt x="478" y="0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F20852F9-2BD6-4A94-A161-527D836FD9FA}"/>
                </a:ext>
              </a:extLst>
            </p:cNvPr>
            <p:cNvSpPr/>
            <p:nvPr/>
          </p:nvSpPr>
          <p:spPr bwMode="auto">
            <a:xfrm>
              <a:off x="4484" y="640"/>
              <a:ext cx="644" cy="829"/>
            </a:xfrm>
            <a:custGeom>
              <a:avLst/>
              <a:gdLst>
                <a:gd name="T0" fmla="*/ 644 w 644"/>
                <a:gd name="T1" fmla="*/ 270 h 829"/>
                <a:gd name="T2" fmla="*/ 322 w 644"/>
                <a:gd name="T3" fmla="*/ 829 h 829"/>
                <a:gd name="T4" fmla="*/ 0 w 644"/>
                <a:gd name="T5" fmla="*/ 829 h 829"/>
                <a:gd name="T6" fmla="*/ 485 w 644"/>
                <a:gd name="T7" fmla="*/ 0 h 829"/>
                <a:gd name="T8" fmla="*/ 644 w 644"/>
                <a:gd name="T9" fmla="*/ 27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4" h="829">
                  <a:moveTo>
                    <a:pt x="644" y="270"/>
                  </a:moveTo>
                  <a:lnTo>
                    <a:pt x="322" y="829"/>
                  </a:lnTo>
                  <a:lnTo>
                    <a:pt x="0" y="829"/>
                  </a:lnTo>
                  <a:lnTo>
                    <a:pt x="485" y="0"/>
                  </a:lnTo>
                  <a:lnTo>
                    <a:pt x="644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8699D721-3F38-4422-8CF6-CCE5FE126BE9}"/>
                </a:ext>
              </a:extLst>
            </p:cNvPr>
            <p:cNvSpPr/>
            <p:nvPr/>
          </p:nvSpPr>
          <p:spPr bwMode="auto">
            <a:xfrm>
              <a:off x="2557" y="640"/>
              <a:ext cx="2412" cy="829"/>
            </a:xfrm>
            <a:custGeom>
              <a:avLst/>
              <a:gdLst>
                <a:gd name="T0" fmla="*/ 2412 w 2412"/>
                <a:gd name="T1" fmla="*/ 0 h 829"/>
                <a:gd name="T2" fmla="*/ 1927 w 2412"/>
                <a:gd name="T3" fmla="*/ 829 h 829"/>
                <a:gd name="T4" fmla="*/ 1607 w 2412"/>
                <a:gd name="T5" fmla="*/ 829 h 829"/>
                <a:gd name="T6" fmla="*/ 1768 w 2412"/>
                <a:gd name="T7" fmla="*/ 552 h 829"/>
                <a:gd name="T8" fmla="*/ 1932 w 2412"/>
                <a:gd name="T9" fmla="*/ 275 h 829"/>
                <a:gd name="T10" fmla="*/ 0 w 2412"/>
                <a:gd name="T11" fmla="*/ 275 h 829"/>
                <a:gd name="T12" fmla="*/ 156 w 2412"/>
                <a:gd name="T13" fmla="*/ 0 h 829"/>
                <a:gd name="T14" fmla="*/ 2412 w 2412"/>
                <a:gd name="T15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2" h="829">
                  <a:moveTo>
                    <a:pt x="2412" y="0"/>
                  </a:moveTo>
                  <a:lnTo>
                    <a:pt x="1927" y="829"/>
                  </a:lnTo>
                  <a:lnTo>
                    <a:pt x="1607" y="829"/>
                  </a:lnTo>
                  <a:lnTo>
                    <a:pt x="1768" y="552"/>
                  </a:lnTo>
                  <a:lnTo>
                    <a:pt x="1932" y="275"/>
                  </a:lnTo>
                  <a:lnTo>
                    <a:pt x="0" y="275"/>
                  </a:lnTo>
                  <a:lnTo>
                    <a:pt x="156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0204D5A5-86DA-4CCE-815E-F1E024F90D35}"/>
                </a:ext>
              </a:extLst>
            </p:cNvPr>
            <p:cNvSpPr/>
            <p:nvPr/>
          </p:nvSpPr>
          <p:spPr bwMode="auto">
            <a:xfrm>
              <a:off x="4001" y="2847"/>
              <a:ext cx="5" cy="4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4 h 4"/>
                <a:gd name="T4" fmla="*/ 0 w 5"/>
                <a:gd name="T5" fmla="*/ 4 h 4"/>
                <a:gd name="T6" fmla="*/ 2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5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D5E6256-33A1-4B2A-89F2-B0984B085B50}"/>
                </a:ext>
              </a:extLst>
            </p:cNvPr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2 w 4"/>
                <a:gd name="T5" fmla="*/ 7 h 7"/>
                <a:gd name="T6" fmla="*/ 0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4" y="7"/>
                  </a:ln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0B3CCA6C-9C03-49D2-A56F-7AF058185BDD}"/>
                </a:ext>
              </a:extLst>
            </p:cNvPr>
            <p:cNvSpPr/>
            <p:nvPr/>
          </p:nvSpPr>
          <p:spPr bwMode="auto">
            <a:xfrm>
              <a:off x="2557" y="915"/>
              <a:ext cx="1932" cy="1659"/>
            </a:xfrm>
            <a:custGeom>
              <a:avLst/>
              <a:gdLst>
                <a:gd name="T0" fmla="*/ 807 w 1932"/>
                <a:gd name="T1" fmla="*/ 277 h 1659"/>
                <a:gd name="T2" fmla="*/ 488 w 1932"/>
                <a:gd name="T3" fmla="*/ 277 h 1659"/>
                <a:gd name="T4" fmla="*/ 646 w 1932"/>
                <a:gd name="T5" fmla="*/ 554 h 1659"/>
                <a:gd name="T6" fmla="*/ 805 w 1932"/>
                <a:gd name="T7" fmla="*/ 826 h 1659"/>
                <a:gd name="T8" fmla="*/ 966 w 1932"/>
                <a:gd name="T9" fmla="*/ 1103 h 1659"/>
                <a:gd name="T10" fmla="*/ 1124 w 1932"/>
                <a:gd name="T11" fmla="*/ 1378 h 1659"/>
                <a:gd name="T12" fmla="*/ 963 w 1932"/>
                <a:gd name="T13" fmla="*/ 1659 h 1659"/>
                <a:gd name="T14" fmla="*/ 642 w 1932"/>
                <a:gd name="T15" fmla="*/ 1103 h 1659"/>
                <a:gd name="T16" fmla="*/ 481 w 1932"/>
                <a:gd name="T17" fmla="*/ 826 h 1659"/>
                <a:gd name="T18" fmla="*/ 478 w 1932"/>
                <a:gd name="T19" fmla="*/ 826 h 1659"/>
                <a:gd name="T20" fmla="*/ 320 w 1932"/>
                <a:gd name="T21" fmla="*/ 554 h 1659"/>
                <a:gd name="T22" fmla="*/ 0 w 1932"/>
                <a:gd name="T23" fmla="*/ 0 h 1659"/>
                <a:gd name="T24" fmla="*/ 1932 w 1932"/>
                <a:gd name="T25" fmla="*/ 0 h 1659"/>
                <a:gd name="T26" fmla="*/ 1768 w 1932"/>
                <a:gd name="T27" fmla="*/ 277 h 1659"/>
                <a:gd name="T28" fmla="*/ 807 w 1932"/>
                <a:gd name="T29" fmla="*/ 277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32" h="1659">
                  <a:moveTo>
                    <a:pt x="807" y="277"/>
                  </a:moveTo>
                  <a:lnTo>
                    <a:pt x="488" y="277"/>
                  </a:lnTo>
                  <a:lnTo>
                    <a:pt x="646" y="554"/>
                  </a:lnTo>
                  <a:lnTo>
                    <a:pt x="805" y="826"/>
                  </a:lnTo>
                  <a:lnTo>
                    <a:pt x="966" y="1103"/>
                  </a:lnTo>
                  <a:lnTo>
                    <a:pt x="1124" y="1378"/>
                  </a:lnTo>
                  <a:lnTo>
                    <a:pt x="963" y="1659"/>
                  </a:lnTo>
                  <a:lnTo>
                    <a:pt x="642" y="1103"/>
                  </a:lnTo>
                  <a:lnTo>
                    <a:pt x="481" y="826"/>
                  </a:lnTo>
                  <a:lnTo>
                    <a:pt x="478" y="826"/>
                  </a:lnTo>
                  <a:lnTo>
                    <a:pt x="320" y="554"/>
                  </a:lnTo>
                  <a:lnTo>
                    <a:pt x="0" y="0"/>
                  </a:lnTo>
                  <a:lnTo>
                    <a:pt x="1932" y="0"/>
                  </a:lnTo>
                  <a:lnTo>
                    <a:pt x="1768" y="277"/>
                  </a:lnTo>
                  <a:lnTo>
                    <a:pt x="807" y="27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B793E73-750A-4F27-915A-936D30C896B4}"/>
                </a:ext>
              </a:extLst>
            </p:cNvPr>
            <p:cNvSpPr/>
            <p:nvPr/>
          </p:nvSpPr>
          <p:spPr bwMode="auto">
            <a:xfrm>
              <a:off x="3035" y="1741"/>
              <a:ext cx="485" cy="833"/>
            </a:xfrm>
            <a:custGeom>
              <a:avLst/>
              <a:gdLst>
                <a:gd name="T0" fmla="*/ 485 w 485"/>
                <a:gd name="T1" fmla="*/ 833 h 833"/>
                <a:gd name="T2" fmla="*/ 483 w 485"/>
                <a:gd name="T3" fmla="*/ 833 h 833"/>
                <a:gd name="T4" fmla="*/ 161 w 485"/>
                <a:gd name="T5" fmla="*/ 277 h 833"/>
                <a:gd name="T6" fmla="*/ 0 w 485"/>
                <a:gd name="T7" fmla="*/ 0 h 833"/>
                <a:gd name="T8" fmla="*/ 3 w 485"/>
                <a:gd name="T9" fmla="*/ 0 h 833"/>
                <a:gd name="T10" fmla="*/ 164 w 485"/>
                <a:gd name="T11" fmla="*/ 277 h 833"/>
                <a:gd name="T12" fmla="*/ 485 w 485"/>
                <a:gd name="T13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833">
                  <a:moveTo>
                    <a:pt x="485" y="833"/>
                  </a:moveTo>
                  <a:lnTo>
                    <a:pt x="483" y="833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3" y="0"/>
                  </a:lnTo>
                  <a:lnTo>
                    <a:pt x="164" y="277"/>
                  </a:lnTo>
                  <a:lnTo>
                    <a:pt x="485" y="833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C79719D6-EF74-4694-87DA-5EEAD3DD0B4A}"/>
                </a:ext>
              </a:extLst>
            </p:cNvPr>
            <p:cNvSpPr/>
            <p:nvPr/>
          </p:nvSpPr>
          <p:spPr bwMode="auto">
            <a:xfrm>
              <a:off x="2560" y="2018"/>
              <a:ext cx="1921" cy="1660"/>
            </a:xfrm>
            <a:custGeom>
              <a:avLst/>
              <a:gdLst>
                <a:gd name="T0" fmla="*/ 1921 w 1921"/>
                <a:gd name="T1" fmla="*/ 0 h 1660"/>
                <a:gd name="T2" fmla="*/ 1604 w 1921"/>
                <a:gd name="T3" fmla="*/ 549 h 1660"/>
                <a:gd name="T4" fmla="*/ 1443 w 1921"/>
                <a:gd name="T5" fmla="*/ 826 h 1660"/>
                <a:gd name="T6" fmla="*/ 1443 w 1921"/>
                <a:gd name="T7" fmla="*/ 829 h 1660"/>
                <a:gd name="T8" fmla="*/ 1441 w 1921"/>
                <a:gd name="T9" fmla="*/ 833 h 1660"/>
                <a:gd name="T10" fmla="*/ 1280 w 1921"/>
                <a:gd name="T11" fmla="*/ 1108 h 1660"/>
                <a:gd name="T12" fmla="*/ 963 w 1921"/>
                <a:gd name="T13" fmla="*/ 1660 h 1660"/>
                <a:gd name="T14" fmla="*/ 0 w 1921"/>
                <a:gd name="T15" fmla="*/ 0 h 1660"/>
                <a:gd name="T16" fmla="*/ 321 w 1921"/>
                <a:gd name="T17" fmla="*/ 0 h 1660"/>
                <a:gd name="T18" fmla="*/ 357 w 1921"/>
                <a:gd name="T19" fmla="*/ 62 h 1660"/>
                <a:gd name="T20" fmla="*/ 802 w 1921"/>
                <a:gd name="T21" fmla="*/ 829 h 1660"/>
                <a:gd name="T22" fmla="*/ 956 w 1921"/>
                <a:gd name="T23" fmla="*/ 1103 h 1660"/>
                <a:gd name="T24" fmla="*/ 1117 w 1921"/>
                <a:gd name="T25" fmla="*/ 829 h 1660"/>
                <a:gd name="T26" fmla="*/ 1119 w 1921"/>
                <a:gd name="T27" fmla="*/ 833 h 1660"/>
                <a:gd name="T28" fmla="*/ 1121 w 1921"/>
                <a:gd name="T29" fmla="*/ 833 h 1660"/>
                <a:gd name="T30" fmla="*/ 1117 w 1921"/>
                <a:gd name="T31" fmla="*/ 826 h 1660"/>
                <a:gd name="T32" fmla="*/ 1117 w 1921"/>
                <a:gd name="T33" fmla="*/ 826 h 1660"/>
                <a:gd name="T34" fmla="*/ 1280 w 1921"/>
                <a:gd name="T35" fmla="*/ 549 h 1660"/>
                <a:gd name="T36" fmla="*/ 1282 w 1921"/>
                <a:gd name="T37" fmla="*/ 547 h 1660"/>
                <a:gd name="T38" fmla="*/ 1443 w 1921"/>
                <a:gd name="T39" fmla="*/ 272 h 1660"/>
                <a:gd name="T40" fmla="*/ 1602 w 1921"/>
                <a:gd name="T41" fmla="*/ 0 h 1660"/>
                <a:gd name="T42" fmla="*/ 1921 w 1921"/>
                <a:gd name="T43" fmla="*/ 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1" h="1660">
                  <a:moveTo>
                    <a:pt x="1921" y="0"/>
                  </a:moveTo>
                  <a:lnTo>
                    <a:pt x="1604" y="549"/>
                  </a:lnTo>
                  <a:lnTo>
                    <a:pt x="1443" y="826"/>
                  </a:lnTo>
                  <a:lnTo>
                    <a:pt x="1443" y="829"/>
                  </a:lnTo>
                  <a:lnTo>
                    <a:pt x="1441" y="833"/>
                  </a:lnTo>
                  <a:lnTo>
                    <a:pt x="1280" y="1108"/>
                  </a:lnTo>
                  <a:lnTo>
                    <a:pt x="963" y="1660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57" y="62"/>
                  </a:lnTo>
                  <a:lnTo>
                    <a:pt x="802" y="829"/>
                  </a:lnTo>
                  <a:lnTo>
                    <a:pt x="956" y="1103"/>
                  </a:lnTo>
                  <a:lnTo>
                    <a:pt x="1117" y="829"/>
                  </a:lnTo>
                  <a:lnTo>
                    <a:pt x="1119" y="833"/>
                  </a:lnTo>
                  <a:lnTo>
                    <a:pt x="1121" y="833"/>
                  </a:lnTo>
                  <a:lnTo>
                    <a:pt x="1117" y="826"/>
                  </a:lnTo>
                  <a:lnTo>
                    <a:pt x="1117" y="826"/>
                  </a:lnTo>
                  <a:lnTo>
                    <a:pt x="1280" y="549"/>
                  </a:lnTo>
                  <a:lnTo>
                    <a:pt x="1282" y="547"/>
                  </a:lnTo>
                  <a:lnTo>
                    <a:pt x="1443" y="272"/>
                  </a:lnTo>
                  <a:lnTo>
                    <a:pt x="1602" y="0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849378D3-9EE1-4678-80ED-9A8D228CA633}"/>
                </a:ext>
              </a:extLst>
            </p:cNvPr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4 w 4"/>
                <a:gd name="T1" fmla="*/ 7 h 7"/>
                <a:gd name="T2" fmla="*/ 2 w 4"/>
                <a:gd name="T3" fmla="*/ 7 h 7"/>
                <a:gd name="T4" fmla="*/ 0 w 4"/>
                <a:gd name="T5" fmla="*/ 3 h 7"/>
                <a:gd name="T6" fmla="*/ 0 w 4"/>
                <a:gd name="T7" fmla="*/ 0 h 7"/>
                <a:gd name="T8" fmla="*/ 4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80B3985A-3E7D-413A-A917-CD21F22FC94C}"/>
                </a:ext>
              </a:extLst>
            </p:cNvPr>
            <p:cNvSpPr/>
            <p:nvPr/>
          </p:nvSpPr>
          <p:spPr bwMode="auto">
            <a:xfrm>
              <a:off x="2072" y="1469"/>
              <a:ext cx="963" cy="272"/>
            </a:xfrm>
            <a:custGeom>
              <a:avLst/>
              <a:gdLst>
                <a:gd name="T0" fmla="*/ 963 w 963"/>
                <a:gd name="T1" fmla="*/ 272 h 272"/>
                <a:gd name="T2" fmla="*/ 0 w 963"/>
                <a:gd name="T3" fmla="*/ 272 h 272"/>
                <a:gd name="T4" fmla="*/ 156 w 963"/>
                <a:gd name="T5" fmla="*/ 0 h 272"/>
                <a:gd name="T6" fmla="*/ 805 w 963"/>
                <a:gd name="T7" fmla="*/ 0 h 272"/>
                <a:gd name="T8" fmla="*/ 963 w 963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3" h="272">
                  <a:moveTo>
                    <a:pt x="963" y="272"/>
                  </a:moveTo>
                  <a:lnTo>
                    <a:pt x="0" y="272"/>
                  </a:lnTo>
                  <a:lnTo>
                    <a:pt x="156" y="0"/>
                  </a:lnTo>
                  <a:lnTo>
                    <a:pt x="805" y="0"/>
                  </a:lnTo>
                  <a:lnTo>
                    <a:pt x="963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911C4B89-5011-4636-A052-DD5D319F98E8}"/>
                </a:ext>
              </a:extLst>
            </p:cNvPr>
            <p:cNvSpPr/>
            <p:nvPr/>
          </p:nvSpPr>
          <p:spPr bwMode="auto">
            <a:xfrm>
              <a:off x="3362" y="2018"/>
              <a:ext cx="800" cy="1103"/>
            </a:xfrm>
            <a:custGeom>
              <a:avLst/>
              <a:gdLst>
                <a:gd name="T0" fmla="*/ 641 w 800"/>
                <a:gd name="T1" fmla="*/ 272 h 1103"/>
                <a:gd name="T2" fmla="*/ 641 w 800"/>
                <a:gd name="T3" fmla="*/ 272 h 1103"/>
                <a:gd name="T4" fmla="*/ 480 w 800"/>
                <a:gd name="T5" fmla="*/ 547 h 1103"/>
                <a:gd name="T6" fmla="*/ 478 w 800"/>
                <a:gd name="T7" fmla="*/ 549 h 1103"/>
                <a:gd name="T8" fmla="*/ 315 w 800"/>
                <a:gd name="T9" fmla="*/ 826 h 1103"/>
                <a:gd name="T10" fmla="*/ 315 w 800"/>
                <a:gd name="T11" fmla="*/ 826 h 1103"/>
                <a:gd name="T12" fmla="*/ 315 w 800"/>
                <a:gd name="T13" fmla="*/ 829 h 1103"/>
                <a:gd name="T14" fmla="*/ 154 w 800"/>
                <a:gd name="T15" fmla="*/ 1103 h 1103"/>
                <a:gd name="T16" fmla="*/ 0 w 800"/>
                <a:gd name="T17" fmla="*/ 829 h 1103"/>
                <a:gd name="T18" fmla="*/ 156 w 800"/>
                <a:gd name="T19" fmla="*/ 556 h 1103"/>
                <a:gd name="T20" fmla="*/ 158 w 800"/>
                <a:gd name="T21" fmla="*/ 556 h 1103"/>
                <a:gd name="T22" fmla="*/ 319 w 800"/>
                <a:gd name="T23" fmla="*/ 275 h 1103"/>
                <a:gd name="T24" fmla="*/ 322 w 800"/>
                <a:gd name="T25" fmla="*/ 272 h 1103"/>
                <a:gd name="T26" fmla="*/ 480 w 800"/>
                <a:gd name="T27" fmla="*/ 0 h 1103"/>
                <a:gd name="T28" fmla="*/ 480 w 800"/>
                <a:gd name="T29" fmla="*/ 0 h 1103"/>
                <a:gd name="T30" fmla="*/ 483 w 800"/>
                <a:gd name="T31" fmla="*/ 2 h 1103"/>
                <a:gd name="T32" fmla="*/ 483 w 800"/>
                <a:gd name="T33" fmla="*/ 2 h 1103"/>
                <a:gd name="T34" fmla="*/ 485 w 800"/>
                <a:gd name="T35" fmla="*/ 0 h 1103"/>
                <a:gd name="T36" fmla="*/ 800 w 800"/>
                <a:gd name="T37" fmla="*/ 0 h 1103"/>
                <a:gd name="T38" fmla="*/ 641 w 800"/>
                <a:gd name="T39" fmla="*/ 272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0" h="1103">
                  <a:moveTo>
                    <a:pt x="641" y="272"/>
                  </a:moveTo>
                  <a:lnTo>
                    <a:pt x="641" y="272"/>
                  </a:lnTo>
                  <a:lnTo>
                    <a:pt x="480" y="547"/>
                  </a:lnTo>
                  <a:lnTo>
                    <a:pt x="478" y="549"/>
                  </a:lnTo>
                  <a:lnTo>
                    <a:pt x="315" y="826"/>
                  </a:lnTo>
                  <a:lnTo>
                    <a:pt x="315" y="826"/>
                  </a:lnTo>
                  <a:lnTo>
                    <a:pt x="315" y="829"/>
                  </a:lnTo>
                  <a:lnTo>
                    <a:pt x="154" y="1103"/>
                  </a:lnTo>
                  <a:lnTo>
                    <a:pt x="0" y="829"/>
                  </a:lnTo>
                  <a:lnTo>
                    <a:pt x="156" y="556"/>
                  </a:lnTo>
                  <a:lnTo>
                    <a:pt x="158" y="556"/>
                  </a:lnTo>
                  <a:lnTo>
                    <a:pt x="319" y="275"/>
                  </a:lnTo>
                  <a:lnTo>
                    <a:pt x="322" y="272"/>
                  </a:lnTo>
                  <a:lnTo>
                    <a:pt x="480" y="0"/>
                  </a:lnTo>
                  <a:lnTo>
                    <a:pt x="480" y="0"/>
                  </a:lnTo>
                  <a:lnTo>
                    <a:pt x="483" y="2"/>
                  </a:lnTo>
                  <a:lnTo>
                    <a:pt x="483" y="2"/>
                  </a:lnTo>
                  <a:lnTo>
                    <a:pt x="485" y="0"/>
                  </a:lnTo>
                  <a:lnTo>
                    <a:pt x="800" y="0"/>
                  </a:lnTo>
                  <a:lnTo>
                    <a:pt x="641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C989D99C-318F-45B7-9619-80A41020A434}"/>
                </a:ext>
              </a:extLst>
            </p:cNvPr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E74B2E91-134E-499C-99EA-891C04D4A44B}"/>
                </a:ext>
              </a:extLst>
            </p:cNvPr>
            <p:cNvSpPr/>
            <p:nvPr/>
          </p:nvSpPr>
          <p:spPr bwMode="auto">
            <a:xfrm>
              <a:off x="3842" y="2018"/>
              <a:ext cx="5" cy="2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3 w 5"/>
                <a:gd name="T5" fmla="*/ 2 h 2"/>
                <a:gd name="T6" fmla="*/ 0 w 5"/>
                <a:gd name="T7" fmla="*/ 0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556559C-8B67-4344-B462-E0512F3A9357}"/>
                </a:ext>
              </a:extLst>
            </p:cNvPr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B8D6C46D-6B69-4D85-A651-3DFDA0F7149B}"/>
                </a:ext>
              </a:extLst>
            </p:cNvPr>
            <p:cNvSpPr/>
            <p:nvPr/>
          </p:nvSpPr>
          <p:spPr bwMode="auto">
            <a:xfrm>
              <a:off x="2072" y="1741"/>
              <a:ext cx="1451" cy="1937"/>
            </a:xfrm>
            <a:custGeom>
              <a:avLst/>
              <a:gdLst>
                <a:gd name="T0" fmla="*/ 1451 w 1451"/>
                <a:gd name="T1" fmla="*/ 1937 h 1937"/>
                <a:gd name="T2" fmla="*/ 1124 w 1451"/>
                <a:gd name="T3" fmla="*/ 1937 h 1937"/>
                <a:gd name="T4" fmla="*/ 0 w 1451"/>
                <a:gd name="T5" fmla="*/ 0 h 1937"/>
                <a:gd name="T6" fmla="*/ 966 w 1451"/>
                <a:gd name="T7" fmla="*/ 0 h 1937"/>
                <a:gd name="T8" fmla="*/ 1127 w 1451"/>
                <a:gd name="T9" fmla="*/ 277 h 1937"/>
                <a:gd name="T10" fmla="*/ 488 w 1451"/>
                <a:gd name="T11" fmla="*/ 277 h 1937"/>
                <a:gd name="T12" fmla="*/ 1451 w 1451"/>
                <a:gd name="T13" fmla="*/ 1937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1" h="1937">
                  <a:moveTo>
                    <a:pt x="1451" y="1937"/>
                  </a:moveTo>
                  <a:lnTo>
                    <a:pt x="1124" y="1937"/>
                  </a:lnTo>
                  <a:lnTo>
                    <a:pt x="0" y="0"/>
                  </a:lnTo>
                  <a:lnTo>
                    <a:pt x="966" y="0"/>
                  </a:lnTo>
                  <a:lnTo>
                    <a:pt x="1127" y="277"/>
                  </a:lnTo>
                  <a:lnTo>
                    <a:pt x="488" y="277"/>
                  </a:lnTo>
                  <a:lnTo>
                    <a:pt x="1451" y="193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0DB30D0D-9C02-418A-9DDA-62B2D0F43EDD}"/>
                </a:ext>
              </a:extLst>
            </p:cNvPr>
            <p:cNvSpPr/>
            <p:nvPr/>
          </p:nvSpPr>
          <p:spPr bwMode="auto">
            <a:xfrm>
              <a:off x="4003" y="1469"/>
              <a:ext cx="1607" cy="2209"/>
            </a:xfrm>
            <a:custGeom>
              <a:avLst/>
              <a:gdLst>
                <a:gd name="T0" fmla="*/ 1607 w 1607"/>
                <a:gd name="T1" fmla="*/ 270 h 2209"/>
                <a:gd name="T2" fmla="*/ 483 w 1607"/>
                <a:gd name="T3" fmla="*/ 2209 h 2209"/>
                <a:gd name="T4" fmla="*/ 3 w 1607"/>
                <a:gd name="T5" fmla="*/ 1380 h 2209"/>
                <a:gd name="T6" fmla="*/ 0 w 1607"/>
                <a:gd name="T7" fmla="*/ 1375 h 2209"/>
                <a:gd name="T8" fmla="*/ 161 w 1607"/>
                <a:gd name="T9" fmla="*/ 1098 h 2209"/>
                <a:gd name="T10" fmla="*/ 164 w 1607"/>
                <a:gd name="T11" fmla="*/ 1103 h 2209"/>
                <a:gd name="T12" fmla="*/ 322 w 1607"/>
                <a:gd name="T13" fmla="*/ 1378 h 2209"/>
                <a:gd name="T14" fmla="*/ 476 w 1607"/>
                <a:gd name="T15" fmla="*/ 1652 h 2209"/>
                <a:gd name="T16" fmla="*/ 1446 w 1607"/>
                <a:gd name="T17" fmla="*/ 0 h 2209"/>
                <a:gd name="T18" fmla="*/ 1607 w 1607"/>
                <a:gd name="T19" fmla="*/ 270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7" h="2209">
                  <a:moveTo>
                    <a:pt x="1607" y="270"/>
                  </a:moveTo>
                  <a:lnTo>
                    <a:pt x="483" y="2209"/>
                  </a:lnTo>
                  <a:lnTo>
                    <a:pt x="3" y="1380"/>
                  </a:lnTo>
                  <a:lnTo>
                    <a:pt x="0" y="1375"/>
                  </a:lnTo>
                  <a:lnTo>
                    <a:pt x="161" y="1098"/>
                  </a:lnTo>
                  <a:lnTo>
                    <a:pt x="164" y="1103"/>
                  </a:lnTo>
                  <a:lnTo>
                    <a:pt x="322" y="1378"/>
                  </a:lnTo>
                  <a:lnTo>
                    <a:pt x="476" y="1652"/>
                  </a:lnTo>
                  <a:lnTo>
                    <a:pt x="1446" y="0"/>
                  </a:lnTo>
                  <a:lnTo>
                    <a:pt x="1607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7DED2E10-2E2F-4518-9774-68B7DF1C0E8F}"/>
                </a:ext>
              </a:extLst>
            </p:cNvPr>
            <p:cNvSpPr/>
            <p:nvPr/>
          </p:nvSpPr>
          <p:spPr bwMode="auto">
            <a:xfrm>
              <a:off x="3525" y="1469"/>
              <a:ext cx="1924" cy="1652"/>
            </a:xfrm>
            <a:custGeom>
              <a:avLst/>
              <a:gdLst>
                <a:gd name="T0" fmla="*/ 1924 w 1924"/>
                <a:gd name="T1" fmla="*/ 0 h 1652"/>
                <a:gd name="T2" fmla="*/ 954 w 1924"/>
                <a:gd name="T3" fmla="*/ 1652 h 1652"/>
                <a:gd name="T4" fmla="*/ 800 w 1924"/>
                <a:gd name="T5" fmla="*/ 1378 h 1652"/>
                <a:gd name="T6" fmla="*/ 1281 w 1924"/>
                <a:gd name="T7" fmla="*/ 549 h 1652"/>
                <a:gd name="T8" fmla="*/ 1444 w 1924"/>
                <a:gd name="T9" fmla="*/ 272 h 1652"/>
                <a:gd name="T10" fmla="*/ 156 w 1924"/>
                <a:gd name="T11" fmla="*/ 272 h 1652"/>
                <a:gd name="T12" fmla="*/ 0 w 1924"/>
                <a:gd name="T13" fmla="*/ 0 h 1652"/>
                <a:gd name="T14" fmla="*/ 1924 w 1924"/>
                <a:gd name="T1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4" h="1652">
                  <a:moveTo>
                    <a:pt x="1924" y="0"/>
                  </a:moveTo>
                  <a:lnTo>
                    <a:pt x="954" y="1652"/>
                  </a:lnTo>
                  <a:lnTo>
                    <a:pt x="800" y="1378"/>
                  </a:lnTo>
                  <a:lnTo>
                    <a:pt x="1281" y="549"/>
                  </a:lnTo>
                  <a:lnTo>
                    <a:pt x="1444" y="272"/>
                  </a:lnTo>
                  <a:lnTo>
                    <a:pt x="156" y="272"/>
                  </a:lnTo>
                  <a:lnTo>
                    <a:pt x="0" y="0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20F48A93-66DC-4602-9359-26C46BD6C610}"/>
                </a:ext>
              </a:extLst>
            </p:cNvPr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5AB35DB0-C99A-4C82-B3D1-B513E4C05774}"/>
                </a:ext>
              </a:extLst>
            </p:cNvPr>
            <p:cNvSpPr/>
            <p:nvPr/>
          </p:nvSpPr>
          <p:spPr bwMode="auto">
            <a:xfrm>
              <a:off x="3840" y="2844"/>
              <a:ext cx="646" cy="834"/>
            </a:xfrm>
            <a:custGeom>
              <a:avLst/>
              <a:gdLst>
                <a:gd name="T0" fmla="*/ 646 w 646"/>
                <a:gd name="T1" fmla="*/ 834 h 834"/>
                <a:gd name="T2" fmla="*/ 320 w 646"/>
                <a:gd name="T3" fmla="*/ 834 h 834"/>
                <a:gd name="T4" fmla="*/ 0 w 646"/>
                <a:gd name="T5" fmla="*/ 282 h 834"/>
                <a:gd name="T6" fmla="*/ 161 w 646"/>
                <a:gd name="T7" fmla="*/ 7 h 834"/>
                <a:gd name="T8" fmla="*/ 163 w 646"/>
                <a:gd name="T9" fmla="*/ 3 h 834"/>
                <a:gd name="T10" fmla="*/ 163 w 646"/>
                <a:gd name="T11" fmla="*/ 0 h 834"/>
                <a:gd name="T12" fmla="*/ 166 w 646"/>
                <a:gd name="T13" fmla="*/ 5 h 834"/>
                <a:gd name="T14" fmla="*/ 646 w 646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834">
                  <a:moveTo>
                    <a:pt x="646" y="834"/>
                  </a:moveTo>
                  <a:lnTo>
                    <a:pt x="320" y="834"/>
                  </a:lnTo>
                  <a:lnTo>
                    <a:pt x="0" y="282"/>
                  </a:lnTo>
                  <a:lnTo>
                    <a:pt x="161" y="7"/>
                  </a:lnTo>
                  <a:lnTo>
                    <a:pt x="163" y="3"/>
                  </a:lnTo>
                  <a:lnTo>
                    <a:pt x="163" y="0"/>
                  </a:lnTo>
                  <a:lnTo>
                    <a:pt x="166" y="5"/>
                  </a:lnTo>
                  <a:lnTo>
                    <a:pt x="646" y="8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C01D39CC-20EC-41DC-877B-4D742BF12B90}"/>
                </a:ext>
              </a:extLst>
            </p:cNvPr>
            <p:cNvSpPr/>
            <p:nvPr/>
          </p:nvSpPr>
          <p:spPr bwMode="auto">
            <a:xfrm>
              <a:off x="3681" y="1741"/>
              <a:ext cx="1288" cy="277"/>
            </a:xfrm>
            <a:custGeom>
              <a:avLst/>
              <a:gdLst>
                <a:gd name="T0" fmla="*/ 1288 w 1288"/>
                <a:gd name="T1" fmla="*/ 0 h 277"/>
                <a:gd name="T2" fmla="*/ 1125 w 1288"/>
                <a:gd name="T3" fmla="*/ 277 h 277"/>
                <a:gd name="T4" fmla="*/ 800 w 1288"/>
                <a:gd name="T5" fmla="*/ 277 h 277"/>
                <a:gd name="T6" fmla="*/ 481 w 1288"/>
                <a:gd name="T7" fmla="*/ 277 h 277"/>
                <a:gd name="T8" fmla="*/ 161 w 1288"/>
                <a:gd name="T9" fmla="*/ 277 h 277"/>
                <a:gd name="T10" fmla="*/ 161 w 1288"/>
                <a:gd name="T11" fmla="*/ 277 h 277"/>
                <a:gd name="T12" fmla="*/ 0 w 1288"/>
                <a:gd name="T13" fmla="*/ 0 h 277"/>
                <a:gd name="T14" fmla="*/ 1288 w 1288"/>
                <a:gd name="T1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8" h="277">
                  <a:moveTo>
                    <a:pt x="1288" y="0"/>
                  </a:moveTo>
                  <a:lnTo>
                    <a:pt x="1125" y="277"/>
                  </a:lnTo>
                  <a:lnTo>
                    <a:pt x="800" y="277"/>
                  </a:lnTo>
                  <a:lnTo>
                    <a:pt x="481" y="277"/>
                  </a:lnTo>
                  <a:lnTo>
                    <a:pt x="161" y="277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AB7B839F-B231-4F36-82DE-040429F10E25}"/>
                </a:ext>
              </a:extLst>
            </p:cNvPr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文本框 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1EEEB198-B0C5-9013-B45A-D2D1C4CBE742}"/>
              </a:ext>
            </a:extLst>
          </p:cNvPr>
          <p:cNvSpPr txBox="1"/>
          <p:nvPr/>
        </p:nvSpPr>
        <p:spPr>
          <a:xfrm>
            <a:off x="6096000" y="2529844"/>
            <a:ext cx="50064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spc="600" dirty="0">
                <a:solidFill>
                  <a:schemeClr val="accent1"/>
                </a:solidFill>
                <a:latin typeface="Felix Titling" panose="04060505060202020A04" pitchFamily="82" charset="0"/>
              </a:rPr>
              <a:t>实现方法</a:t>
            </a:r>
          </a:p>
        </p:txBody>
      </p:sp>
      <p:sp>
        <p:nvSpPr>
          <p:cNvPr id="3" name="文本框 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8C70C2CA-7398-DE87-A00A-8E642CC873B9}"/>
              </a:ext>
            </a:extLst>
          </p:cNvPr>
          <p:cNvSpPr txBox="1"/>
          <p:nvPr/>
        </p:nvSpPr>
        <p:spPr>
          <a:xfrm>
            <a:off x="6229579" y="3940533"/>
            <a:ext cx="194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rPr>
              <a:t>第三部分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4629990" y="214908"/>
            <a:ext cx="1744067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3400" dirty="0">
                <a:solidFill>
                  <a:schemeClr val="accent1"/>
                </a:solidFill>
                <a:latin typeface="Felix Titling" panose="04060505060202020A04" pitchFamily="82" charset="0"/>
                <a:ea typeface="微软雅黑 Light" panose="020B0502040204020203" pitchFamily="34" charset="-122"/>
                <a:cs typeface="Lato Heavy" panose="020F0502020204030203" pitchFamily="34" charset="0"/>
              </a:rPr>
              <a:t>万能接口</a:t>
            </a:r>
            <a:endParaRPr lang="en-US" sz="3400" dirty="0">
              <a:solidFill>
                <a:schemeClr val="accent1"/>
              </a:solidFill>
              <a:latin typeface="Felix Titling" panose="04060505060202020A04" pitchFamily="82" charset="0"/>
              <a:ea typeface="微软雅黑 Light" panose="020B0502040204020203" pitchFamily="34" charset="-122"/>
              <a:cs typeface="Lato Heavy" panose="020F0502020204030203" pitchFamily="34" charset="0"/>
            </a:endParaRPr>
          </a:p>
        </p:txBody>
      </p:sp>
      <p:sp>
        <p:nvSpPr>
          <p:cNvPr id="11" name="TextBox 1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3971363" y="1572409"/>
            <a:ext cx="6105343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模块化必不可少的就是接口统一</a:t>
            </a: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特点</a:t>
            </a: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简化装配配合难度</a:t>
            </a: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传输动力</a:t>
            </a: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传输电力</a:t>
            </a:r>
            <a:endParaRPr lang="en-US" altLang="zh-CN" sz="2800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传输信号</a:t>
            </a:r>
          </a:p>
        </p:txBody>
      </p:sp>
      <p:grpSp>
        <p:nvGrpSpPr>
          <p:cNvPr id="12" name="Group 1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4032324" y="1276206"/>
            <a:ext cx="597666" cy="147918"/>
            <a:chOff x="1237129" y="4625788"/>
            <a:chExt cx="597666" cy="147918"/>
          </a:xfrm>
        </p:grpSpPr>
        <p:sp>
          <p:nvSpPr>
            <p:cNvPr id="13" name="Oval 12"/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9" name="Group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20" name="Rectangle 6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altLang="zh-CN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  <p:pic>
        <p:nvPicPr>
          <p:cNvPr id="4" name="统一接口改-爆炸">
            <a:hlinkClick r:id="" action="ppaction://media"/>
            <a:extLst>
              <a:ext uri="{FF2B5EF4-FFF2-40B4-BE49-F238E27FC236}">
                <a16:creationId xmlns:a16="http://schemas.microsoft.com/office/drawing/2014/main" id="{EFBD006E-1AEB-1903-9B08-29DCCAF16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908" t="12217" r="18723" b="17376"/>
          <a:stretch/>
        </p:blipFill>
        <p:spPr>
          <a:xfrm>
            <a:off x="293999" y="3025215"/>
            <a:ext cx="2798076" cy="3060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396569-A836-D19C-0FEE-332870E706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7" t="13152" b="4105"/>
          <a:stretch/>
        </p:blipFill>
        <p:spPr>
          <a:xfrm>
            <a:off x="692709" y="517307"/>
            <a:ext cx="2485320" cy="24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1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prism isInverted="1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359484" y="1621292"/>
            <a:ext cx="584005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万能接口的配置方法</a:t>
            </a:r>
            <a:endParaRPr lang="en-US" altLang="zh-CN" sz="2800" b="1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共配置</a:t>
            </a:r>
            <a:r>
              <a:rPr lang="en-US" altLang="zh-CN" sz="28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11</a:t>
            </a:r>
            <a:r>
              <a:rPr lang="zh-CN" altLang="en-US" sz="28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路</a:t>
            </a:r>
            <a:r>
              <a:rPr lang="zh-CN" altLang="en-US" sz="28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Bold" panose="020F0502020204030203" pitchFamily="34" charset="0"/>
              </a:rPr>
              <a:t>全功能万能接口于车体各处</a:t>
            </a:r>
            <a:endParaRPr lang="en-US" sz="2800" b="1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ato Bold" panose="020F0502020204030203" pitchFamily="34" charset="0"/>
            </a:endParaRPr>
          </a:p>
        </p:txBody>
      </p:sp>
      <p:grpSp>
        <p:nvGrpSpPr>
          <p:cNvPr id="12" name="Group 11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GrpSpPr/>
          <p:nvPr/>
        </p:nvGrpSpPr>
        <p:grpSpPr>
          <a:xfrm>
            <a:off x="359484" y="1328594"/>
            <a:ext cx="597666" cy="147918"/>
            <a:chOff x="1237129" y="4625788"/>
            <a:chExt cx="597666" cy="147918"/>
          </a:xfrm>
        </p:grpSpPr>
        <p:sp>
          <p:nvSpPr>
            <p:cNvPr id="13" name="Oval 12"/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3" name="车体">
            <a:hlinkClick r:id="" action="ppaction://media"/>
            <a:extLst>
              <a:ext uri="{FF2B5EF4-FFF2-40B4-BE49-F238E27FC236}">
                <a16:creationId xmlns:a16="http://schemas.microsoft.com/office/drawing/2014/main" id="{1A1F439C-172D-E1FD-5411-C9515895B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-395" t="14705" r="10408" b="8163"/>
          <a:stretch/>
        </p:blipFill>
        <p:spPr>
          <a:xfrm>
            <a:off x="6347460" y="2653172"/>
            <a:ext cx="4610100" cy="3951514"/>
          </a:xfrm>
          <a:prstGeom prst="rect">
            <a:avLst/>
          </a:prstGeom>
        </p:spPr>
      </p:pic>
      <p:pic>
        <p:nvPicPr>
          <p:cNvPr id="4" name="车体-解除">
            <a:hlinkClick r:id="" action="ppaction://media"/>
            <a:extLst>
              <a:ext uri="{FF2B5EF4-FFF2-40B4-BE49-F238E27FC236}">
                <a16:creationId xmlns:a16="http://schemas.microsoft.com/office/drawing/2014/main" id="{B3E98DAA-29C0-D2BF-D952-E0DA0817B6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19788" r="8299" b="12507"/>
          <a:stretch/>
        </p:blipFill>
        <p:spPr>
          <a:xfrm>
            <a:off x="809232" y="3364852"/>
            <a:ext cx="4471942" cy="3301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8CD7ED-B96B-B746-5FB3-629DF7F94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0229" y="65415"/>
            <a:ext cx="2255716" cy="914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prism isContent="1" isInverted="1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左边轮组-爆炸">
            <a:hlinkClick r:id="" action="ppaction://media"/>
            <a:extLst>
              <a:ext uri="{FF2B5EF4-FFF2-40B4-BE49-F238E27FC236}">
                <a16:creationId xmlns:a16="http://schemas.microsoft.com/office/drawing/2014/main" id="{0779712C-4D3C-E4F9-AFE5-92E96CAFD5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344" t="10113" r="-7814" b="14067"/>
          <a:stretch/>
        </p:blipFill>
        <p:spPr>
          <a:xfrm>
            <a:off x="3493054" y="3429000"/>
            <a:ext cx="4363245" cy="313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6A2B41-EFE7-78F0-1B23-33FB18A149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91" r="9193"/>
          <a:stretch/>
        </p:blipFill>
        <p:spPr>
          <a:xfrm>
            <a:off x="7605990" y="3429000"/>
            <a:ext cx="4370122" cy="2694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5F0F9E-8BD0-6655-F3FB-8CE35C4B6D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693" y="1048601"/>
            <a:ext cx="5464930" cy="207731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0C2EC4E-FC74-8FB1-BF03-1F1905B7A82B}"/>
              </a:ext>
            </a:extLst>
          </p:cNvPr>
          <p:cNvGrpSpPr/>
          <p:nvPr/>
        </p:nvGrpSpPr>
        <p:grpSpPr>
          <a:xfrm>
            <a:off x="-591267" y="1048600"/>
            <a:ext cx="4370122" cy="3934879"/>
            <a:chOff x="4199275" y="4759190"/>
            <a:chExt cx="2957600" cy="3010179"/>
          </a:xfrm>
        </p:grpSpPr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5FDC8B8-A1EC-F8BF-9270-225562AD4E14}"/>
                </a:ext>
              </a:extLst>
            </p:cNvPr>
            <p:cNvSpPr txBox="1"/>
            <p:nvPr/>
          </p:nvSpPr>
          <p:spPr>
            <a:xfrm>
              <a:off x="4199275" y="4759190"/>
              <a:ext cx="2491656" cy="39510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摇臂悬挂</a:t>
              </a:r>
              <a:endParaRPr 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366A2D89-D767-CBAF-45AB-9B5395E3F151}"/>
                </a:ext>
              </a:extLst>
            </p:cNvPr>
            <p:cNvSpPr txBox="1"/>
            <p:nvPr/>
          </p:nvSpPr>
          <p:spPr>
            <a:xfrm>
              <a:off x="4822876" y="5222663"/>
              <a:ext cx="2333999" cy="254670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是最经典的火星车悬挂类型</a:t>
              </a:r>
              <a:endPara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六轮驱动的摇臂悬挂底盘同时具有轻量化和高越障性</a:t>
              </a:r>
              <a:endPara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可以应对大多数不平表面，实现更好的移动</a:t>
              </a:r>
              <a:endPara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9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>
            <a:extLst>
              <a:ext uri="{FF2B5EF4-FFF2-40B4-BE49-F238E27FC236}">
                <a16:creationId xmlns:a16="http://schemas.microsoft.com/office/drawing/2014/main" id="{B30FEB3D-4725-772E-AEE9-06DC50870816}"/>
              </a:ext>
            </a:extLst>
          </p:cNvPr>
          <p:cNvSpPr txBox="1"/>
          <p:nvPr/>
        </p:nvSpPr>
        <p:spPr>
          <a:xfrm>
            <a:off x="4290060" y="143874"/>
            <a:ext cx="219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勘探功能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290060" y="143874"/>
            <a:ext cx="219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勘探功能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D14181-F6EC-5A47-D6BF-A791D311D269}"/>
              </a:ext>
            </a:extLst>
          </p:cNvPr>
          <p:cNvGrpSpPr/>
          <p:nvPr/>
        </p:nvGrpSpPr>
        <p:grpSpPr>
          <a:xfrm>
            <a:off x="575641" y="4340468"/>
            <a:ext cx="4402129" cy="1320874"/>
            <a:chOff x="4993043" y="4732827"/>
            <a:chExt cx="2338080" cy="1394056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8AED0FCF-8839-391B-F316-12D6F2B043B9}"/>
                </a:ext>
              </a:extLst>
            </p:cNvPr>
            <p:cNvSpPr txBox="1"/>
            <p:nvPr/>
          </p:nvSpPr>
          <p:spPr>
            <a:xfrm>
              <a:off x="4993043" y="4732827"/>
              <a:ext cx="2338080" cy="4725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样本保存</a:t>
              </a:r>
              <a:endParaRPr 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8226AB32-12E1-EC97-ED15-10E8E6E13623}"/>
                </a:ext>
              </a:extLst>
            </p:cNvPr>
            <p:cNvSpPr txBox="1"/>
            <p:nvPr/>
          </p:nvSpPr>
          <p:spPr>
            <a:xfrm>
              <a:off x="4997124" y="5153751"/>
              <a:ext cx="2333999" cy="9731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342900" indent="-34290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滑轨与气杆实现的样品保存箱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342900" indent="-34290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与机械臂配合实现物质采样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39BD1C6-D848-B0F1-92B6-3EDD676B392D}"/>
              </a:ext>
            </a:extLst>
          </p:cNvPr>
          <p:cNvGrpSpPr/>
          <p:nvPr/>
        </p:nvGrpSpPr>
        <p:grpSpPr>
          <a:xfrm>
            <a:off x="680994" y="2018164"/>
            <a:ext cx="3609066" cy="1944236"/>
            <a:chOff x="4981719" y="4716932"/>
            <a:chExt cx="2338080" cy="2377964"/>
          </a:xfrm>
        </p:grpSpPr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9FFBDEB6-5D64-2A26-E2B2-0567DB4DFF34}"/>
                </a:ext>
              </a:extLst>
            </p:cNvPr>
            <p:cNvSpPr txBox="1"/>
            <p:nvPr/>
          </p:nvSpPr>
          <p:spPr>
            <a:xfrm>
              <a:off x="4981719" y="4716932"/>
              <a:ext cx="2338080" cy="4725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采样机械臂</a:t>
              </a:r>
              <a:endParaRPr 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10A6F362-C132-D1CF-D403-6353BF000E56}"/>
                </a:ext>
              </a:extLst>
            </p:cNvPr>
            <p:cNvSpPr txBox="1"/>
            <p:nvPr/>
          </p:nvSpPr>
          <p:spPr>
            <a:xfrm>
              <a:off x="4985800" y="5286452"/>
              <a:ext cx="2333999" cy="1808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组件化机械臂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配有简易的土壤采样钻头的工作头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C4A7933-E99C-180A-24B9-2FAE88D141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4" r="4345" b="5266"/>
          <a:stretch/>
        </p:blipFill>
        <p:spPr>
          <a:xfrm>
            <a:off x="9488760" y="782424"/>
            <a:ext cx="2018165" cy="2794715"/>
          </a:xfrm>
          <a:prstGeom prst="rect">
            <a:avLst/>
          </a:prstGeom>
        </p:spPr>
      </p:pic>
      <p:pic>
        <p:nvPicPr>
          <p:cNvPr id="25" name="收集器">
            <a:hlinkClick r:id="" action="ppaction://media"/>
            <a:extLst>
              <a:ext uri="{FF2B5EF4-FFF2-40B4-BE49-F238E27FC236}">
                <a16:creationId xmlns:a16="http://schemas.microsoft.com/office/drawing/2014/main" id="{FD7F52BA-55FC-AABF-CFBA-3FCC761B2C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19899" y="4576820"/>
            <a:ext cx="2752828" cy="206462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03E9449-8A49-4FDF-C86A-30B6AD9DB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8022" y="1233424"/>
            <a:ext cx="3413301" cy="234371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1C17CFA-17AB-F142-58D8-A045447874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942" y="4340468"/>
            <a:ext cx="3096688" cy="2339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290060" y="143874"/>
            <a:ext cx="219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勘探功能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541653-3D62-9CD1-7152-45E01F3320D6}"/>
              </a:ext>
            </a:extLst>
          </p:cNvPr>
          <p:cNvGrpSpPr/>
          <p:nvPr/>
        </p:nvGrpSpPr>
        <p:grpSpPr>
          <a:xfrm>
            <a:off x="925520" y="1121374"/>
            <a:ext cx="4195120" cy="1814866"/>
            <a:chOff x="4985800" y="4653870"/>
            <a:chExt cx="2338080" cy="989630"/>
          </a:xfrm>
        </p:grpSpPr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7B4DB5AF-B9BD-8673-932A-DCBA6F68FD7A}"/>
                </a:ext>
              </a:extLst>
            </p:cNvPr>
            <p:cNvSpPr txBox="1"/>
            <p:nvPr/>
          </p:nvSpPr>
          <p:spPr>
            <a:xfrm>
              <a:off x="4985800" y="4653870"/>
              <a:ext cx="2338080" cy="9896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摄像机传输影像</a:t>
              </a:r>
              <a:endParaRPr 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CFFF9CF5-FFB8-13D6-4550-0171B1C66D84}"/>
                </a:ext>
              </a:extLst>
            </p:cNvPr>
            <p:cNvSpPr txBox="1"/>
            <p:nvPr/>
          </p:nvSpPr>
          <p:spPr>
            <a:xfrm>
              <a:off x="4985800" y="5002837"/>
              <a:ext cx="2333999" cy="49285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配置了简易的二自由度云台的摄像头座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119852E-B583-8922-28FC-0BF5571D1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5914" y="1237974"/>
            <a:ext cx="2165887" cy="43461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B9F304-78CB-7815-2BD3-86554BC27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1380" y="1256379"/>
            <a:ext cx="2234783" cy="4353801"/>
          </a:xfrm>
          <a:prstGeom prst="rect">
            <a:avLst/>
          </a:prstGeom>
        </p:spPr>
      </p:pic>
      <p:pic>
        <p:nvPicPr>
          <p:cNvPr id="9" name="摄像头座-爆炸">
            <a:hlinkClick r:id="" action="ppaction://media"/>
            <a:extLst>
              <a:ext uri="{FF2B5EF4-FFF2-40B4-BE49-F238E27FC236}">
                <a16:creationId xmlns:a16="http://schemas.microsoft.com/office/drawing/2014/main" id="{2D04CAA1-2D91-BDDB-F929-B39D3D16D5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0" y="2736413"/>
            <a:ext cx="3642891" cy="2732169"/>
          </a:xfrm>
          <a:prstGeom prst="rect">
            <a:avLst/>
          </a:prstGeom>
        </p:spPr>
      </p:pic>
      <p:pic>
        <p:nvPicPr>
          <p:cNvPr id="10" name="摄像头座-解除">
            <a:hlinkClick r:id="" action="ppaction://media"/>
            <a:extLst>
              <a:ext uri="{FF2B5EF4-FFF2-40B4-BE49-F238E27FC236}">
                <a16:creationId xmlns:a16="http://schemas.microsoft.com/office/drawing/2014/main" id="{CD9BC31C-DB68-6D46-E6CA-DD75C2B398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79929" y="2726181"/>
            <a:ext cx="3464816" cy="2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290060" y="143874"/>
            <a:ext cx="219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勘探功能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541653-3D62-9CD1-7152-45E01F3320D6}"/>
              </a:ext>
            </a:extLst>
          </p:cNvPr>
          <p:cNvGrpSpPr/>
          <p:nvPr/>
        </p:nvGrpSpPr>
        <p:grpSpPr>
          <a:xfrm>
            <a:off x="925520" y="1121374"/>
            <a:ext cx="4195120" cy="1814866"/>
            <a:chOff x="4985800" y="4653870"/>
            <a:chExt cx="2338080" cy="989630"/>
          </a:xfrm>
        </p:grpSpPr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7B4DB5AF-B9BD-8673-932A-DCBA6F68FD7A}"/>
                </a:ext>
              </a:extLst>
            </p:cNvPr>
            <p:cNvSpPr txBox="1"/>
            <p:nvPr/>
          </p:nvSpPr>
          <p:spPr>
            <a:xfrm>
              <a:off x="4985800" y="4653870"/>
              <a:ext cx="2338080" cy="9896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摄像机传输影像</a:t>
              </a:r>
              <a:endParaRPr 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CFFF9CF5-FFB8-13D6-4550-0171B1C66D84}"/>
                </a:ext>
              </a:extLst>
            </p:cNvPr>
            <p:cNvSpPr txBox="1"/>
            <p:nvPr/>
          </p:nvSpPr>
          <p:spPr>
            <a:xfrm>
              <a:off x="4985800" y="5002837"/>
              <a:ext cx="2333999" cy="49285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配置了简易的二自由度云台的摄像头座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119852E-B583-8922-28FC-0BF5571D1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5914" y="1237974"/>
            <a:ext cx="2165887" cy="43461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B9F304-78CB-7815-2BD3-86554BC27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1380" y="1256379"/>
            <a:ext cx="2234783" cy="4353801"/>
          </a:xfrm>
          <a:prstGeom prst="rect">
            <a:avLst/>
          </a:prstGeom>
        </p:spPr>
      </p:pic>
      <p:pic>
        <p:nvPicPr>
          <p:cNvPr id="9" name="摄像头座-爆炸">
            <a:hlinkClick r:id="" action="ppaction://media"/>
            <a:extLst>
              <a:ext uri="{FF2B5EF4-FFF2-40B4-BE49-F238E27FC236}">
                <a16:creationId xmlns:a16="http://schemas.microsoft.com/office/drawing/2014/main" id="{2D04CAA1-2D91-BDDB-F929-B39D3D16D5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0" y="2736413"/>
            <a:ext cx="3642891" cy="2732169"/>
          </a:xfrm>
          <a:prstGeom prst="rect">
            <a:avLst/>
          </a:prstGeom>
        </p:spPr>
      </p:pic>
      <p:pic>
        <p:nvPicPr>
          <p:cNvPr id="10" name="摄像头座-解除">
            <a:hlinkClick r:id="" action="ppaction://media"/>
            <a:extLst>
              <a:ext uri="{FF2B5EF4-FFF2-40B4-BE49-F238E27FC236}">
                <a16:creationId xmlns:a16="http://schemas.microsoft.com/office/drawing/2014/main" id="{CD9BC31C-DB68-6D46-E6CA-DD75C2B398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79929" y="2726181"/>
            <a:ext cx="3464816" cy="2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290060" y="143874"/>
            <a:ext cx="219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勘探功能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4A56F0C-25A4-B5DF-6997-AE598A1A1E9E}"/>
              </a:ext>
            </a:extLst>
          </p:cNvPr>
          <p:cNvGrpSpPr/>
          <p:nvPr/>
        </p:nvGrpSpPr>
        <p:grpSpPr>
          <a:xfrm>
            <a:off x="281451" y="1244667"/>
            <a:ext cx="4008609" cy="3947093"/>
            <a:chOff x="4985800" y="4653870"/>
            <a:chExt cx="2338080" cy="2674475"/>
          </a:xfrm>
        </p:grpSpPr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F500EA70-597A-407B-31B6-5F43025E149F}"/>
                </a:ext>
              </a:extLst>
            </p:cNvPr>
            <p:cNvSpPr txBox="1"/>
            <p:nvPr/>
          </p:nvSpPr>
          <p:spPr>
            <a:xfrm>
              <a:off x="4985800" y="4653870"/>
              <a:ext cx="2338080" cy="4725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其他扩展</a:t>
              </a:r>
              <a:endParaRPr 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549CE42-ABFB-3347-3D07-F04B4F1A4361}"/>
                </a:ext>
              </a:extLst>
            </p:cNvPr>
            <p:cNvSpPr txBox="1"/>
            <p:nvPr/>
          </p:nvSpPr>
          <p:spPr>
            <a:xfrm>
              <a:off x="4985800" y="5002837"/>
              <a:ext cx="2333999" cy="232550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简易的收发信号模块，以达到远矩传输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单片机阵列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indent="-171450" defTabSz="1216660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电池组阵列模块</a:t>
              </a:r>
              <a:endPara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4" name="图片 13" descr="图片包含 图示&#10;&#10;描述已自动生成">
            <a:extLst>
              <a:ext uri="{FF2B5EF4-FFF2-40B4-BE49-F238E27FC236}">
                <a16:creationId xmlns:a16="http://schemas.microsoft.com/office/drawing/2014/main" id="{FFEBE3A4-3306-B001-B943-15CBA6C40F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9" y="853666"/>
            <a:ext cx="2212117" cy="2507304"/>
          </a:xfrm>
          <a:prstGeom prst="rect">
            <a:avLst/>
          </a:prstGeom>
        </p:spPr>
      </p:pic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3239791D-1DE7-947A-B2AB-88E9C5EB48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09" y="985428"/>
            <a:ext cx="3324981" cy="2243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06D37FE-656E-E386-F061-FD3E5686F0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39"/>
          <a:stretch/>
        </p:blipFill>
        <p:spPr>
          <a:xfrm>
            <a:off x="619912" y="3777179"/>
            <a:ext cx="3604786" cy="27899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46C6D8-5C83-AAC4-ECA1-DFF8429E0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327" y="3777179"/>
            <a:ext cx="2996163" cy="267686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2C25885-668C-2299-B223-0A05CBFA6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131" y="3777179"/>
            <a:ext cx="2564711" cy="294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5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005580" y="164194"/>
            <a:ext cx="293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渲染图展示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1E4E769-DF7B-50EE-844A-986CEC0223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82"/>
            <a:ext cx="4355168" cy="34841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1A95C7-6703-A4D2-F2D6-924CA8E9D2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68" y="793881"/>
            <a:ext cx="4355168" cy="34841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98C471-E100-E2AF-EB35-2106B753C4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0"/>
          <a:stretch/>
        </p:blipFill>
        <p:spPr>
          <a:xfrm>
            <a:off x="8117604" y="793880"/>
            <a:ext cx="3883505" cy="34841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D288DC6-944B-4208-9B3E-00B525CAD8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16" y="4138657"/>
            <a:ext cx="3780303" cy="26154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20FA6F-AB52-C2EA-D531-FCF8C2F8EB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977" y="4138657"/>
            <a:ext cx="3731559" cy="26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9" b="27989"/>
          <a:stretch/>
        </p:blipFill>
        <p:spPr/>
      </p:pic>
      <p:sp>
        <p:nvSpPr>
          <p:cNvPr id="2" name="矩形 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0" y="-42618"/>
            <a:ext cx="12280900" cy="690061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PA_文本框 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1"/>
            </p:custDataLst>
          </p:nvPr>
        </p:nvSpPr>
        <p:spPr>
          <a:xfrm>
            <a:off x="4478922" y="399491"/>
            <a:ext cx="3234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Felix Titling" panose="04060505060202020A04" pitchFamily="82" charset="0"/>
              </a:rPr>
              <a:t>CONTENTS</a:t>
            </a:r>
            <a:endParaRPr lang="zh-CN" altLang="en-US" sz="4400" dirty="0">
              <a:latin typeface="Felix Titling" panose="04060505060202020A04" pitchFamily="82" charset="0"/>
            </a:endParaRPr>
          </a:p>
        </p:txBody>
      </p:sp>
      <p:sp>
        <p:nvSpPr>
          <p:cNvPr id="70" name="文本框 6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935118" y="3652921"/>
            <a:ext cx="1242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71" name="文本框 7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016803" y="3641648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72" name="文本框 7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6946207" y="36133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73" name="文本框 7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10116449" y="36416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74" name="文本框 7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89337" y="3974491"/>
            <a:ext cx="2134264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75" name="文本框 7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3442549" y="4024847"/>
            <a:ext cx="2435912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76" name="文本框 7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6337601" y="4024847"/>
            <a:ext cx="2435912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实现方法</a:t>
            </a:r>
          </a:p>
        </p:txBody>
      </p:sp>
      <p:sp>
        <p:nvSpPr>
          <p:cNvPr id="77" name="文本框 7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9676673" y="4010333"/>
            <a:ext cx="209063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创新总结</a:t>
            </a:r>
          </a:p>
        </p:txBody>
      </p:sp>
      <p:grpSp>
        <p:nvGrpSpPr>
          <p:cNvPr id="81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1108482" y="2770693"/>
            <a:ext cx="822418" cy="717686"/>
            <a:chOff x="1858" y="2840"/>
            <a:chExt cx="746" cy="651"/>
          </a:xfrm>
        </p:grpSpPr>
        <p:sp>
          <p:nvSpPr>
            <p:cNvPr id="82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58" y="2840"/>
              <a:ext cx="746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"/>
            <p:cNvSpPr/>
            <p:nvPr/>
          </p:nvSpPr>
          <p:spPr bwMode="auto">
            <a:xfrm>
              <a:off x="1857" y="3005"/>
              <a:ext cx="700" cy="485"/>
            </a:xfrm>
            <a:custGeom>
              <a:avLst/>
              <a:gdLst>
                <a:gd name="T0" fmla="*/ 421 w 700"/>
                <a:gd name="T1" fmla="*/ 0 h 485"/>
                <a:gd name="T2" fmla="*/ 700 w 700"/>
                <a:gd name="T3" fmla="*/ 485 h 485"/>
                <a:gd name="T4" fmla="*/ 45 w 700"/>
                <a:gd name="T5" fmla="*/ 485 h 485"/>
                <a:gd name="T6" fmla="*/ 0 w 700"/>
                <a:gd name="T7" fmla="*/ 406 h 485"/>
                <a:gd name="T8" fmla="*/ 560 w 700"/>
                <a:gd name="T9" fmla="*/ 402 h 485"/>
                <a:gd name="T10" fmla="*/ 513 w 700"/>
                <a:gd name="T11" fmla="*/ 323 h 485"/>
                <a:gd name="T12" fmla="*/ 385 w 700"/>
                <a:gd name="T13" fmla="*/ 99 h 485"/>
                <a:gd name="T14" fmla="*/ 374 w 700"/>
                <a:gd name="T15" fmla="*/ 81 h 485"/>
                <a:gd name="T16" fmla="*/ 421 w 700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485">
                  <a:moveTo>
                    <a:pt x="421" y="0"/>
                  </a:moveTo>
                  <a:lnTo>
                    <a:pt x="700" y="485"/>
                  </a:lnTo>
                  <a:lnTo>
                    <a:pt x="45" y="485"/>
                  </a:lnTo>
                  <a:lnTo>
                    <a:pt x="0" y="406"/>
                  </a:lnTo>
                  <a:lnTo>
                    <a:pt x="560" y="402"/>
                  </a:lnTo>
                  <a:lnTo>
                    <a:pt x="513" y="323"/>
                  </a:lnTo>
                  <a:lnTo>
                    <a:pt x="385" y="99"/>
                  </a:lnTo>
                  <a:lnTo>
                    <a:pt x="374" y="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6"/>
            <p:cNvSpPr/>
            <p:nvPr/>
          </p:nvSpPr>
          <p:spPr bwMode="auto">
            <a:xfrm>
              <a:off x="1857" y="2840"/>
              <a:ext cx="560" cy="571"/>
            </a:xfrm>
            <a:custGeom>
              <a:avLst/>
              <a:gdLst>
                <a:gd name="T0" fmla="*/ 330 w 560"/>
                <a:gd name="T1" fmla="*/ 0 h 571"/>
                <a:gd name="T2" fmla="*/ 422 w 560"/>
                <a:gd name="T3" fmla="*/ 1 h 571"/>
                <a:gd name="T4" fmla="*/ 140 w 560"/>
                <a:gd name="T5" fmla="*/ 489 h 571"/>
                <a:gd name="T6" fmla="*/ 234 w 560"/>
                <a:gd name="T7" fmla="*/ 488 h 571"/>
                <a:gd name="T8" fmla="*/ 513 w 560"/>
                <a:gd name="T9" fmla="*/ 488 h 571"/>
                <a:gd name="T10" fmla="*/ 560 w 560"/>
                <a:gd name="T11" fmla="*/ 567 h 571"/>
                <a:gd name="T12" fmla="*/ 0 w 560"/>
                <a:gd name="T13" fmla="*/ 571 h 571"/>
                <a:gd name="T14" fmla="*/ 330 w 560"/>
                <a:gd name="T1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571">
                  <a:moveTo>
                    <a:pt x="330" y="0"/>
                  </a:moveTo>
                  <a:lnTo>
                    <a:pt x="422" y="1"/>
                  </a:lnTo>
                  <a:lnTo>
                    <a:pt x="140" y="489"/>
                  </a:lnTo>
                  <a:lnTo>
                    <a:pt x="234" y="488"/>
                  </a:lnTo>
                  <a:lnTo>
                    <a:pt x="513" y="488"/>
                  </a:lnTo>
                  <a:lnTo>
                    <a:pt x="560" y="567"/>
                  </a:lnTo>
                  <a:lnTo>
                    <a:pt x="0" y="571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85" name="Freeform 7"/>
            <p:cNvSpPr/>
            <p:nvPr/>
          </p:nvSpPr>
          <p:spPr bwMode="auto">
            <a:xfrm>
              <a:off x="1997" y="2841"/>
              <a:ext cx="608" cy="649"/>
            </a:xfrm>
            <a:custGeom>
              <a:avLst/>
              <a:gdLst>
                <a:gd name="T0" fmla="*/ 282 w 608"/>
                <a:gd name="T1" fmla="*/ 0 h 649"/>
                <a:gd name="T2" fmla="*/ 608 w 608"/>
                <a:gd name="T3" fmla="*/ 566 h 649"/>
                <a:gd name="T4" fmla="*/ 560 w 608"/>
                <a:gd name="T5" fmla="*/ 649 h 649"/>
                <a:gd name="T6" fmla="*/ 281 w 608"/>
                <a:gd name="T7" fmla="*/ 164 h 649"/>
                <a:gd name="T8" fmla="*/ 234 w 608"/>
                <a:gd name="T9" fmla="*/ 245 h 649"/>
                <a:gd name="T10" fmla="*/ 94 w 608"/>
                <a:gd name="T11" fmla="*/ 487 h 649"/>
                <a:gd name="T12" fmla="*/ 0 w 608"/>
                <a:gd name="T13" fmla="*/ 488 h 649"/>
                <a:gd name="T14" fmla="*/ 282 w 608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649">
                  <a:moveTo>
                    <a:pt x="282" y="0"/>
                  </a:moveTo>
                  <a:lnTo>
                    <a:pt x="608" y="566"/>
                  </a:lnTo>
                  <a:lnTo>
                    <a:pt x="560" y="649"/>
                  </a:lnTo>
                  <a:lnTo>
                    <a:pt x="281" y="164"/>
                  </a:lnTo>
                  <a:lnTo>
                    <a:pt x="234" y="245"/>
                  </a:lnTo>
                  <a:lnTo>
                    <a:pt x="94" y="487"/>
                  </a:lnTo>
                  <a:lnTo>
                    <a:pt x="0" y="48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Group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4193402" y="2770693"/>
            <a:ext cx="934207" cy="818434"/>
            <a:chOff x="2210" y="732"/>
            <a:chExt cx="3260" cy="2856"/>
          </a:xfrm>
        </p:grpSpPr>
        <p:sp>
          <p:nvSpPr>
            <p:cNvPr id="88" name="AutoShape 9"/>
            <p:cNvSpPr>
              <a:spLocks noChangeAspect="1" noChangeArrowheads="1" noTextEdit="1"/>
            </p:cNvSpPr>
            <p:nvPr/>
          </p:nvSpPr>
          <p:spPr bwMode="auto">
            <a:xfrm>
              <a:off x="2210" y="732"/>
              <a:ext cx="3260" cy="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1"/>
            <p:cNvSpPr/>
            <p:nvPr/>
          </p:nvSpPr>
          <p:spPr bwMode="auto">
            <a:xfrm>
              <a:off x="3335" y="2413"/>
              <a:ext cx="677" cy="910"/>
            </a:xfrm>
            <a:custGeom>
              <a:avLst/>
              <a:gdLst>
                <a:gd name="T0" fmla="*/ 677 w 677"/>
                <a:gd name="T1" fmla="*/ 635 h 910"/>
                <a:gd name="T2" fmla="*/ 511 w 677"/>
                <a:gd name="T3" fmla="*/ 910 h 910"/>
                <a:gd name="T4" fmla="*/ 0 w 677"/>
                <a:gd name="T5" fmla="*/ 0 h 910"/>
                <a:gd name="T6" fmla="*/ 307 w 677"/>
                <a:gd name="T7" fmla="*/ 0 h 910"/>
                <a:gd name="T8" fmla="*/ 518 w 677"/>
                <a:gd name="T9" fmla="*/ 365 h 910"/>
                <a:gd name="T10" fmla="*/ 672 w 677"/>
                <a:gd name="T11" fmla="*/ 635 h 910"/>
                <a:gd name="T12" fmla="*/ 677 w 677"/>
                <a:gd name="T13" fmla="*/ 63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910">
                  <a:moveTo>
                    <a:pt x="677" y="635"/>
                  </a:moveTo>
                  <a:lnTo>
                    <a:pt x="511" y="910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518" y="365"/>
                  </a:lnTo>
                  <a:lnTo>
                    <a:pt x="672" y="635"/>
                  </a:lnTo>
                  <a:lnTo>
                    <a:pt x="677" y="63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2"/>
            <p:cNvSpPr/>
            <p:nvPr/>
          </p:nvSpPr>
          <p:spPr bwMode="auto">
            <a:xfrm>
              <a:off x="3853" y="2172"/>
              <a:ext cx="689" cy="876"/>
            </a:xfrm>
            <a:custGeom>
              <a:avLst/>
              <a:gdLst>
                <a:gd name="T0" fmla="*/ 689 w 689"/>
                <a:gd name="T1" fmla="*/ 0 h 876"/>
                <a:gd name="T2" fmla="*/ 159 w 689"/>
                <a:gd name="T3" fmla="*/ 876 h 876"/>
                <a:gd name="T4" fmla="*/ 154 w 689"/>
                <a:gd name="T5" fmla="*/ 876 h 876"/>
                <a:gd name="T6" fmla="*/ 0 w 689"/>
                <a:gd name="T7" fmla="*/ 606 h 876"/>
                <a:gd name="T8" fmla="*/ 2 w 689"/>
                <a:gd name="T9" fmla="*/ 606 h 876"/>
                <a:gd name="T10" fmla="*/ 223 w 689"/>
                <a:gd name="T11" fmla="*/ 244 h 876"/>
                <a:gd name="T12" fmla="*/ 369 w 689"/>
                <a:gd name="T13" fmla="*/ 0 h 876"/>
                <a:gd name="T14" fmla="*/ 369 w 689"/>
                <a:gd name="T15" fmla="*/ 0 h 876"/>
                <a:gd name="T16" fmla="*/ 689 w 689"/>
                <a:gd name="T17" fmla="*/ 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876">
                  <a:moveTo>
                    <a:pt x="689" y="0"/>
                  </a:moveTo>
                  <a:lnTo>
                    <a:pt x="159" y="876"/>
                  </a:lnTo>
                  <a:lnTo>
                    <a:pt x="154" y="876"/>
                  </a:lnTo>
                  <a:lnTo>
                    <a:pt x="0" y="606"/>
                  </a:lnTo>
                  <a:lnTo>
                    <a:pt x="2" y="606"/>
                  </a:lnTo>
                  <a:lnTo>
                    <a:pt x="223" y="244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3"/>
            <p:cNvSpPr/>
            <p:nvPr/>
          </p:nvSpPr>
          <p:spPr bwMode="auto">
            <a:xfrm>
              <a:off x="3846" y="3048"/>
              <a:ext cx="1030" cy="275"/>
            </a:xfrm>
            <a:custGeom>
              <a:avLst/>
              <a:gdLst>
                <a:gd name="T0" fmla="*/ 478 w 1030"/>
                <a:gd name="T1" fmla="*/ 2 h 275"/>
                <a:gd name="T2" fmla="*/ 878 w 1030"/>
                <a:gd name="T3" fmla="*/ 7 h 275"/>
                <a:gd name="T4" fmla="*/ 878 w 1030"/>
                <a:gd name="T5" fmla="*/ 5 h 275"/>
                <a:gd name="T6" fmla="*/ 1030 w 1030"/>
                <a:gd name="T7" fmla="*/ 275 h 275"/>
                <a:gd name="T8" fmla="*/ 0 w 1030"/>
                <a:gd name="T9" fmla="*/ 275 h 275"/>
                <a:gd name="T10" fmla="*/ 166 w 1030"/>
                <a:gd name="T11" fmla="*/ 0 h 275"/>
                <a:gd name="T12" fmla="*/ 478 w 1030"/>
                <a:gd name="T13" fmla="*/ 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0" h="275">
                  <a:moveTo>
                    <a:pt x="478" y="2"/>
                  </a:moveTo>
                  <a:lnTo>
                    <a:pt x="878" y="7"/>
                  </a:lnTo>
                  <a:lnTo>
                    <a:pt x="878" y="5"/>
                  </a:lnTo>
                  <a:lnTo>
                    <a:pt x="1030" y="275"/>
                  </a:lnTo>
                  <a:lnTo>
                    <a:pt x="0" y="275"/>
                  </a:lnTo>
                  <a:lnTo>
                    <a:pt x="166" y="0"/>
                  </a:lnTo>
                  <a:lnTo>
                    <a:pt x="478" y="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4"/>
            <p:cNvSpPr/>
            <p:nvPr/>
          </p:nvSpPr>
          <p:spPr bwMode="auto">
            <a:xfrm>
              <a:off x="2208" y="730"/>
              <a:ext cx="2014" cy="2593"/>
            </a:xfrm>
            <a:custGeom>
              <a:avLst/>
              <a:gdLst>
                <a:gd name="T0" fmla="*/ 1851 w 2014"/>
                <a:gd name="T1" fmla="*/ 1148 h 2593"/>
                <a:gd name="T2" fmla="*/ 2014 w 2014"/>
                <a:gd name="T3" fmla="*/ 1442 h 2593"/>
                <a:gd name="T4" fmla="*/ 989 w 2014"/>
                <a:gd name="T5" fmla="*/ 1440 h 2593"/>
                <a:gd name="T6" fmla="*/ 464 w 2014"/>
                <a:gd name="T7" fmla="*/ 2318 h 2593"/>
                <a:gd name="T8" fmla="*/ 762 w 2014"/>
                <a:gd name="T9" fmla="*/ 2318 h 2593"/>
                <a:gd name="T10" fmla="*/ 1172 w 2014"/>
                <a:gd name="T11" fmla="*/ 2318 h 2593"/>
                <a:gd name="T12" fmla="*/ 1318 w 2014"/>
                <a:gd name="T13" fmla="*/ 2593 h 2593"/>
                <a:gd name="T14" fmla="*/ 0 w 2014"/>
                <a:gd name="T15" fmla="*/ 2593 h 2593"/>
                <a:gd name="T16" fmla="*/ 1512 w 2014"/>
                <a:gd name="T17" fmla="*/ 0 h 2593"/>
                <a:gd name="T18" fmla="*/ 1804 w 2014"/>
                <a:gd name="T19" fmla="*/ 7 h 2593"/>
                <a:gd name="T20" fmla="*/ 1153 w 2014"/>
                <a:gd name="T21" fmla="*/ 1148 h 2593"/>
                <a:gd name="T22" fmla="*/ 1449 w 2014"/>
                <a:gd name="T23" fmla="*/ 1148 h 2593"/>
                <a:gd name="T24" fmla="*/ 1851 w 2014"/>
                <a:gd name="T25" fmla="*/ 1148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4" h="2593">
                  <a:moveTo>
                    <a:pt x="1851" y="1148"/>
                  </a:moveTo>
                  <a:lnTo>
                    <a:pt x="2014" y="1442"/>
                  </a:lnTo>
                  <a:lnTo>
                    <a:pt x="989" y="1440"/>
                  </a:lnTo>
                  <a:lnTo>
                    <a:pt x="464" y="2318"/>
                  </a:lnTo>
                  <a:lnTo>
                    <a:pt x="762" y="2318"/>
                  </a:lnTo>
                  <a:lnTo>
                    <a:pt x="1172" y="2318"/>
                  </a:lnTo>
                  <a:lnTo>
                    <a:pt x="1318" y="2593"/>
                  </a:lnTo>
                  <a:lnTo>
                    <a:pt x="0" y="2593"/>
                  </a:lnTo>
                  <a:lnTo>
                    <a:pt x="1512" y="0"/>
                  </a:lnTo>
                  <a:lnTo>
                    <a:pt x="1804" y="7"/>
                  </a:lnTo>
                  <a:lnTo>
                    <a:pt x="1153" y="1148"/>
                  </a:lnTo>
                  <a:lnTo>
                    <a:pt x="1449" y="1148"/>
                  </a:lnTo>
                  <a:lnTo>
                    <a:pt x="1851" y="11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5"/>
            <p:cNvSpPr/>
            <p:nvPr/>
          </p:nvSpPr>
          <p:spPr bwMode="auto">
            <a:xfrm>
              <a:off x="3865" y="1263"/>
              <a:ext cx="677" cy="909"/>
            </a:xfrm>
            <a:custGeom>
              <a:avLst/>
              <a:gdLst>
                <a:gd name="T0" fmla="*/ 194 w 677"/>
                <a:gd name="T1" fmla="*/ 615 h 909"/>
                <a:gd name="T2" fmla="*/ 0 w 677"/>
                <a:gd name="T3" fmla="*/ 265 h 909"/>
                <a:gd name="T4" fmla="*/ 156 w 677"/>
                <a:gd name="T5" fmla="*/ 0 h 909"/>
                <a:gd name="T6" fmla="*/ 677 w 677"/>
                <a:gd name="T7" fmla="*/ 909 h 909"/>
                <a:gd name="T8" fmla="*/ 357 w 677"/>
                <a:gd name="T9" fmla="*/ 909 h 909"/>
                <a:gd name="T10" fmla="*/ 194 w 677"/>
                <a:gd name="T11" fmla="*/ 615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909">
                  <a:moveTo>
                    <a:pt x="194" y="615"/>
                  </a:moveTo>
                  <a:lnTo>
                    <a:pt x="0" y="265"/>
                  </a:lnTo>
                  <a:lnTo>
                    <a:pt x="156" y="0"/>
                  </a:lnTo>
                  <a:lnTo>
                    <a:pt x="677" y="909"/>
                  </a:lnTo>
                  <a:lnTo>
                    <a:pt x="357" y="909"/>
                  </a:lnTo>
                  <a:lnTo>
                    <a:pt x="194" y="6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6"/>
            <p:cNvSpPr/>
            <p:nvPr/>
          </p:nvSpPr>
          <p:spPr bwMode="auto">
            <a:xfrm>
              <a:off x="3197" y="2170"/>
              <a:ext cx="1025" cy="246"/>
            </a:xfrm>
            <a:custGeom>
              <a:avLst/>
              <a:gdLst>
                <a:gd name="T0" fmla="*/ 1025 w 1025"/>
                <a:gd name="T1" fmla="*/ 2 h 246"/>
                <a:gd name="T2" fmla="*/ 1025 w 1025"/>
                <a:gd name="T3" fmla="*/ 2 h 246"/>
                <a:gd name="T4" fmla="*/ 879 w 1025"/>
                <a:gd name="T5" fmla="*/ 246 h 246"/>
                <a:gd name="T6" fmla="*/ 445 w 1025"/>
                <a:gd name="T7" fmla="*/ 243 h 246"/>
                <a:gd name="T8" fmla="*/ 138 w 1025"/>
                <a:gd name="T9" fmla="*/ 243 h 246"/>
                <a:gd name="T10" fmla="*/ 0 w 1025"/>
                <a:gd name="T11" fmla="*/ 0 h 246"/>
                <a:gd name="T12" fmla="*/ 1025 w 1025"/>
                <a:gd name="T13" fmla="*/ 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246">
                  <a:moveTo>
                    <a:pt x="1025" y="2"/>
                  </a:moveTo>
                  <a:lnTo>
                    <a:pt x="1025" y="2"/>
                  </a:lnTo>
                  <a:lnTo>
                    <a:pt x="879" y="246"/>
                  </a:lnTo>
                  <a:lnTo>
                    <a:pt x="445" y="243"/>
                  </a:lnTo>
                  <a:lnTo>
                    <a:pt x="138" y="243"/>
                  </a:lnTo>
                  <a:lnTo>
                    <a:pt x="0" y="0"/>
                  </a:lnTo>
                  <a:lnTo>
                    <a:pt x="1025" y="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2208" y="2413"/>
              <a:ext cx="3127" cy="1175"/>
            </a:xfrm>
            <a:custGeom>
              <a:avLst/>
              <a:gdLst>
                <a:gd name="T0" fmla="*/ 2490 w 3127"/>
                <a:gd name="T1" fmla="*/ 31 h 1175"/>
                <a:gd name="T2" fmla="*/ 3127 w 3127"/>
                <a:gd name="T3" fmla="*/ 1175 h 1175"/>
                <a:gd name="T4" fmla="*/ 156 w 3127"/>
                <a:gd name="T5" fmla="*/ 1161 h 1175"/>
                <a:gd name="T6" fmla="*/ 0 w 3127"/>
                <a:gd name="T7" fmla="*/ 910 h 1175"/>
                <a:gd name="T8" fmla="*/ 1318 w 3127"/>
                <a:gd name="T9" fmla="*/ 910 h 1175"/>
                <a:gd name="T10" fmla="*/ 1172 w 3127"/>
                <a:gd name="T11" fmla="*/ 635 h 1175"/>
                <a:gd name="T12" fmla="*/ 973 w 3127"/>
                <a:gd name="T13" fmla="*/ 270 h 1175"/>
                <a:gd name="T14" fmla="*/ 1127 w 3127"/>
                <a:gd name="T15" fmla="*/ 0 h 1175"/>
                <a:gd name="T16" fmla="*/ 1638 w 3127"/>
                <a:gd name="T17" fmla="*/ 910 h 1175"/>
                <a:gd name="T18" fmla="*/ 2668 w 3127"/>
                <a:gd name="T19" fmla="*/ 910 h 1175"/>
                <a:gd name="T20" fmla="*/ 2516 w 3127"/>
                <a:gd name="T21" fmla="*/ 640 h 1175"/>
                <a:gd name="T22" fmla="*/ 2325 w 3127"/>
                <a:gd name="T23" fmla="*/ 301 h 1175"/>
                <a:gd name="T24" fmla="*/ 2490 w 3127"/>
                <a:gd name="T25" fmla="*/ 31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27" h="1175">
                  <a:moveTo>
                    <a:pt x="2490" y="31"/>
                  </a:moveTo>
                  <a:lnTo>
                    <a:pt x="3127" y="1175"/>
                  </a:lnTo>
                  <a:lnTo>
                    <a:pt x="156" y="1161"/>
                  </a:lnTo>
                  <a:lnTo>
                    <a:pt x="0" y="910"/>
                  </a:lnTo>
                  <a:lnTo>
                    <a:pt x="1318" y="910"/>
                  </a:lnTo>
                  <a:lnTo>
                    <a:pt x="1172" y="635"/>
                  </a:lnTo>
                  <a:lnTo>
                    <a:pt x="973" y="270"/>
                  </a:lnTo>
                  <a:lnTo>
                    <a:pt x="1127" y="0"/>
                  </a:lnTo>
                  <a:lnTo>
                    <a:pt x="1638" y="910"/>
                  </a:lnTo>
                  <a:lnTo>
                    <a:pt x="2668" y="910"/>
                  </a:lnTo>
                  <a:lnTo>
                    <a:pt x="2516" y="640"/>
                  </a:lnTo>
                  <a:lnTo>
                    <a:pt x="2325" y="301"/>
                  </a:lnTo>
                  <a:lnTo>
                    <a:pt x="2490" y="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8"/>
            <p:cNvSpPr/>
            <p:nvPr/>
          </p:nvSpPr>
          <p:spPr bwMode="auto">
            <a:xfrm>
              <a:off x="2672" y="2170"/>
              <a:ext cx="663" cy="878"/>
            </a:xfrm>
            <a:custGeom>
              <a:avLst/>
              <a:gdLst>
                <a:gd name="T0" fmla="*/ 525 w 663"/>
                <a:gd name="T1" fmla="*/ 0 h 878"/>
                <a:gd name="T2" fmla="*/ 663 w 663"/>
                <a:gd name="T3" fmla="*/ 243 h 878"/>
                <a:gd name="T4" fmla="*/ 509 w 663"/>
                <a:gd name="T5" fmla="*/ 513 h 878"/>
                <a:gd name="T6" fmla="*/ 298 w 663"/>
                <a:gd name="T7" fmla="*/ 878 h 878"/>
                <a:gd name="T8" fmla="*/ 0 w 663"/>
                <a:gd name="T9" fmla="*/ 878 h 878"/>
                <a:gd name="T10" fmla="*/ 525 w 663"/>
                <a:gd name="T11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3" h="878">
                  <a:moveTo>
                    <a:pt x="525" y="0"/>
                  </a:moveTo>
                  <a:lnTo>
                    <a:pt x="663" y="243"/>
                  </a:lnTo>
                  <a:lnTo>
                    <a:pt x="509" y="513"/>
                  </a:lnTo>
                  <a:lnTo>
                    <a:pt x="298" y="878"/>
                  </a:lnTo>
                  <a:lnTo>
                    <a:pt x="0" y="87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9"/>
            <p:cNvSpPr/>
            <p:nvPr/>
          </p:nvSpPr>
          <p:spPr bwMode="auto">
            <a:xfrm>
              <a:off x="3361" y="737"/>
              <a:ext cx="2107" cy="2851"/>
            </a:xfrm>
            <a:custGeom>
              <a:avLst/>
              <a:gdLst>
                <a:gd name="T0" fmla="*/ 651 w 2107"/>
                <a:gd name="T1" fmla="*/ 0 h 2851"/>
                <a:gd name="T2" fmla="*/ 2107 w 2107"/>
                <a:gd name="T3" fmla="*/ 2581 h 2851"/>
                <a:gd name="T4" fmla="*/ 1974 w 2107"/>
                <a:gd name="T5" fmla="*/ 2851 h 2851"/>
                <a:gd name="T6" fmla="*/ 1337 w 2107"/>
                <a:gd name="T7" fmla="*/ 1707 h 2851"/>
                <a:gd name="T8" fmla="*/ 1172 w 2107"/>
                <a:gd name="T9" fmla="*/ 1977 h 2851"/>
                <a:gd name="T10" fmla="*/ 963 w 2107"/>
                <a:gd name="T11" fmla="*/ 2313 h 2851"/>
                <a:gd name="T12" fmla="*/ 651 w 2107"/>
                <a:gd name="T13" fmla="*/ 2311 h 2851"/>
                <a:gd name="T14" fmla="*/ 1181 w 2107"/>
                <a:gd name="T15" fmla="*/ 1435 h 2851"/>
                <a:gd name="T16" fmla="*/ 660 w 2107"/>
                <a:gd name="T17" fmla="*/ 526 h 2851"/>
                <a:gd name="T18" fmla="*/ 504 w 2107"/>
                <a:gd name="T19" fmla="*/ 791 h 2851"/>
                <a:gd name="T20" fmla="*/ 296 w 2107"/>
                <a:gd name="T21" fmla="*/ 1141 h 2851"/>
                <a:gd name="T22" fmla="*/ 0 w 2107"/>
                <a:gd name="T23" fmla="*/ 1141 h 2851"/>
                <a:gd name="T24" fmla="*/ 651 w 2107"/>
                <a:gd name="T25" fmla="*/ 0 h 2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7" h="2851">
                  <a:moveTo>
                    <a:pt x="651" y="0"/>
                  </a:moveTo>
                  <a:lnTo>
                    <a:pt x="2107" y="2581"/>
                  </a:lnTo>
                  <a:lnTo>
                    <a:pt x="1974" y="2851"/>
                  </a:lnTo>
                  <a:lnTo>
                    <a:pt x="1337" y="1707"/>
                  </a:lnTo>
                  <a:lnTo>
                    <a:pt x="1172" y="1977"/>
                  </a:lnTo>
                  <a:lnTo>
                    <a:pt x="963" y="2313"/>
                  </a:lnTo>
                  <a:lnTo>
                    <a:pt x="651" y="2311"/>
                  </a:lnTo>
                  <a:lnTo>
                    <a:pt x="1181" y="1435"/>
                  </a:lnTo>
                  <a:lnTo>
                    <a:pt x="660" y="526"/>
                  </a:lnTo>
                  <a:lnTo>
                    <a:pt x="504" y="791"/>
                  </a:lnTo>
                  <a:lnTo>
                    <a:pt x="296" y="1141"/>
                  </a:lnTo>
                  <a:lnTo>
                    <a:pt x="0" y="114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9" name="Group 2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7146942" y="2770693"/>
            <a:ext cx="817231" cy="701738"/>
            <a:chOff x="2072" y="640"/>
            <a:chExt cx="3538" cy="3038"/>
          </a:xfrm>
        </p:grpSpPr>
        <p:sp>
          <p:nvSpPr>
            <p:cNvPr id="101" name="Freeform 23"/>
            <p:cNvSpPr/>
            <p:nvPr/>
          </p:nvSpPr>
          <p:spPr bwMode="auto">
            <a:xfrm>
              <a:off x="3045" y="1192"/>
              <a:ext cx="797" cy="1098"/>
            </a:xfrm>
            <a:custGeom>
              <a:avLst/>
              <a:gdLst>
                <a:gd name="T0" fmla="*/ 797 w 797"/>
                <a:gd name="T1" fmla="*/ 826 h 1098"/>
                <a:gd name="T2" fmla="*/ 639 w 797"/>
                <a:gd name="T3" fmla="*/ 1098 h 1098"/>
                <a:gd name="T4" fmla="*/ 480 w 797"/>
                <a:gd name="T5" fmla="*/ 826 h 1098"/>
                <a:gd name="T6" fmla="*/ 478 w 797"/>
                <a:gd name="T7" fmla="*/ 826 h 1098"/>
                <a:gd name="T8" fmla="*/ 317 w 797"/>
                <a:gd name="T9" fmla="*/ 549 h 1098"/>
                <a:gd name="T10" fmla="*/ 158 w 797"/>
                <a:gd name="T11" fmla="*/ 277 h 1098"/>
                <a:gd name="T12" fmla="*/ 0 w 797"/>
                <a:gd name="T13" fmla="*/ 0 h 1098"/>
                <a:gd name="T14" fmla="*/ 319 w 797"/>
                <a:gd name="T15" fmla="*/ 0 h 1098"/>
                <a:gd name="T16" fmla="*/ 355 w 797"/>
                <a:gd name="T17" fmla="*/ 61 h 1098"/>
                <a:gd name="T18" fmla="*/ 480 w 797"/>
                <a:gd name="T19" fmla="*/ 277 h 1098"/>
                <a:gd name="T20" fmla="*/ 636 w 797"/>
                <a:gd name="T21" fmla="*/ 549 h 1098"/>
                <a:gd name="T22" fmla="*/ 797 w 797"/>
                <a:gd name="T23" fmla="*/ 826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7" h="1098">
                  <a:moveTo>
                    <a:pt x="797" y="826"/>
                  </a:moveTo>
                  <a:lnTo>
                    <a:pt x="639" y="1098"/>
                  </a:lnTo>
                  <a:lnTo>
                    <a:pt x="480" y="826"/>
                  </a:lnTo>
                  <a:lnTo>
                    <a:pt x="478" y="826"/>
                  </a:lnTo>
                  <a:lnTo>
                    <a:pt x="317" y="549"/>
                  </a:lnTo>
                  <a:lnTo>
                    <a:pt x="158" y="277"/>
                  </a:lnTo>
                  <a:lnTo>
                    <a:pt x="0" y="0"/>
                  </a:lnTo>
                  <a:lnTo>
                    <a:pt x="319" y="0"/>
                  </a:lnTo>
                  <a:lnTo>
                    <a:pt x="355" y="61"/>
                  </a:lnTo>
                  <a:lnTo>
                    <a:pt x="480" y="277"/>
                  </a:lnTo>
                  <a:lnTo>
                    <a:pt x="636" y="549"/>
                  </a:lnTo>
                  <a:lnTo>
                    <a:pt x="797" y="8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4"/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5"/>
            <p:cNvSpPr/>
            <p:nvPr/>
          </p:nvSpPr>
          <p:spPr bwMode="auto">
            <a:xfrm>
              <a:off x="3840" y="2016"/>
              <a:ext cx="2" cy="2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6"/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7"/>
            <p:cNvSpPr/>
            <p:nvPr/>
          </p:nvSpPr>
          <p:spPr bwMode="auto">
            <a:xfrm>
              <a:off x="4003" y="2018"/>
              <a:ext cx="486" cy="833"/>
            </a:xfrm>
            <a:custGeom>
              <a:avLst/>
              <a:gdLst>
                <a:gd name="T0" fmla="*/ 486 w 486"/>
                <a:gd name="T1" fmla="*/ 0 h 833"/>
                <a:gd name="T2" fmla="*/ 164 w 486"/>
                <a:gd name="T3" fmla="*/ 554 h 833"/>
                <a:gd name="T4" fmla="*/ 3 w 486"/>
                <a:gd name="T5" fmla="*/ 831 h 833"/>
                <a:gd name="T6" fmla="*/ 3 w 486"/>
                <a:gd name="T7" fmla="*/ 833 h 833"/>
                <a:gd name="T8" fmla="*/ 0 w 486"/>
                <a:gd name="T9" fmla="*/ 829 h 833"/>
                <a:gd name="T10" fmla="*/ 0 w 486"/>
                <a:gd name="T11" fmla="*/ 826 h 833"/>
                <a:gd name="T12" fmla="*/ 161 w 486"/>
                <a:gd name="T13" fmla="*/ 549 h 833"/>
                <a:gd name="T14" fmla="*/ 478 w 486"/>
                <a:gd name="T15" fmla="*/ 0 h 833"/>
                <a:gd name="T16" fmla="*/ 486 w 486"/>
                <a:gd name="T1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833">
                  <a:moveTo>
                    <a:pt x="486" y="0"/>
                  </a:moveTo>
                  <a:lnTo>
                    <a:pt x="164" y="554"/>
                  </a:lnTo>
                  <a:lnTo>
                    <a:pt x="3" y="831"/>
                  </a:lnTo>
                  <a:lnTo>
                    <a:pt x="3" y="833"/>
                  </a:lnTo>
                  <a:lnTo>
                    <a:pt x="0" y="829"/>
                  </a:lnTo>
                  <a:lnTo>
                    <a:pt x="0" y="826"/>
                  </a:lnTo>
                  <a:lnTo>
                    <a:pt x="161" y="549"/>
                  </a:lnTo>
                  <a:lnTo>
                    <a:pt x="478" y="0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"/>
            <p:cNvSpPr/>
            <p:nvPr/>
          </p:nvSpPr>
          <p:spPr bwMode="auto">
            <a:xfrm>
              <a:off x="4484" y="640"/>
              <a:ext cx="644" cy="829"/>
            </a:xfrm>
            <a:custGeom>
              <a:avLst/>
              <a:gdLst>
                <a:gd name="T0" fmla="*/ 644 w 644"/>
                <a:gd name="T1" fmla="*/ 270 h 829"/>
                <a:gd name="T2" fmla="*/ 322 w 644"/>
                <a:gd name="T3" fmla="*/ 829 h 829"/>
                <a:gd name="T4" fmla="*/ 0 w 644"/>
                <a:gd name="T5" fmla="*/ 829 h 829"/>
                <a:gd name="T6" fmla="*/ 485 w 644"/>
                <a:gd name="T7" fmla="*/ 0 h 829"/>
                <a:gd name="T8" fmla="*/ 644 w 644"/>
                <a:gd name="T9" fmla="*/ 27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4" h="829">
                  <a:moveTo>
                    <a:pt x="644" y="270"/>
                  </a:moveTo>
                  <a:lnTo>
                    <a:pt x="322" y="829"/>
                  </a:lnTo>
                  <a:lnTo>
                    <a:pt x="0" y="829"/>
                  </a:lnTo>
                  <a:lnTo>
                    <a:pt x="485" y="0"/>
                  </a:lnTo>
                  <a:lnTo>
                    <a:pt x="644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"/>
            <p:cNvSpPr/>
            <p:nvPr/>
          </p:nvSpPr>
          <p:spPr bwMode="auto">
            <a:xfrm>
              <a:off x="2557" y="640"/>
              <a:ext cx="2412" cy="829"/>
            </a:xfrm>
            <a:custGeom>
              <a:avLst/>
              <a:gdLst>
                <a:gd name="T0" fmla="*/ 2412 w 2412"/>
                <a:gd name="T1" fmla="*/ 0 h 829"/>
                <a:gd name="T2" fmla="*/ 1927 w 2412"/>
                <a:gd name="T3" fmla="*/ 829 h 829"/>
                <a:gd name="T4" fmla="*/ 1607 w 2412"/>
                <a:gd name="T5" fmla="*/ 829 h 829"/>
                <a:gd name="T6" fmla="*/ 1768 w 2412"/>
                <a:gd name="T7" fmla="*/ 552 h 829"/>
                <a:gd name="T8" fmla="*/ 1932 w 2412"/>
                <a:gd name="T9" fmla="*/ 275 h 829"/>
                <a:gd name="T10" fmla="*/ 0 w 2412"/>
                <a:gd name="T11" fmla="*/ 275 h 829"/>
                <a:gd name="T12" fmla="*/ 156 w 2412"/>
                <a:gd name="T13" fmla="*/ 0 h 829"/>
                <a:gd name="T14" fmla="*/ 2412 w 2412"/>
                <a:gd name="T15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2" h="829">
                  <a:moveTo>
                    <a:pt x="2412" y="0"/>
                  </a:moveTo>
                  <a:lnTo>
                    <a:pt x="1927" y="829"/>
                  </a:lnTo>
                  <a:lnTo>
                    <a:pt x="1607" y="829"/>
                  </a:lnTo>
                  <a:lnTo>
                    <a:pt x="1768" y="552"/>
                  </a:lnTo>
                  <a:lnTo>
                    <a:pt x="1932" y="275"/>
                  </a:lnTo>
                  <a:lnTo>
                    <a:pt x="0" y="275"/>
                  </a:lnTo>
                  <a:lnTo>
                    <a:pt x="156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0"/>
            <p:cNvSpPr/>
            <p:nvPr/>
          </p:nvSpPr>
          <p:spPr bwMode="auto">
            <a:xfrm>
              <a:off x="4001" y="2847"/>
              <a:ext cx="5" cy="4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4 h 4"/>
                <a:gd name="T4" fmla="*/ 0 w 5"/>
                <a:gd name="T5" fmla="*/ 4 h 4"/>
                <a:gd name="T6" fmla="*/ 2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5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1"/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2 w 4"/>
                <a:gd name="T5" fmla="*/ 7 h 7"/>
                <a:gd name="T6" fmla="*/ 0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4" y="7"/>
                  </a:ln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2"/>
            <p:cNvSpPr/>
            <p:nvPr/>
          </p:nvSpPr>
          <p:spPr bwMode="auto">
            <a:xfrm>
              <a:off x="2557" y="915"/>
              <a:ext cx="1932" cy="1659"/>
            </a:xfrm>
            <a:custGeom>
              <a:avLst/>
              <a:gdLst>
                <a:gd name="T0" fmla="*/ 807 w 1932"/>
                <a:gd name="T1" fmla="*/ 277 h 1659"/>
                <a:gd name="T2" fmla="*/ 488 w 1932"/>
                <a:gd name="T3" fmla="*/ 277 h 1659"/>
                <a:gd name="T4" fmla="*/ 646 w 1932"/>
                <a:gd name="T5" fmla="*/ 554 h 1659"/>
                <a:gd name="T6" fmla="*/ 805 w 1932"/>
                <a:gd name="T7" fmla="*/ 826 h 1659"/>
                <a:gd name="T8" fmla="*/ 966 w 1932"/>
                <a:gd name="T9" fmla="*/ 1103 h 1659"/>
                <a:gd name="T10" fmla="*/ 1124 w 1932"/>
                <a:gd name="T11" fmla="*/ 1378 h 1659"/>
                <a:gd name="T12" fmla="*/ 963 w 1932"/>
                <a:gd name="T13" fmla="*/ 1659 h 1659"/>
                <a:gd name="T14" fmla="*/ 642 w 1932"/>
                <a:gd name="T15" fmla="*/ 1103 h 1659"/>
                <a:gd name="T16" fmla="*/ 481 w 1932"/>
                <a:gd name="T17" fmla="*/ 826 h 1659"/>
                <a:gd name="T18" fmla="*/ 478 w 1932"/>
                <a:gd name="T19" fmla="*/ 826 h 1659"/>
                <a:gd name="T20" fmla="*/ 320 w 1932"/>
                <a:gd name="T21" fmla="*/ 554 h 1659"/>
                <a:gd name="T22" fmla="*/ 0 w 1932"/>
                <a:gd name="T23" fmla="*/ 0 h 1659"/>
                <a:gd name="T24" fmla="*/ 1932 w 1932"/>
                <a:gd name="T25" fmla="*/ 0 h 1659"/>
                <a:gd name="T26" fmla="*/ 1768 w 1932"/>
                <a:gd name="T27" fmla="*/ 277 h 1659"/>
                <a:gd name="T28" fmla="*/ 807 w 1932"/>
                <a:gd name="T29" fmla="*/ 277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32" h="1659">
                  <a:moveTo>
                    <a:pt x="807" y="277"/>
                  </a:moveTo>
                  <a:lnTo>
                    <a:pt x="488" y="277"/>
                  </a:lnTo>
                  <a:lnTo>
                    <a:pt x="646" y="554"/>
                  </a:lnTo>
                  <a:lnTo>
                    <a:pt x="805" y="826"/>
                  </a:lnTo>
                  <a:lnTo>
                    <a:pt x="966" y="1103"/>
                  </a:lnTo>
                  <a:lnTo>
                    <a:pt x="1124" y="1378"/>
                  </a:lnTo>
                  <a:lnTo>
                    <a:pt x="963" y="1659"/>
                  </a:lnTo>
                  <a:lnTo>
                    <a:pt x="642" y="1103"/>
                  </a:lnTo>
                  <a:lnTo>
                    <a:pt x="481" y="826"/>
                  </a:lnTo>
                  <a:lnTo>
                    <a:pt x="478" y="826"/>
                  </a:lnTo>
                  <a:lnTo>
                    <a:pt x="320" y="554"/>
                  </a:lnTo>
                  <a:lnTo>
                    <a:pt x="0" y="0"/>
                  </a:lnTo>
                  <a:lnTo>
                    <a:pt x="1932" y="0"/>
                  </a:lnTo>
                  <a:lnTo>
                    <a:pt x="1768" y="277"/>
                  </a:lnTo>
                  <a:lnTo>
                    <a:pt x="807" y="27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3"/>
            <p:cNvSpPr/>
            <p:nvPr/>
          </p:nvSpPr>
          <p:spPr bwMode="auto">
            <a:xfrm>
              <a:off x="3035" y="1741"/>
              <a:ext cx="485" cy="833"/>
            </a:xfrm>
            <a:custGeom>
              <a:avLst/>
              <a:gdLst>
                <a:gd name="T0" fmla="*/ 485 w 485"/>
                <a:gd name="T1" fmla="*/ 833 h 833"/>
                <a:gd name="T2" fmla="*/ 483 w 485"/>
                <a:gd name="T3" fmla="*/ 833 h 833"/>
                <a:gd name="T4" fmla="*/ 161 w 485"/>
                <a:gd name="T5" fmla="*/ 277 h 833"/>
                <a:gd name="T6" fmla="*/ 0 w 485"/>
                <a:gd name="T7" fmla="*/ 0 h 833"/>
                <a:gd name="T8" fmla="*/ 3 w 485"/>
                <a:gd name="T9" fmla="*/ 0 h 833"/>
                <a:gd name="T10" fmla="*/ 164 w 485"/>
                <a:gd name="T11" fmla="*/ 277 h 833"/>
                <a:gd name="T12" fmla="*/ 485 w 485"/>
                <a:gd name="T13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833">
                  <a:moveTo>
                    <a:pt x="485" y="833"/>
                  </a:moveTo>
                  <a:lnTo>
                    <a:pt x="483" y="833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3" y="0"/>
                  </a:lnTo>
                  <a:lnTo>
                    <a:pt x="164" y="277"/>
                  </a:lnTo>
                  <a:lnTo>
                    <a:pt x="485" y="833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4"/>
            <p:cNvSpPr/>
            <p:nvPr/>
          </p:nvSpPr>
          <p:spPr bwMode="auto">
            <a:xfrm>
              <a:off x="2560" y="2018"/>
              <a:ext cx="1921" cy="1660"/>
            </a:xfrm>
            <a:custGeom>
              <a:avLst/>
              <a:gdLst>
                <a:gd name="T0" fmla="*/ 1921 w 1921"/>
                <a:gd name="T1" fmla="*/ 0 h 1660"/>
                <a:gd name="T2" fmla="*/ 1604 w 1921"/>
                <a:gd name="T3" fmla="*/ 549 h 1660"/>
                <a:gd name="T4" fmla="*/ 1443 w 1921"/>
                <a:gd name="T5" fmla="*/ 826 h 1660"/>
                <a:gd name="T6" fmla="*/ 1443 w 1921"/>
                <a:gd name="T7" fmla="*/ 829 h 1660"/>
                <a:gd name="T8" fmla="*/ 1441 w 1921"/>
                <a:gd name="T9" fmla="*/ 833 h 1660"/>
                <a:gd name="T10" fmla="*/ 1280 w 1921"/>
                <a:gd name="T11" fmla="*/ 1108 h 1660"/>
                <a:gd name="T12" fmla="*/ 963 w 1921"/>
                <a:gd name="T13" fmla="*/ 1660 h 1660"/>
                <a:gd name="T14" fmla="*/ 0 w 1921"/>
                <a:gd name="T15" fmla="*/ 0 h 1660"/>
                <a:gd name="T16" fmla="*/ 321 w 1921"/>
                <a:gd name="T17" fmla="*/ 0 h 1660"/>
                <a:gd name="T18" fmla="*/ 357 w 1921"/>
                <a:gd name="T19" fmla="*/ 62 h 1660"/>
                <a:gd name="T20" fmla="*/ 802 w 1921"/>
                <a:gd name="T21" fmla="*/ 829 h 1660"/>
                <a:gd name="T22" fmla="*/ 956 w 1921"/>
                <a:gd name="T23" fmla="*/ 1103 h 1660"/>
                <a:gd name="T24" fmla="*/ 1117 w 1921"/>
                <a:gd name="T25" fmla="*/ 829 h 1660"/>
                <a:gd name="T26" fmla="*/ 1119 w 1921"/>
                <a:gd name="T27" fmla="*/ 833 h 1660"/>
                <a:gd name="T28" fmla="*/ 1121 w 1921"/>
                <a:gd name="T29" fmla="*/ 833 h 1660"/>
                <a:gd name="T30" fmla="*/ 1117 w 1921"/>
                <a:gd name="T31" fmla="*/ 826 h 1660"/>
                <a:gd name="T32" fmla="*/ 1117 w 1921"/>
                <a:gd name="T33" fmla="*/ 826 h 1660"/>
                <a:gd name="T34" fmla="*/ 1280 w 1921"/>
                <a:gd name="T35" fmla="*/ 549 h 1660"/>
                <a:gd name="T36" fmla="*/ 1282 w 1921"/>
                <a:gd name="T37" fmla="*/ 547 h 1660"/>
                <a:gd name="T38" fmla="*/ 1443 w 1921"/>
                <a:gd name="T39" fmla="*/ 272 h 1660"/>
                <a:gd name="T40" fmla="*/ 1602 w 1921"/>
                <a:gd name="T41" fmla="*/ 0 h 1660"/>
                <a:gd name="T42" fmla="*/ 1921 w 1921"/>
                <a:gd name="T43" fmla="*/ 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1" h="1660">
                  <a:moveTo>
                    <a:pt x="1921" y="0"/>
                  </a:moveTo>
                  <a:lnTo>
                    <a:pt x="1604" y="549"/>
                  </a:lnTo>
                  <a:lnTo>
                    <a:pt x="1443" y="826"/>
                  </a:lnTo>
                  <a:lnTo>
                    <a:pt x="1443" y="829"/>
                  </a:lnTo>
                  <a:lnTo>
                    <a:pt x="1441" y="833"/>
                  </a:lnTo>
                  <a:lnTo>
                    <a:pt x="1280" y="1108"/>
                  </a:lnTo>
                  <a:lnTo>
                    <a:pt x="963" y="1660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57" y="62"/>
                  </a:lnTo>
                  <a:lnTo>
                    <a:pt x="802" y="829"/>
                  </a:lnTo>
                  <a:lnTo>
                    <a:pt x="956" y="1103"/>
                  </a:lnTo>
                  <a:lnTo>
                    <a:pt x="1117" y="829"/>
                  </a:lnTo>
                  <a:lnTo>
                    <a:pt x="1119" y="833"/>
                  </a:lnTo>
                  <a:lnTo>
                    <a:pt x="1121" y="833"/>
                  </a:lnTo>
                  <a:lnTo>
                    <a:pt x="1117" y="826"/>
                  </a:lnTo>
                  <a:lnTo>
                    <a:pt x="1117" y="826"/>
                  </a:lnTo>
                  <a:lnTo>
                    <a:pt x="1280" y="549"/>
                  </a:lnTo>
                  <a:lnTo>
                    <a:pt x="1282" y="547"/>
                  </a:lnTo>
                  <a:lnTo>
                    <a:pt x="1443" y="272"/>
                  </a:lnTo>
                  <a:lnTo>
                    <a:pt x="1602" y="0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5"/>
            <p:cNvSpPr/>
            <p:nvPr/>
          </p:nvSpPr>
          <p:spPr bwMode="auto">
            <a:xfrm>
              <a:off x="3677" y="2844"/>
              <a:ext cx="4" cy="7"/>
            </a:xfrm>
            <a:custGeom>
              <a:avLst/>
              <a:gdLst>
                <a:gd name="T0" fmla="*/ 4 w 4"/>
                <a:gd name="T1" fmla="*/ 7 h 7"/>
                <a:gd name="T2" fmla="*/ 2 w 4"/>
                <a:gd name="T3" fmla="*/ 7 h 7"/>
                <a:gd name="T4" fmla="*/ 0 w 4"/>
                <a:gd name="T5" fmla="*/ 3 h 7"/>
                <a:gd name="T6" fmla="*/ 0 w 4"/>
                <a:gd name="T7" fmla="*/ 0 h 7"/>
                <a:gd name="T8" fmla="*/ 4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6"/>
            <p:cNvSpPr/>
            <p:nvPr/>
          </p:nvSpPr>
          <p:spPr bwMode="auto">
            <a:xfrm>
              <a:off x="2072" y="1469"/>
              <a:ext cx="963" cy="272"/>
            </a:xfrm>
            <a:custGeom>
              <a:avLst/>
              <a:gdLst>
                <a:gd name="T0" fmla="*/ 963 w 963"/>
                <a:gd name="T1" fmla="*/ 272 h 272"/>
                <a:gd name="T2" fmla="*/ 0 w 963"/>
                <a:gd name="T3" fmla="*/ 272 h 272"/>
                <a:gd name="T4" fmla="*/ 156 w 963"/>
                <a:gd name="T5" fmla="*/ 0 h 272"/>
                <a:gd name="T6" fmla="*/ 805 w 963"/>
                <a:gd name="T7" fmla="*/ 0 h 272"/>
                <a:gd name="T8" fmla="*/ 963 w 963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3" h="272">
                  <a:moveTo>
                    <a:pt x="963" y="272"/>
                  </a:moveTo>
                  <a:lnTo>
                    <a:pt x="0" y="272"/>
                  </a:lnTo>
                  <a:lnTo>
                    <a:pt x="156" y="0"/>
                  </a:lnTo>
                  <a:lnTo>
                    <a:pt x="805" y="0"/>
                  </a:lnTo>
                  <a:lnTo>
                    <a:pt x="963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7"/>
            <p:cNvSpPr/>
            <p:nvPr/>
          </p:nvSpPr>
          <p:spPr bwMode="auto">
            <a:xfrm>
              <a:off x="3362" y="2018"/>
              <a:ext cx="800" cy="1103"/>
            </a:xfrm>
            <a:custGeom>
              <a:avLst/>
              <a:gdLst>
                <a:gd name="T0" fmla="*/ 641 w 800"/>
                <a:gd name="T1" fmla="*/ 272 h 1103"/>
                <a:gd name="T2" fmla="*/ 641 w 800"/>
                <a:gd name="T3" fmla="*/ 272 h 1103"/>
                <a:gd name="T4" fmla="*/ 480 w 800"/>
                <a:gd name="T5" fmla="*/ 547 h 1103"/>
                <a:gd name="T6" fmla="*/ 478 w 800"/>
                <a:gd name="T7" fmla="*/ 549 h 1103"/>
                <a:gd name="T8" fmla="*/ 315 w 800"/>
                <a:gd name="T9" fmla="*/ 826 h 1103"/>
                <a:gd name="T10" fmla="*/ 315 w 800"/>
                <a:gd name="T11" fmla="*/ 826 h 1103"/>
                <a:gd name="T12" fmla="*/ 315 w 800"/>
                <a:gd name="T13" fmla="*/ 829 h 1103"/>
                <a:gd name="T14" fmla="*/ 154 w 800"/>
                <a:gd name="T15" fmla="*/ 1103 h 1103"/>
                <a:gd name="T16" fmla="*/ 0 w 800"/>
                <a:gd name="T17" fmla="*/ 829 h 1103"/>
                <a:gd name="T18" fmla="*/ 156 w 800"/>
                <a:gd name="T19" fmla="*/ 556 h 1103"/>
                <a:gd name="T20" fmla="*/ 158 w 800"/>
                <a:gd name="T21" fmla="*/ 556 h 1103"/>
                <a:gd name="T22" fmla="*/ 319 w 800"/>
                <a:gd name="T23" fmla="*/ 275 h 1103"/>
                <a:gd name="T24" fmla="*/ 322 w 800"/>
                <a:gd name="T25" fmla="*/ 272 h 1103"/>
                <a:gd name="T26" fmla="*/ 480 w 800"/>
                <a:gd name="T27" fmla="*/ 0 h 1103"/>
                <a:gd name="T28" fmla="*/ 480 w 800"/>
                <a:gd name="T29" fmla="*/ 0 h 1103"/>
                <a:gd name="T30" fmla="*/ 483 w 800"/>
                <a:gd name="T31" fmla="*/ 2 h 1103"/>
                <a:gd name="T32" fmla="*/ 483 w 800"/>
                <a:gd name="T33" fmla="*/ 2 h 1103"/>
                <a:gd name="T34" fmla="*/ 485 w 800"/>
                <a:gd name="T35" fmla="*/ 0 h 1103"/>
                <a:gd name="T36" fmla="*/ 800 w 800"/>
                <a:gd name="T37" fmla="*/ 0 h 1103"/>
                <a:gd name="T38" fmla="*/ 641 w 800"/>
                <a:gd name="T39" fmla="*/ 272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0" h="1103">
                  <a:moveTo>
                    <a:pt x="641" y="272"/>
                  </a:moveTo>
                  <a:lnTo>
                    <a:pt x="641" y="272"/>
                  </a:lnTo>
                  <a:lnTo>
                    <a:pt x="480" y="547"/>
                  </a:lnTo>
                  <a:lnTo>
                    <a:pt x="478" y="549"/>
                  </a:lnTo>
                  <a:lnTo>
                    <a:pt x="315" y="826"/>
                  </a:lnTo>
                  <a:lnTo>
                    <a:pt x="315" y="826"/>
                  </a:lnTo>
                  <a:lnTo>
                    <a:pt x="315" y="829"/>
                  </a:lnTo>
                  <a:lnTo>
                    <a:pt x="154" y="1103"/>
                  </a:lnTo>
                  <a:lnTo>
                    <a:pt x="0" y="829"/>
                  </a:lnTo>
                  <a:lnTo>
                    <a:pt x="156" y="556"/>
                  </a:lnTo>
                  <a:lnTo>
                    <a:pt x="158" y="556"/>
                  </a:lnTo>
                  <a:lnTo>
                    <a:pt x="319" y="275"/>
                  </a:lnTo>
                  <a:lnTo>
                    <a:pt x="322" y="272"/>
                  </a:lnTo>
                  <a:lnTo>
                    <a:pt x="480" y="0"/>
                  </a:lnTo>
                  <a:lnTo>
                    <a:pt x="480" y="0"/>
                  </a:lnTo>
                  <a:lnTo>
                    <a:pt x="483" y="2"/>
                  </a:lnTo>
                  <a:lnTo>
                    <a:pt x="483" y="2"/>
                  </a:lnTo>
                  <a:lnTo>
                    <a:pt x="485" y="0"/>
                  </a:lnTo>
                  <a:lnTo>
                    <a:pt x="800" y="0"/>
                  </a:lnTo>
                  <a:lnTo>
                    <a:pt x="641" y="2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8"/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9"/>
            <p:cNvSpPr/>
            <p:nvPr/>
          </p:nvSpPr>
          <p:spPr bwMode="auto">
            <a:xfrm>
              <a:off x="3842" y="2018"/>
              <a:ext cx="5" cy="2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3 w 5"/>
                <a:gd name="T5" fmla="*/ 2 h 2"/>
                <a:gd name="T6" fmla="*/ 0 w 5"/>
                <a:gd name="T7" fmla="*/ 0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0"/>
            <p:cNvSpPr/>
            <p:nvPr/>
          </p:nvSpPr>
          <p:spPr bwMode="auto">
            <a:xfrm>
              <a:off x="4003" y="2018"/>
              <a:ext cx="159" cy="272"/>
            </a:xfrm>
            <a:custGeom>
              <a:avLst/>
              <a:gdLst>
                <a:gd name="T0" fmla="*/ 159 w 159"/>
                <a:gd name="T1" fmla="*/ 0 h 272"/>
                <a:gd name="T2" fmla="*/ 0 w 159"/>
                <a:gd name="T3" fmla="*/ 272 h 272"/>
                <a:gd name="T4" fmla="*/ 0 w 159"/>
                <a:gd name="T5" fmla="*/ 272 h 272"/>
                <a:gd name="T6" fmla="*/ 159 w 159"/>
                <a:gd name="T7" fmla="*/ 0 h 272"/>
                <a:gd name="T8" fmla="*/ 159 w 159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272">
                  <a:moveTo>
                    <a:pt x="159" y="0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41"/>
            <p:cNvSpPr/>
            <p:nvPr/>
          </p:nvSpPr>
          <p:spPr bwMode="auto">
            <a:xfrm>
              <a:off x="2072" y="1741"/>
              <a:ext cx="1451" cy="1937"/>
            </a:xfrm>
            <a:custGeom>
              <a:avLst/>
              <a:gdLst>
                <a:gd name="T0" fmla="*/ 1451 w 1451"/>
                <a:gd name="T1" fmla="*/ 1937 h 1937"/>
                <a:gd name="T2" fmla="*/ 1124 w 1451"/>
                <a:gd name="T3" fmla="*/ 1937 h 1937"/>
                <a:gd name="T4" fmla="*/ 0 w 1451"/>
                <a:gd name="T5" fmla="*/ 0 h 1937"/>
                <a:gd name="T6" fmla="*/ 966 w 1451"/>
                <a:gd name="T7" fmla="*/ 0 h 1937"/>
                <a:gd name="T8" fmla="*/ 1127 w 1451"/>
                <a:gd name="T9" fmla="*/ 277 h 1937"/>
                <a:gd name="T10" fmla="*/ 488 w 1451"/>
                <a:gd name="T11" fmla="*/ 277 h 1937"/>
                <a:gd name="T12" fmla="*/ 1451 w 1451"/>
                <a:gd name="T13" fmla="*/ 1937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1" h="1937">
                  <a:moveTo>
                    <a:pt x="1451" y="1937"/>
                  </a:moveTo>
                  <a:lnTo>
                    <a:pt x="1124" y="1937"/>
                  </a:lnTo>
                  <a:lnTo>
                    <a:pt x="0" y="0"/>
                  </a:lnTo>
                  <a:lnTo>
                    <a:pt x="966" y="0"/>
                  </a:lnTo>
                  <a:lnTo>
                    <a:pt x="1127" y="277"/>
                  </a:lnTo>
                  <a:lnTo>
                    <a:pt x="488" y="277"/>
                  </a:lnTo>
                  <a:lnTo>
                    <a:pt x="1451" y="193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42"/>
            <p:cNvSpPr/>
            <p:nvPr/>
          </p:nvSpPr>
          <p:spPr bwMode="auto">
            <a:xfrm>
              <a:off x="4003" y="1469"/>
              <a:ext cx="1607" cy="2209"/>
            </a:xfrm>
            <a:custGeom>
              <a:avLst/>
              <a:gdLst>
                <a:gd name="T0" fmla="*/ 1607 w 1607"/>
                <a:gd name="T1" fmla="*/ 270 h 2209"/>
                <a:gd name="T2" fmla="*/ 483 w 1607"/>
                <a:gd name="T3" fmla="*/ 2209 h 2209"/>
                <a:gd name="T4" fmla="*/ 3 w 1607"/>
                <a:gd name="T5" fmla="*/ 1380 h 2209"/>
                <a:gd name="T6" fmla="*/ 0 w 1607"/>
                <a:gd name="T7" fmla="*/ 1375 h 2209"/>
                <a:gd name="T8" fmla="*/ 161 w 1607"/>
                <a:gd name="T9" fmla="*/ 1098 h 2209"/>
                <a:gd name="T10" fmla="*/ 164 w 1607"/>
                <a:gd name="T11" fmla="*/ 1103 h 2209"/>
                <a:gd name="T12" fmla="*/ 322 w 1607"/>
                <a:gd name="T13" fmla="*/ 1378 h 2209"/>
                <a:gd name="T14" fmla="*/ 476 w 1607"/>
                <a:gd name="T15" fmla="*/ 1652 h 2209"/>
                <a:gd name="T16" fmla="*/ 1446 w 1607"/>
                <a:gd name="T17" fmla="*/ 0 h 2209"/>
                <a:gd name="T18" fmla="*/ 1607 w 1607"/>
                <a:gd name="T19" fmla="*/ 270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7" h="2209">
                  <a:moveTo>
                    <a:pt x="1607" y="270"/>
                  </a:moveTo>
                  <a:lnTo>
                    <a:pt x="483" y="2209"/>
                  </a:lnTo>
                  <a:lnTo>
                    <a:pt x="3" y="1380"/>
                  </a:lnTo>
                  <a:lnTo>
                    <a:pt x="0" y="1375"/>
                  </a:lnTo>
                  <a:lnTo>
                    <a:pt x="161" y="1098"/>
                  </a:lnTo>
                  <a:lnTo>
                    <a:pt x="164" y="1103"/>
                  </a:lnTo>
                  <a:lnTo>
                    <a:pt x="322" y="1378"/>
                  </a:lnTo>
                  <a:lnTo>
                    <a:pt x="476" y="1652"/>
                  </a:lnTo>
                  <a:lnTo>
                    <a:pt x="1446" y="0"/>
                  </a:lnTo>
                  <a:lnTo>
                    <a:pt x="1607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3"/>
            <p:cNvSpPr/>
            <p:nvPr/>
          </p:nvSpPr>
          <p:spPr bwMode="auto">
            <a:xfrm>
              <a:off x="3525" y="1469"/>
              <a:ext cx="1924" cy="1652"/>
            </a:xfrm>
            <a:custGeom>
              <a:avLst/>
              <a:gdLst>
                <a:gd name="T0" fmla="*/ 1924 w 1924"/>
                <a:gd name="T1" fmla="*/ 0 h 1652"/>
                <a:gd name="T2" fmla="*/ 954 w 1924"/>
                <a:gd name="T3" fmla="*/ 1652 h 1652"/>
                <a:gd name="T4" fmla="*/ 800 w 1924"/>
                <a:gd name="T5" fmla="*/ 1378 h 1652"/>
                <a:gd name="T6" fmla="*/ 1281 w 1924"/>
                <a:gd name="T7" fmla="*/ 549 h 1652"/>
                <a:gd name="T8" fmla="*/ 1444 w 1924"/>
                <a:gd name="T9" fmla="*/ 272 h 1652"/>
                <a:gd name="T10" fmla="*/ 156 w 1924"/>
                <a:gd name="T11" fmla="*/ 272 h 1652"/>
                <a:gd name="T12" fmla="*/ 0 w 1924"/>
                <a:gd name="T13" fmla="*/ 0 h 1652"/>
                <a:gd name="T14" fmla="*/ 1924 w 1924"/>
                <a:gd name="T1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4" h="1652">
                  <a:moveTo>
                    <a:pt x="1924" y="0"/>
                  </a:moveTo>
                  <a:lnTo>
                    <a:pt x="954" y="1652"/>
                  </a:lnTo>
                  <a:lnTo>
                    <a:pt x="800" y="1378"/>
                  </a:lnTo>
                  <a:lnTo>
                    <a:pt x="1281" y="549"/>
                  </a:lnTo>
                  <a:lnTo>
                    <a:pt x="1444" y="272"/>
                  </a:lnTo>
                  <a:lnTo>
                    <a:pt x="156" y="272"/>
                  </a:lnTo>
                  <a:lnTo>
                    <a:pt x="0" y="0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4"/>
            <p:cNvSpPr/>
            <p:nvPr/>
          </p:nvSpPr>
          <p:spPr bwMode="auto">
            <a:xfrm>
              <a:off x="3523" y="2018"/>
              <a:ext cx="161" cy="275"/>
            </a:xfrm>
            <a:custGeom>
              <a:avLst/>
              <a:gdLst>
                <a:gd name="T0" fmla="*/ 161 w 161"/>
                <a:gd name="T1" fmla="*/ 272 h 275"/>
                <a:gd name="T2" fmla="*/ 158 w 161"/>
                <a:gd name="T3" fmla="*/ 275 h 275"/>
                <a:gd name="T4" fmla="*/ 0 w 161"/>
                <a:gd name="T5" fmla="*/ 0 h 275"/>
                <a:gd name="T6" fmla="*/ 2 w 161"/>
                <a:gd name="T7" fmla="*/ 0 h 275"/>
                <a:gd name="T8" fmla="*/ 161 w 161"/>
                <a:gd name="T9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161" y="272"/>
                  </a:moveTo>
                  <a:lnTo>
                    <a:pt x="158" y="27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1" y="272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5"/>
            <p:cNvSpPr/>
            <p:nvPr/>
          </p:nvSpPr>
          <p:spPr bwMode="auto">
            <a:xfrm>
              <a:off x="3840" y="2844"/>
              <a:ext cx="646" cy="834"/>
            </a:xfrm>
            <a:custGeom>
              <a:avLst/>
              <a:gdLst>
                <a:gd name="T0" fmla="*/ 646 w 646"/>
                <a:gd name="T1" fmla="*/ 834 h 834"/>
                <a:gd name="T2" fmla="*/ 320 w 646"/>
                <a:gd name="T3" fmla="*/ 834 h 834"/>
                <a:gd name="T4" fmla="*/ 0 w 646"/>
                <a:gd name="T5" fmla="*/ 282 h 834"/>
                <a:gd name="T6" fmla="*/ 161 w 646"/>
                <a:gd name="T7" fmla="*/ 7 h 834"/>
                <a:gd name="T8" fmla="*/ 163 w 646"/>
                <a:gd name="T9" fmla="*/ 3 h 834"/>
                <a:gd name="T10" fmla="*/ 163 w 646"/>
                <a:gd name="T11" fmla="*/ 0 h 834"/>
                <a:gd name="T12" fmla="*/ 166 w 646"/>
                <a:gd name="T13" fmla="*/ 5 h 834"/>
                <a:gd name="T14" fmla="*/ 646 w 646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834">
                  <a:moveTo>
                    <a:pt x="646" y="834"/>
                  </a:moveTo>
                  <a:lnTo>
                    <a:pt x="320" y="834"/>
                  </a:lnTo>
                  <a:lnTo>
                    <a:pt x="0" y="282"/>
                  </a:lnTo>
                  <a:lnTo>
                    <a:pt x="161" y="7"/>
                  </a:lnTo>
                  <a:lnTo>
                    <a:pt x="163" y="3"/>
                  </a:lnTo>
                  <a:lnTo>
                    <a:pt x="163" y="0"/>
                  </a:lnTo>
                  <a:lnTo>
                    <a:pt x="166" y="5"/>
                  </a:lnTo>
                  <a:lnTo>
                    <a:pt x="646" y="8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6"/>
            <p:cNvSpPr/>
            <p:nvPr/>
          </p:nvSpPr>
          <p:spPr bwMode="auto">
            <a:xfrm>
              <a:off x="3681" y="1741"/>
              <a:ext cx="1288" cy="277"/>
            </a:xfrm>
            <a:custGeom>
              <a:avLst/>
              <a:gdLst>
                <a:gd name="T0" fmla="*/ 1288 w 1288"/>
                <a:gd name="T1" fmla="*/ 0 h 277"/>
                <a:gd name="T2" fmla="*/ 1125 w 1288"/>
                <a:gd name="T3" fmla="*/ 277 h 277"/>
                <a:gd name="T4" fmla="*/ 800 w 1288"/>
                <a:gd name="T5" fmla="*/ 277 h 277"/>
                <a:gd name="T6" fmla="*/ 481 w 1288"/>
                <a:gd name="T7" fmla="*/ 277 h 277"/>
                <a:gd name="T8" fmla="*/ 161 w 1288"/>
                <a:gd name="T9" fmla="*/ 277 h 277"/>
                <a:gd name="T10" fmla="*/ 161 w 1288"/>
                <a:gd name="T11" fmla="*/ 277 h 277"/>
                <a:gd name="T12" fmla="*/ 0 w 1288"/>
                <a:gd name="T13" fmla="*/ 0 h 277"/>
                <a:gd name="T14" fmla="*/ 1288 w 1288"/>
                <a:gd name="T1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8" h="277">
                  <a:moveTo>
                    <a:pt x="1288" y="0"/>
                  </a:moveTo>
                  <a:lnTo>
                    <a:pt x="1125" y="277"/>
                  </a:lnTo>
                  <a:lnTo>
                    <a:pt x="800" y="277"/>
                  </a:lnTo>
                  <a:lnTo>
                    <a:pt x="481" y="277"/>
                  </a:lnTo>
                  <a:lnTo>
                    <a:pt x="161" y="277"/>
                  </a:lnTo>
                  <a:lnTo>
                    <a:pt x="161" y="277"/>
                  </a:lnTo>
                  <a:lnTo>
                    <a:pt x="0" y="0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7"/>
            <p:cNvSpPr/>
            <p:nvPr/>
          </p:nvSpPr>
          <p:spPr bwMode="auto">
            <a:xfrm>
              <a:off x="3840" y="2018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8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>
            <a:off x="10302221" y="2770693"/>
            <a:ext cx="839534" cy="723516"/>
            <a:chOff x="2125" y="682"/>
            <a:chExt cx="3430" cy="2956"/>
          </a:xfrm>
        </p:grpSpPr>
        <p:sp>
          <p:nvSpPr>
            <p:cNvPr id="129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51"/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Rectangle 52"/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53"/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54"/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55"/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56"/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005580" y="153400"/>
            <a:ext cx="353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周转视频展示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3" name="TK-1000">
            <a:hlinkClick r:id="" action="ppaction://media"/>
            <a:extLst>
              <a:ext uri="{FF2B5EF4-FFF2-40B4-BE49-F238E27FC236}">
                <a16:creationId xmlns:a16="http://schemas.microsoft.com/office/drawing/2014/main" id="{738C4FA7-6171-9C66-54E9-C1F0AD2C05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3727" t="27945" r="8006" b="29003"/>
          <a:stretch/>
        </p:blipFill>
        <p:spPr>
          <a:xfrm>
            <a:off x="2376953" y="1334330"/>
            <a:ext cx="6790394" cy="50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4879340" y="214360"/>
            <a:ext cx="353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Bom</a:t>
            </a:r>
            <a:r>
              <a:rPr lang="zh-CN" altLang="en-US" dirty="0"/>
              <a:t>表格</a:t>
            </a:r>
            <a:endParaRPr lang="en-US" dirty="0"/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EC54A3-EFA7-8384-6BEA-206438BA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52" y="1543748"/>
            <a:ext cx="4724550" cy="50274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EB655D-B6F4-B2EB-E56A-A49B448A0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180" y="1543748"/>
            <a:ext cx="4682572" cy="5027480"/>
          </a:xfrm>
          <a:prstGeom prst="rect">
            <a:avLst/>
          </a:prstGeom>
        </p:spPr>
      </p:pic>
      <p:sp>
        <p:nvSpPr>
          <p:cNvPr id="7" name="TextBox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>
            <a:extLst>
              <a:ext uri="{FF2B5EF4-FFF2-40B4-BE49-F238E27FC236}">
                <a16:creationId xmlns:a16="http://schemas.microsoft.com/office/drawing/2014/main" id="{B55671F5-0E0D-18A5-6C83-D7119C8892D1}"/>
              </a:ext>
            </a:extLst>
          </p:cNvPr>
          <p:cNvSpPr txBox="1"/>
          <p:nvPr/>
        </p:nvSpPr>
        <p:spPr>
          <a:xfrm>
            <a:off x="1102152" y="922246"/>
            <a:ext cx="5415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-100">
                <a:solidFill>
                  <a:schemeClr val="accent1"/>
                </a:solidFill>
                <a:latin typeface="Felix Titling" panose="04060505060202020A04" pitchFamily="8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/>
              <a:t>总计使用</a:t>
            </a:r>
            <a:r>
              <a:rPr lang="en-US" altLang="zh-CN" sz="3200" dirty="0"/>
              <a:t>3200</a:t>
            </a:r>
            <a:r>
              <a:rPr lang="zh-CN" altLang="en-US" sz="3200" dirty="0"/>
              <a:t>慧鱼零件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602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125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E7E7E02F-E87C-4F63-84BE-00FCA583BD8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93297" y="1502772"/>
            <a:ext cx="1070378" cy="922459"/>
            <a:chOff x="2125" y="682"/>
            <a:chExt cx="3430" cy="2956"/>
          </a:xfrm>
        </p:grpSpPr>
        <p:sp>
          <p:nvSpPr>
            <p:cNvPr id="126" name="AutoShape 49">
              <a:extLst>
                <a:ext uri="{FF2B5EF4-FFF2-40B4-BE49-F238E27FC236}">
                  <a16:creationId xmlns:a16="http://schemas.microsoft.com/office/drawing/2014/main" id="{8DD41D91-A7FE-47DD-8653-E756FD522B3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7456853-EBA5-45B3-87DE-547395EED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Rectangle 52">
              <a:extLst>
                <a:ext uri="{FF2B5EF4-FFF2-40B4-BE49-F238E27FC236}">
                  <a16:creationId xmlns:a16="http://schemas.microsoft.com/office/drawing/2014/main" id="{B8639FC8-EA48-48AA-965C-2DF756551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BFC9D8C-65D5-4F1E-BDAF-D265301190B9}"/>
                </a:ext>
              </a:extLst>
            </p:cNvPr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32730609-7A80-4449-A096-08DF199B17E1}"/>
                </a:ext>
              </a:extLst>
            </p:cNvPr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EF189025-2767-4E2A-8471-F0CE3032D1CF}"/>
                </a:ext>
              </a:extLst>
            </p:cNvPr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14D866CE-2D4F-40E2-B750-3ACDC676A0D4}"/>
                </a:ext>
              </a:extLst>
            </p:cNvPr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3" name="文本框 13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6399D7E6-8A61-4C35-8156-9F9E0EBF4A39}"/>
              </a:ext>
            </a:extLst>
          </p:cNvPr>
          <p:cNvSpPr txBox="1"/>
          <p:nvPr/>
        </p:nvSpPr>
        <p:spPr>
          <a:xfrm>
            <a:off x="7067968" y="2412020"/>
            <a:ext cx="45961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spc="600" dirty="0">
                <a:solidFill>
                  <a:srgbClr val="554331"/>
                </a:solidFill>
                <a:latin typeface="Felix Titling" panose="04060505060202020A04" pitchFamily="82" charset="0"/>
              </a:rPr>
              <a:t>创新总结</a:t>
            </a:r>
            <a:endParaRPr lang="en-US" altLang="zh-CN" sz="8000" spc="600" dirty="0">
              <a:solidFill>
                <a:srgbClr val="554331"/>
              </a:solidFill>
              <a:latin typeface="Felix Titling" panose="04060505060202020A04" pitchFamily="82" charset="0"/>
            </a:endParaRPr>
          </a:p>
        </p:txBody>
      </p:sp>
      <p:pic>
        <p:nvPicPr>
          <p:cNvPr id="28" name="图片占位符 2">
            <a:extLst>
              <a:ext uri="{FF2B5EF4-FFF2-40B4-BE49-F238E27FC236}">
                <a16:creationId xmlns:a16="http://schemas.microsoft.com/office/drawing/2014/main" id="{CB22A5B1-23B0-4C4F-BFD5-D193185913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10525" y="-1"/>
            <a:ext cx="6858002" cy="6858000"/>
          </a:xfrm>
          <a:prstGeom prst="rect">
            <a:avLst/>
          </a:prstGeom>
        </p:spPr>
      </p:pic>
      <p:sp>
        <p:nvSpPr>
          <p:cNvPr id="4" name="文本框 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F3D104BE-617D-7A33-CA72-82B8E477FEAC}"/>
              </a:ext>
            </a:extLst>
          </p:cNvPr>
          <p:cNvSpPr txBox="1"/>
          <p:nvPr/>
        </p:nvSpPr>
        <p:spPr>
          <a:xfrm>
            <a:off x="9485821" y="3836775"/>
            <a:ext cx="194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rPr>
              <a:t>第四部分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u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ross 7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06582" y="1007918"/>
            <a:ext cx="3273135" cy="1070264"/>
          </a:xfrm>
          <a:prstGeom prst="plus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36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CxnSpPr/>
          <p:nvPr/>
        </p:nvCxnSpPr>
        <p:spPr>
          <a:xfrm flipH="1">
            <a:off x="665018" y="1004625"/>
            <a:ext cx="4414" cy="10735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1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/>
          <p:nvPr/>
        </p:nvGrpSpPr>
        <p:grpSpPr>
          <a:xfrm>
            <a:off x="977792" y="2795015"/>
            <a:ext cx="597666" cy="147918"/>
            <a:chOff x="1237129" y="4625788"/>
            <a:chExt cx="597666" cy="147918"/>
          </a:xfrm>
        </p:grpSpPr>
        <p:sp>
          <p:nvSpPr>
            <p:cNvPr id="33" name="Oval 12"/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Oval 13"/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Oval 14"/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1" name="TextBox 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776139" y="1269332"/>
            <a:ext cx="5595633" cy="609398"/>
          </a:xfrm>
          <a:prstGeom prst="rect">
            <a:avLst/>
          </a:prstGeom>
          <a:noFill/>
        </p:spPr>
        <p:txBody>
          <a:bodyPr vert="horz" wrap="square" lIns="91440" tIns="0" rIns="0" bIns="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 spc="40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pPr algn="l"/>
            <a:r>
              <a:rPr lang="zh-CN" altLang="en-US" sz="4400" dirty="0"/>
              <a:t>创新点</a:t>
            </a:r>
            <a:endParaRPr lang="en-US" sz="4400" dirty="0"/>
          </a:p>
        </p:txBody>
      </p:sp>
      <p:sp>
        <p:nvSpPr>
          <p:cNvPr id="32" name="Rectangle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758704" y="2173057"/>
            <a:ext cx="5293753" cy="41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填补市场中端玩具市场的空缺</a:t>
            </a:r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41367A30-CCB5-4021-7518-2EFB0A46113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r="12916"/>
          <a:stretch>
            <a:fillRect/>
          </a:stretch>
        </p:blipFill>
        <p:spPr>
          <a:xfrm>
            <a:off x="6508282" y="861302"/>
            <a:ext cx="4907579" cy="5292697"/>
          </a:xfrm>
        </p:spPr>
      </p:pic>
      <p:sp>
        <p:nvSpPr>
          <p:cNvPr id="9" name="Rectangle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D7524012-A4A9-37C3-A1E0-7D64000A05DA}"/>
              </a:ext>
            </a:extLst>
          </p:cNvPr>
          <p:cNvSpPr/>
          <p:nvPr/>
        </p:nvSpPr>
        <p:spPr>
          <a:xfrm>
            <a:off x="706582" y="3146058"/>
            <a:ext cx="5732143" cy="341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使用万能接口提升组件配合自由度</a:t>
            </a: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应用简易设计原则降低整体上手难度</a:t>
            </a: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通过使用构筑组件生态来延长产品寿命</a:t>
            </a: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/>
      <p:bldP spid="32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BB63366D-A93E-497C-97B6-5BCCCCB4B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98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11385E5-356C-4F1F-8E2C-23C23C70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56"/>
            <a:ext cx="12212563" cy="6921539"/>
          </a:xfrm>
          <a:prstGeom prst="rect">
            <a:avLst/>
          </a:prstGeom>
        </p:spPr>
      </p:pic>
      <p:sp>
        <p:nvSpPr>
          <p:cNvPr id="7" name="Text Placeholder 4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/>
          <p:cNvSpPr txBox="1"/>
          <p:nvPr/>
        </p:nvSpPr>
        <p:spPr>
          <a:xfrm>
            <a:off x="2409467" y="2479617"/>
            <a:ext cx="46822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 spc="600">
                <a:solidFill>
                  <a:schemeClr val="accent1">
                    <a:lumMod val="75000"/>
                  </a:schemeClr>
                </a:solidFill>
                <a:latin typeface="Felix Titling" panose="04060505060202020A04" pitchFamily="82" charset="0"/>
              </a:defRPr>
            </a:lvl1pPr>
          </a:lstStyle>
          <a:p>
            <a:r>
              <a:rPr lang="en-US" sz="6000" spc="0" dirty="0"/>
              <a:t>Thank you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u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F73EA0-61C5-481A-8302-76637906A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227"/>
            <a:ext cx="12192001" cy="69098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4" y="0"/>
            <a:ext cx="12192002" cy="6880582"/>
          </a:xfrm>
          <a:prstGeom prst="rect">
            <a:avLst/>
          </a:prstGeom>
        </p:spPr>
      </p:pic>
      <p:sp>
        <p:nvSpPr>
          <p:cNvPr id="8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01C5C53D-ECEE-476D-BDD2-20E1AEA7D8C5}"/>
              </a:ext>
            </a:extLst>
          </p:cNvPr>
          <p:cNvSpPr txBox="1"/>
          <p:nvPr/>
        </p:nvSpPr>
        <p:spPr>
          <a:xfrm>
            <a:off x="1071031" y="2345928"/>
            <a:ext cx="50064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spc="600" dirty="0">
                <a:solidFill>
                  <a:schemeClr val="accent1"/>
                </a:solidFill>
                <a:latin typeface="Felix Titling" panose="04060505060202020A04" pitchFamily="82" charset="0"/>
              </a:rPr>
              <a:t>研究背景</a:t>
            </a:r>
          </a:p>
        </p:txBody>
      </p:sp>
      <p:sp>
        <p:nvSpPr>
          <p:cNvPr id="10" name="文本框 9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89D0C409-5A90-4E41-8AC6-190EA7BA4248}"/>
              </a:ext>
            </a:extLst>
          </p:cNvPr>
          <p:cNvSpPr txBox="1"/>
          <p:nvPr/>
        </p:nvSpPr>
        <p:spPr>
          <a:xfrm>
            <a:off x="1221341" y="3613054"/>
            <a:ext cx="194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rPr>
              <a:t>第一部分</a:t>
            </a:r>
          </a:p>
        </p:txBody>
      </p:sp>
      <p:grpSp>
        <p:nvGrpSpPr>
          <p:cNvPr id="12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940BD8FB-1CD9-4BEA-A711-7E24DD2727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49864" y="1501059"/>
            <a:ext cx="1034816" cy="903036"/>
            <a:chOff x="1858" y="2840"/>
            <a:chExt cx="746" cy="651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CF1A0653-0B2B-486C-9AF5-DDC8A0574A0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58" y="2840"/>
              <a:ext cx="746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D9E357-8D6A-4A55-B329-A6406544609A}"/>
                </a:ext>
              </a:extLst>
            </p:cNvPr>
            <p:cNvSpPr/>
            <p:nvPr/>
          </p:nvSpPr>
          <p:spPr bwMode="auto">
            <a:xfrm>
              <a:off x="1857" y="3005"/>
              <a:ext cx="700" cy="485"/>
            </a:xfrm>
            <a:custGeom>
              <a:avLst/>
              <a:gdLst>
                <a:gd name="T0" fmla="*/ 421 w 700"/>
                <a:gd name="T1" fmla="*/ 0 h 485"/>
                <a:gd name="T2" fmla="*/ 700 w 700"/>
                <a:gd name="T3" fmla="*/ 485 h 485"/>
                <a:gd name="T4" fmla="*/ 45 w 700"/>
                <a:gd name="T5" fmla="*/ 485 h 485"/>
                <a:gd name="T6" fmla="*/ 0 w 700"/>
                <a:gd name="T7" fmla="*/ 406 h 485"/>
                <a:gd name="T8" fmla="*/ 560 w 700"/>
                <a:gd name="T9" fmla="*/ 402 h 485"/>
                <a:gd name="T10" fmla="*/ 513 w 700"/>
                <a:gd name="T11" fmla="*/ 323 h 485"/>
                <a:gd name="T12" fmla="*/ 385 w 700"/>
                <a:gd name="T13" fmla="*/ 99 h 485"/>
                <a:gd name="T14" fmla="*/ 374 w 700"/>
                <a:gd name="T15" fmla="*/ 81 h 485"/>
                <a:gd name="T16" fmla="*/ 421 w 700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485">
                  <a:moveTo>
                    <a:pt x="421" y="0"/>
                  </a:moveTo>
                  <a:lnTo>
                    <a:pt x="700" y="485"/>
                  </a:lnTo>
                  <a:lnTo>
                    <a:pt x="45" y="485"/>
                  </a:lnTo>
                  <a:lnTo>
                    <a:pt x="0" y="406"/>
                  </a:lnTo>
                  <a:lnTo>
                    <a:pt x="560" y="402"/>
                  </a:lnTo>
                  <a:lnTo>
                    <a:pt x="513" y="323"/>
                  </a:lnTo>
                  <a:lnTo>
                    <a:pt x="385" y="99"/>
                  </a:lnTo>
                  <a:lnTo>
                    <a:pt x="374" y="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969B766-0FFF-40D7-A0CA-3487DBBAD78B}"/>
                </a:ext>
              </a:extLst>
            </p:cNvPr>
            <p:cNvSpPr/>
            <p:nvPr/>
          </p:nvSpPr>
          <p:spPr bwMode="auto">
            <a:xfrm>
              <a:off x="1857" y="2840"/>
              <a:ext cx="560" cy="571"/>
            </a:xfrm>
            <a:custGeom>
              <a:avLst/>
              <a:gdLst>
                <a:gd name="T0" fmla="*/ 330 w 560"/>
                <a:gd name="T1" fmla="*/ 0 h 571"/>
                <a:gd name="T2" fmla="*/ 422 w 560"/>
                <a:gd name="T3" fmla="*/ 1 h 571"/>
                <a:gd name="T4" fmla="*/ 140 w 560"/>
                <a:gd name="T5" fmla="*/ 489 h 571"/>
                <a:gd name="T6" fmla="*/ 234 w 560"/>
                <a:gd name="T7" fmla="*/ 488 h 571"/>
                <a:gd name="T8" fmla="*/ 513 w 560"/>
                <a:gd name="T9" fmla="*/ 488 h 571"/>
                <a:gd name="T10" fmla="*/ 560 w 560"/>
                <a:gd name="T11" fmla="*/ 567 h 571"/>
                <a:gd name="T12" fmla="*/ 0 w 560"/>
                <a:gd name="T13" fmla="*/ 571 h 571"/>
                <a:gd name="T14" fmla="*/ 330 w 560"/>
                <a:gd name="T1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571">
                  <a:moveTo>
                    <a:pt x="330" y="0"/>
                  </a:moveTo>
                  <a:lnTo>
                    <a:pt x="422" y="1"/>
                  </a:lnTo>
                  <a:lnTo>
                    <a:pt x="140" y="489"/>
                  </a:lnTo>
                  <a:lnTo>
                    <a:pt x="234" y="488"/>
                  </a:lnTo>
                  <a:lnTo>
                    <a:pt x="513" y="488"/>
                  </a:lnTo>
                  <a:lnTo>
                    <a:pt x="560" y="567"/>
                  </a:lnTo>
                  <a:lnTo>
                    <a:pt x="0" y="571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A274CF5-B81E-45F9-BD25-95EC40D8A859}"/>
                </a:ext>
              </a:extLst>
            </p:cNvPr>
            <p:cNvSpPr/>
            <p:nvPr/>
          </p:nvSpPr>
          <p:spPr bwMode="auto">
            <a:xfrm>
              <a:off x="1997" y="2841"/>
              <a:ext cx="608" cy="649"/>
            </a:xfrm>
            <a:custGeom>
              <a:avLst/>
              <a:gdLst>
                <a:gd name="T0" fmla="*/ 282 w 608"/>
                <a:gd name="T1" fmla="*/ 0 h 649"/>
                <a:gd name="T2" fmla="*/ 608 w 608"/>
                <a:gd name="T3" fmla="*/ 566 h 649"/>
                <a:gd name="T4" fmla="*/ 560 w 608"/>
                <a:gd name="T5" fmla="*/ 649 h 649"/>
                <a:gd name="T6" fmla="*/ 281 w 608"/>
                <a:gd name="T7" fmla="*/ 164 h 649"/>
                <a:gd name="T8" fmla="*/ 234 w 608"/>
                <a:gd name="T9" fmla="*/ 245 h 649"/>
                <a:gd name="T10" fmla="*/ 94 w 608"/>
                <a:gd name="T11" fmla="*/ 487 h 649"/>
                <a:gd name="T12" fmla="*/ 0 w 608"/>
                <a:gd name="T13" fmla="*/ 488 h 649"/>
                <a:gd name="T14" fmla="*/ 282 w 608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649">
                  <a:moveTo>
                    <a:pt x="282" y="0"/>
                  </a:moveTo>
                  <a:lnTo>
                    <a:pt x="608" y="566"/>
                  </a:lnTo>
                  <a:lnTo>
                    <a:pt x="560" y="649"/>
                  </a:lnTo>
                  <a:lnTo>
                    <a:pt x="281" y="164"/>
                  </a:lnTo>
                  <a:lnTo>
                    <a:pt x="234" y="245"/>
                  </a:lnTo>
                  <a:lnTo>
                    <a:pt x="94" y="487"/>
                  </a:lnTo>
                  <a:lnTo>
                    <a:pt x="0" y="48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">
        <p14:prism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12" name="TextBox 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772CC118-8979-401C-A062-20EF89B1C2A3}"/>
              </a:ext>
            </a:extLst>
          </p:cNvPr>
          <p:cNvSpPr txBox="1"/>
          <p:nvPr/>
        </p:nvSpPr>
        <p:spPr>
          <a:xfrm>
            <a:off x="5584125" y="619668"/>
            <a:ext cx="5359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 charset="0"/>
                <a:cs typeface="Montserrat" charset="0"/>
              </a:rPr>
              <a:t>常规益智玩具市场</a:t>
            </a:r>
            <a:endParaRPr lang="ru-RU" sz="4800" b="1" i="1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7" name="Group 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41391E86-1A56-41C4-99D7-521BC3C33AD5}"/>
              </a:ext>
            </a:extLst>
          </p:cNvPr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5298378C-8FE3-4B9B-8BDC-A82AE0E80D78}"/>
                </a:ext>
              </a:extLst>
            </p:cNvPr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8FEE3C80-B159-4D80-BA3C-F73ED35123B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22" name="Freeform 13">
            <a:extLst>
              <a:ext uri="{FF2B5EF4-FFF2-40B4-BE49-F238E27FC236}">
                <a16:creationId xmlns:a16="http://schemas.microsoft.com/office/drawing/2014/main" id="{3ACC47A7-16E3-4FBE-9794-900A7FE46991}"/>
              </a:ext>
            </a:extLst>
          </p:cNvPr>
          <p:cNvSpPr>
            <a:spLocks noEditPoints="1"/>
          </p:cNvSpPr>
          <p:nvPr/>
        </p:nvSpPr>
        <p:spPr bwMode="auto">
          <a:xfrm>
            <a:off x="7187702" y="5358662"/>
            <a:ext cx="444277" cy="415847"/>
          </a:xfrm>
          <a:custGeom>
            <a:avLst/>
            <a:gdLst>
              <a:gd name="T0" fmla="*/ 2221 w 3375"/>
              <a:gd name="T1" fmla="*/ 1236 h 3159"/>
              <a:gd name="T2" fmla="*/ 2242 w 3375"/>
              <a:gd name="T3" fmla="*/ 1252 h 3159"/>
              <a:gd name="T4" fmla="*/ 2246 w 3375"/>
              <a:gd name="T5" fmla="*/ 1178 h 3159"/>
              <a:gd name="T6" fmla="*/ 2443 w 3375"/>
              <a:gd name="T7" fmla="*/ 1830 h 3159"/>
              <a:gd name="T8" fmla="*/ 1518 w 3375"/>
              <a:gd name="T9" fmla="*/ 982 h 3159"/>
              <a:gd name="T10" fmla="*/ 1704 w 3375"/>
              <a:gd name="T11" fmla="*/ 1062 h 3159"/>
              <a:gd name="T12" fmla="*/ 1771 w 3375"/>
              <a:gd name="T13" fmla="*/ 1272 h 3159"/>
              <a:gd name="T14" fmla="*/ 1664 w 3375"/>
              <a:gd name="T15" fmla="*/ 1457 h 3159"/>
              <a:gd name="T16" fmla="*/ 1501 w 3375"/>
              <a:gd name="T17" fmla="*/ 1570 h 3159"/>
              <a:gd name="T18" fmla="*/ 1787 w 3375"/>
              <a:gd name="T19" fmla="*/ 1655 h 3159"/>
              <a:gd name="T20" fmla="*/ 1208 w 3375"/>
              <a:gd name="T21" fmla="*/ 1662 h 3159"/>
              <a:gd name="T22" fmla="*/ 1331 w 3375"/>
              <a:gd name="T23" fmla="*/ 1466 h 3159"/>
              <a:gd name="T24" fmla="*/ 1494 w 3375"/>
              <a:gd name="T25" fmla="*/ 1347 h 3159"/>
              <a:gd name="T26" fmla="*/ 1558 w 3375"/>
              <a:gd name="T27" fmla="*/ 1236 h 3159"/>
              <a:gd name="T28" fmla="*/ 1470 w 3375"/>
              <a:gd name="T29" fmla="*/ 1173 h 3159"/>
              <a:gd name="T30" fmla="*/ 1358 w 3375"/>
              <a:gd name="T31" fmla="*/ 1243 h 3159"/>
              <a:gd name="T32" fmla="*/ 1203 w 3375"/>
              <a:gd name="T33" fmla="*/ 1144 h 3159"/>
              <a:gd name="T34" fmla="*/ 1300 w 3375"/>
              <a:gd name="T35" fmla="*/ 1038 h 3159"/>
              <a:gd name="T36" fmla="*/ 422 w 3375"/>
              <a:gd name="T37" fmla="*/ 734 h 3159"/>
              <a:gd name="T38" fmla="*/ 646 w 3375"/>
              <a:gd name="T39" fmla="*/ 863 h 3159"/>
              <a:gd name="T40" fmla="*/ 822 w 3375"/>
              <a:gd name="T41" fmla="*/ 1130 h 3159"/>
              <a:gd name="T42" fmla="*/ 827 w 3375"/>
              <a:gd name="T43" fmla="*/ 1309 h 3159"/>
              <a:gd name="T44" fmla="*/ 726 w 3375"/>
              <a:gd name="T45" fmla="*/ 1446 h 3159"/>
              <a:gd name="T46" fmla="*/ 639 w 3375"/>
              <a:gd name="T47" fmla="*/ 1590 h 3159"/>
              <a:gd name="T48" fmla="*/ 738 w 3375"/>
              <a:gd name="T49" fmla="*/ 1805 h 3159"/>
              <a:gd name="T50" fmla="*/ 955 w 3375"/>
              <a:gd name="T51" fmla="*/ 2061 h 3159"/>
              <a:gd name="T52" fmla="*/ 1210 w 3375"/>
              <a:gd name="T53" fmla="*/ 2306 h 3159"/>
              <a:gd name="T54" fmla="*/ 1454 w 3375"/>
              <a:gd name="T55" fmla="*/ 2483 h 3159"/>
              <a:gd name="T56" fmla="*/ 1636 w 3375"/>
              <a:gd name="T57" fmla="*/ 2506 h 3159"/>
              <a:gd name="T58" fmla="*/ 1770 w 3375"/>
              <a:gd name="T59" fmla="*/ 2381 h 3159"/>
              <a:gd name="T60" fmla="*/ 1919 w 3375"/>
              <a:gd name="T61" fmla="*/ 2316 h 3159"/>
              <a:gd name="T62" fmla="*/ 2131 w 3375"/>
              <a:gd name="T63" fmla="*/ 2388 h 3159"/>
              <a:gd name="T64" fmla="*/ 2384 w 3375"/>
              <a:gd name="T65" fmla="*/ 2614 h 3159"/>
              <a:gd name="T66" fmla="*/ 2412 w 3375"/>
              <a:gd name="T67" fmla="*/ 2819 h 3159"/>
              <a:gd name="T68" fmla="*/ 2291 w 3375"/>
              <a:gd name="T69" fmla="*/ 2989 h 3159"/>
              <a:gd name="T70" fmla="*/ 2131 w 3375"/>
              <a:gd name="T71" fmla="*/ 3129 h 3159"/>
              <a:gd name="T72" fmla="*/ 1830 w 3375"/>
              <a:gd name="T73" fmla="*/ 3144 h 3159"/>
              <a:gd name="T74" fmla="*/ 1384 w 3375"/>
              <a:gd name="T75" fmla="*/ 2974 h 3159"/>
              <a:gd name="T76" fmla="*/ 859 w 3375"/>
              <a:gd name="T77" fmla="*/ 2602 h 3159"/>
              <a:gd name="T78" fmla="*/ 372 w 3375"/>
              <a:gd name="T79" fmla="*/ 2070 h 3159"/>
              <a:gd name="T80" fmla="*/ 89 w 3375"/>
              <a:gd name="T81" fmla="*/ 1571 h 3159"/>
              <a:gd name="T82" fmla="*/ 0 w 3375"/>
              <a:gd name="T83" fmla="*/ 1179 h 3159"/>
              <a:gd name="T84" fmla="*/ 86 w 3375"/>
              <a:gd name="T85" fmla="*/ 956 h 3159"/>
              <a:gd name="T86" fmla="*/ 239 w 3375"/>
              <a:gd name="T87" fmla="*/ 807 h 3159"/>
              <a:gd name="T88" fmla="*/ 422 w 3375"/>
              <a:gd name="T89" fmla="*/ 734 h 3159"/>
              <a:gd name="T90" fmla="*/ 2434 w 3375"/>
              <a:gd name="T91" fmla="*/ 110 h 3159"/>
              <a:gd name="T92" fmla="*/ 2966 w 3375"/>
              <a:gd name="T93" fmla="*/ 475 h 3159"/>
              <a:gd name="T94" fmla="*/ 3298 w 3375"/>
              <a:gd name="T95" fmla="*/ 1030 h 3159"/>
              <a:gd name="T96" fmla="*/ 3364 w 3375"/>
              <a:gd name="T97" fmla="*/ 1692 h 3159"/>
              <a:gd name="T98" fmla="*/ 3155 w 3375"/>
              <a:gd name="T99" fmla="*/ 2287 h 3159"/>
              <a:gd name="T100" fmla="*/ 2733 w 3375"/>
              <a:gd name="T101" fmla="*/ 2737 h 3159"/>
              <a:gd name="T102" fmla="*/ 2574 w 3375"/>
              <a:gd name="T103" fmla="*/ 2633 h 3159"/>
              <a:gd name="T104" fmla="*/ 2907 w 3375"/>
              <a:gd name="T105" fmla="*/ 2260 h 3159"/>
              <a:gd name="T106" fmla="*/ 3132 w 3375"/>
              <a:gd name="T107" fmla="*/ 1742 h 3159"/>
              <a:gd name="T108" fmla="*/ 3057 w 3375"/>
              <a:gd name="T109" fmla="*/ 1016 h 3159"/>
              <a:gd name="T110" fmla="*/ 2716 w 3375"/>
              <a:gd name="T111" fmla="*/ 540 h 3159"/>
              <a:gd name="T112" fmla="*/ 2197 w 3375"/>
              <a:gd name="T113" fmla="*/ 264 h 3159"/>
              <a:gd name="T114" fmla="*/ 1463 w 3375"/>
              <a:gd name="T115" fmla="*/ 288 h 3159"/>
              <a:gd name="T116" fmla="*/ 964 w 3375"/>
              <a:gd name="T117" fmla="*/ 598 h 3159"/>
              <a:gd name="T118" fmla="*/ 640 w 3375"/>
              <a:gd name="T119" fmla="*/ 641 h 3159"/>
              <a:gd name="T120" fmla="*/ 1090 w 3375"/>
              <a:gd name="T121" fmla="*/ 220 h 3159"/>
              <a:gd name="T122" fmla="*/ 1683 w 3375"/>
              <a:gd name="T123" fmla="*/ 12 h 3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75" h="3159">
                <a:moveTo>
                  <a:pt x="2246" y="1178"/>
                </a:moveTo>
                <a:lnTo>
                  <a:pt x="2246" y="1180"/>
                </a:lnTo>
                <a:lnTo>
                  <a:pt x="2243" y="1186"/>
                </a:lnTo>
                <a:lnTo>
                  <a:pt x="2240" y="1197"/>
                </a:lnTo>
                <a:lnTo>
                  <a:pt x="2235" y="1208"/>
                </a:lnTo>
                <a:lnTo>
                  <a:pt x="2229" y="1222"/>
                </a:lnTo>
                <a:lnTo>
                  <a:pt x="2221" y="1236"/>
                </a:lnTo>
                <a:lnTo>
                  <a:pt x="2214" y="1251"/>
                </a:lnTo>
                <a:lnTo>
                  <a:pt x="2206" y="1264"/>
                </a:lnTo>
                <a:lnTo>
                  <a:pt x="2079" y="1456"/>
                </a:lnTo>
                <a:lnTo>
                  <a:pt x="2079" y="1458"/>
                </a:lnTo>
                <a:lnTo>
                  <a:pt x="2242" y="1458"/>
                </a:lnTo>
                <a:lnTo>
                  <a:pt x="2242" y="1271"/>
                </a:lnTo>
                <a:lnTo>
                  <a:pt x="2242" y="1252"/>
                </a:lnTo>
                <a:lnTo>
                  <a:pt x="2243" y="1233"/>
                </a:lnTo>
                <a:lnTo>
                  <a:pt x="2245" y="1216"/>
                </a:lnTo>
                <a:lnTo>
                  <a:pt x="2246" y="1201"/>
                </a:lnTo>
                <a:lnTo>
                  <a:pt x="2247" y="1188"/>
                </a:lnTo>
                <a:lnTo>
                  <a:pt x="2248" y="1181"/>
                </a:lnTo>
                <a:lnTo>
                  <a:pt x="2249" y="1178"/>
                </a:lnTo>
                <a:lnTo>
                  <a:pt x="2246" y="1178"/>
                </a:lnTo>
                <a:close/>
                <a:moveTo>
                  <a:pt x="2194" y="995"/>
                </a:moveTo>
                <a:lnTo>
                  <a:pt x="2443" y="995"/>
                </a:lnTo>
                <a:lnTo>
                  <a:pt x="2443" y="1458"/>
                </a:lnTo>
                <a:lnTo>
                  <a:pt x="2543" y="1458"/>
                </a:lnTo>
                <a:lnTo>
                  <a:pt x="2543" y="1627"/>
                </a:lnTo>
                <a:lnTo>
                  <a:pt x="2443" y="1627"/>
                </a:lnTo>
                <a:lnTo>
                  <a:pt x="2443" y="1830"/>
                </a:lnTo>
                <a:lnTo>
                  <a:pt x="2242" y="1830"/>
                </a:lnTo>
                <a:lnTo>
                  <a:pt x="2242" y="1627"/>
                </a:lnTo>
                <a:lnTo>
                  <a:pt x="1872" y="1627"/>
                </a:lnTo>
                <a:lnTo>
                  <a:pt x="1872" y="1503"/>
                </a:lnTo>
                <a:lnTo>
                  <a:pt x="2194" y="995"/>
                </a:lnTo>
                <a:close/>
                <a:moveTo>
                  <a:pt x="1489" y="981"/>
                </a:moveTo>
                <a:lnTo>
                  <a:pt x="1518" y="982"/>
                </a:lnTo>
                <a:lnTo>
                  <a:pt x="1547" y="986"/>
                </a:lnTo>
                <a:lnTo>
                  <a:pt x="1576" y="992"/>
                </a:lnTo>
                <a:lnTo>
                  <a:pt x="1605" y="1000"/>
                </a:lnTo>
                <a:lnTo>
                  <a:pt x="1632" y="1011"/>
                </a:lnTo>
                <a:lnTo>
                  <a:pt x="1658" y="1026"/>
                </a:lnTo>
                <a:lnTo>
                  <a:pt x="1682" y="1042"/>
                </a:lnTo>
                <a:lnTo>
                  <a:pt x="1704" y="1062"/>
                </a:lnTo>
                <a:lnTo>
                  <a:pt x="1724" y="1083"/>
                </a:lnTo>
                <a:lnTo>
                  <a:pt x="1741" y="1109"/>
                </a:lnTo>
                <a:lnTo>
                  <a:pt x="1755" y="1136"/>
                </a:lnTo>
                <a:lnTo>
                  <a:pt x="1765" y="1167"/>
                </a:lnTo>
                <a:lnTo>
                  <a:pt x="1771" y="1200"/>
                </a:lnTo>
                <a:lnTo>
                  <a:pt x="1773" y="1236"/>
                </a:lnTo>
                <a:lnTo>
                  <a:pt x="1771" y="1272"/>
                </a:lnTo>
                <a:lnTo>
                  <a:pt x="1765" y="1305"/>
                </a:lnTo>
                <a:lnTo>
                  <a:pt x="1755" y="1336"/>
                </a:lnTo>
                <a:lnTo>
                  <a:pt x="1742" y="1364"/>
                </a:lnTo>
                <a:lnTo>
                  <a:pt x="1725" y="1390"/>
                </a:lnTo>
                <a:lnTo>
                  <a:pt x="1707" y="1414"/>
                </a:lnTo>
                <a:lnTo>
                  <a:pt x="1686" y="1437"/>
                </a:lnTo>
                <a:lnTo>
                  <a:pt x="1664" y="1457"/>
                </a:lnTo>
                <a:lnTo>
                  <a:pt x="1640" y="1477"/>
                </a:lnTo>
                <a:lnTo>
                  <a:pt x="1617" y="1494"/>
                </a:lnTo>
                <a:lnTo>
                  <a:pt x="1592" y="1510"/>
                </a:lnTo>
                <a:lnTo>
                  <a:pt x="1569" y="1527"/>
                </a:lnTo>
                <a:lnTo>
                  <a:pt x="1545" y="1542"/>
                </a:lnTo>
                <a:lnTo>
                  <a:pt x="1523" y="1556"/>
                </a:lnTo>
                <a:lnTo>
                  <a:pt x="1501" y="1570"/>
                </a:lnTo>
                <a:lnTo>
                  <a:pt x="1483" y="1584"/>
                </a:lnTo>
                <a:lnTo>
                  <a:pt x="1466" y="1597"/>
                </a:lnTo>
                <a:lnTo>
                  <a:pt x="1452" y="1611"/>
                </a:lnTo>
                <a:lnTo>
                  <a:pt x="1441" y="1625"/>
                </a:lnTo>
                <a:lnTo>
                  <a:pt x="1435" y="1639"/>
                </a:lnTo>
                <a:lnTo>
                  <a:pt x="1432" y="1655"/>
                </a:lnTo>
                <a:lnTo>
                  <a:pt x="1787" y="1655"/>
                </a:lnTo>
                <a:lnTo>
                  <a:pt x="1787" y="1830"/>
                </a:lnTo>
                <a:lnTo>
                  <a:pt x="1209" y="1830"/>
                </a:lnTo>
                <a:lnTo>
                  <a:pt x="1204" y="1798"/>
                </a:lnTo>
                <a:lnTo>
                  <a:pt x="1201" y="1768"/>
                </a:lnTo>
                <a:lnTo>
                  <a:pt x="1199" y="1740"/>
                </a:lnTo>
                <a:lnTo>
                  <a:pt x="1202" y="1699"/>
                </a:lnTo>
                <a:lnTo>
                  <a:pt x="1208" y="1662"/>
                </a:lnTo>
                <a:lnTo>
                  <a:pt x="1217" y="1627"/>
                </a:lnTo>
                <a:lnTo>
                  <a:pt x="1230" y="1594"/>
                </a:lnTo>
                <a:lnTo>
                  <a:pt x="1247" y="1565"/>
                </a:lnTo>
                <a:lnTo>
                  <a:pt x="1265" y="1537"/>
                </a:lnTo>
                <a:lnTo>
                  <a:pt x="1286" y="1513"/>
                </a:lnTo>
                <a:lnTo>
                  <a:pt x="1307" y="1489"/>
                </a:lnTo>
                <a:lnTo>
                  <a:pt x="1331" y="1466"/>
                </a:lnTo>
                <a:lnTo>
                  <a:pt x="1355" y="1446"/>
                </a:lnTo>
                <a:lnTo>
                  <a:pt x="1380" y="1428"/>
                </a:lnTo>
                <a:lnTo>
                  <a:pt x="1404" y="1409"/>
                </a:lnTo>
                <a:lnTo>
                  <a:pt x="1428" y="1393"/>
                </a:lnTo>
                <a:lnTo>
                  <a:pt x="1451" y="1377"/>
                </a:lnTo>
                <a:lnTo>
                  <a:pt x="1474" y="1361"/>
                </a:lnTo>
                <a:lnTo>
                  <a:pt x="1494" y="1347"/>
                </a:lnTo>
                <a:lnTo>
                  <a:pt x="1513" y="1332"/>
                </a:lnTo>
                <a:lnTo>
                  <a:pt x="1528" y="1317"/>
                </a:lnTo>
                <a:lnTo>
                  <a:pt x="1541" y="1303"/>
                </a:lnTo>
                <a:lnTo>
                  <a:pt x="1551" y="1288"/>
                </a:lnTo>
                <a:lnTo>
                  <a:pt x="1558" y="1272"/>
                </a:lnTo>
                <a:lnTo>
                  <a:pt x="1560" y="1256"/>
                </a:lnTo>
                <a:lnTo>
                  <a:pt x="1558" y="1236"/>
                </a:lnTo>
                <a:lnTo>
                  <a:pt x="1551" y="1219"/>
                </a:lnTo>
                <a:lnTo>
                  <a:pt x="1542" y="1205"/>
                </a:lnTo>
                <a:lnTo>
                  <a:pt x="1531" y="1192"/>
                </a:lnTo>
                <a:lnTo>
                  <a:pt x="1518" y="1184"/>
                </a:lnTo>
                <a:lnTo>
                  <a:pt x="1502" y="1178"/>
                </a:lnTo>
                <a:lnTo>
                  <a:pt x="1486" y="1175"/>
                </a:lnTo>
                <a:lnTo>
                  <a:pt x="1470" y="1173"/>
                </a:lnTo>
                <a:lnTo>
                  <a:pt x="1447" y="1176"/>
                </a:lnTo>
                <a:lnTo>
                  <a:pt x="1427" y="1182"/>
                </a:lnTo>
                <a:lnTo>
                  <a:pt x="1408" y="1192"/>
                </a:lnTo>
                <a:lnTo>
                  <a:pt x="1392" y="1205"/>
                </a:lnTo>
                <a:lnTo>
                  <a:pt x="1379" y="1218"/>
                </a:lnTo>
                <a:lnTo>
                  <a:pt x="1366" y="1231"/>
                </a:lnTo>
                <a:lnTo>
                  <a:pt x="1358" y="1243"/>
                </a:lnTo>
                <a:lnTo>
                  <a:pt x="1351" y="1253"/>
                </a:lnTo>
                <a:lnTo>
                  <a:pt x="1348" y="1260"/>
                </a:lnTo>
                <a:lnTo>
                  <a:pt x="1346" y="1262"/>
                </a:lnTo>
                <a:lnTo>
                  <a:pt x="1195" y="1161"/>
                </a:lnTo>
                <a:lnTo>
                  <a:pt x="1196" y="1159"/>
                </a:lnTo>
                <a:lnTo>
                  <a:pt x="1199" y="1153"/>
                </a:lnTo>
                <a:lnTo>
                  <a:pt x="1203" y="1144"/>
                </a:lnTo>
                <a:lnTo>
                  <a:pt x="1210" y="1132"/>
                </a:lnTo>
                <a:lnTo>
                  <a:pt x="1219" y="1119"/>
                </a:lnTo>
                <a:lnTo>
                  <a:pt x="1230" y="1103"/>
                </a:lnTo>
                <a:lnTo>
                  <a:pt x="1244" y="1087"/>
                </a:lnTo>
                <a:lnTo>
                  <a:pt x="1260" y="1071"/>
                </a:lnTo>
                <a:lnTo>
                  <a:pt x="1278" y="1054"/>
                </a:lnTo>
                <a:lnTo>
                  <a:pt x="1300" y="1038"/>
                </a:lnTo>
                <a:lnTo>
                  <a:pt x="1324" y="1023"/>
                </a:lnTo>
                <a:lnTo>
                  <a:pt x="1351" y="1008"/>
                </a:lnTo>
                <a:lnTo>
                  <a:pt x="1381" y="997"/>
                </a:lnTo>
                <a:lnTo>
                  <a:pt x="1413" y="989"/>
                </a:lnTo>
                <a:lnTo>
                  <a:pt x="1449" y="983"/>
                </a:lnTo>
                <a:lnTo>
                  <a:pt x="1489" y="981"/>
                </a:lnTo>
                <a:close/>
                <a:moveTo>
                  <a:pt x="422" y="734"/>
                </a:moveTo>
                <a:lnTo>
                  <a:pt x="452" y="738"/>
                </a:lnTo>
                <a:lnTo>
                  <a:pt x="482" y="746"/>
                </a:lnTo>
                <a:lnTo>
                  <a:pt x="513" y="758"/>
                </a:lnTo>
                <a:lnTo>
                  <a:pt x="545" y="775"/>
                </a:lnTo>
                <a:lnTo>
                  <a:pt x="578" y="799"/>
                </a:lnTo>
                <a:lnTo>
                  <a:pt x="612" y="827"/>
                </a:lnTo>
                <a:lnTo>
                  <a:pt x="646" y="863"/>
                </a:lnTo>
                <a:lnTo>
                  <a:pt x="682" y="905"/>
                </a:lnTo>
                <a:lnTo>
                  <a:pt x="716" y="948"/>
                </a:lnTo>
                <a:lnTo>
                  <a:pt x="746" y="990"/>
                </a:lnTo>
                <a:lnTo>
                  <a:pt x="771" y="1028"/>
                </a:lnTo>
                <a:lnTo>
                  <a:pt x="792" y="1065"/>
                </a:lnTo>
                <a:lnTo>
                  <a:pt x="809" y="1098"/>
                </a:lnTo>
                <a:lnTo>
                  <a:pt x="822" y="1130"/>
                </a:lnTo>
                <a:lnTo>
                  <a:pt x="833" y="1161"/>
                </a:lnTo>
                <a:lnTo>
                  <a:pt x="839" y="1188"/>
                </a:lnTo>
                <a:lnTo>
                  <a:pt x="842" y="1215"/>
                </a:lnTo>
                <a:lnTo>
                  <a:pt x="843" y="1240"/>
                </a:lnTo>
                <a:lnTo>
                  <a:pt x="841" y="1264"/>
                </a:lnTo>
                <a:lnTo>
                  <a:pt x="836" y="1288"/>
                </a:lnTo>
                <a:lnTo>
                  <a:pt x="827" y="1309"/>
                </a:lnTo>
                <a:lnTo>
                  <a:pt x="818" y="1329"/>
                </a:lnTo>
                <a:lnTo>
                  <a:pt x="807" y="1350"/>
                </a:lnTo>
                <a:lnTo>
                  <a:pt x="794" y="1369"/>
                </a:lnTo>
                <a:lnTo>
                  <a:pt x="778" y="1389"/>
                </a:lnTo>
                <a:lnTo>
                  <a:pt x="762" y="1408"/>
                </a:lnTo>
                <a:lnTo>
                  <a:pt x="745" y="1428"/>
                </a:lnTo>
                <a:lnTo>
                  <a:pt x="726" y="1446"/>
                </a:lnTo>
                <a:lnTo>
                  <a:pt x="707" y="1465"/>
                </a:lnTo>
                <a:lnTo>
                  <a:pt x="687" y="1485"/>
                </a:lnTo>
                <a:lnTo>
                  <a:pt x="667" y="1505"/>
                </a:lnTo>
                <a:lnTo>
                  <a:pt x="653" y="1523"/>
                </a:lnTo>
                <a:lnTo>
                  <a:pt x="643" y="1543"/>
                </a:lnTo>
                <a:lnTo>
                  <a:pt x="639" y="1566"/>
                </a:lnTo>
                <a:lnTo>
                  <a:pt x="639" y="1590"/>
                </a:lnTo>
                <a:lnTo>
                  <a:pt x="643" y="1616"/>
                </a:lnTo>
                <a:lnTo>
                  <a:pt x="650" y="1644"/>
                </a:lnTo>
                <a:lnTo>
                  <a:pt x="662" y="1674"/>
                </a:lnTo>
                <a:lnTo>
                  <a:pt x="677" y="1705"/>
                </a:lnTo>
                <a:lnTo>
                  <a:pt x="694" y="1737"/>
                </a:lnTo>
                <a:lnTo>
                  <a:pt x="715" y="1770"/>
                </a:lnTo>
                <a:lnTo>
                  <a:pt x="738" y="1805"/>
                </a:lnTo>
                <a:lnTo>
                  <a:pt x="764" y="1840"/>
                </a:lnTo>
                <a:lnTo>
                  <a:pt x="793" y="1876"/>
                </a:lnTo>
                <a:lnTo>
                  <a:pt x="822" y="1912"/>
                </a:lnTo>
                <a:lnTo>
                  <a:pt x="853" y="1949"/>
                </a:lnTo>
                <a:lnTo>
                  <a:pt x="887" y="1986"/>
                </a:lnTo>
                <a:lnTo>
                  <a:pt x="920" y="2023"/>
                </a:lnTo>
                <a:lnTo>
                  <a:pt x="955" y="2061"/>
                </a:lnTo>
                <a:lnTo>
                  <a:pt x="990" y="2096"/>
                </a:lnTo>
                <a:lnTo>
                  <a:pt x="1026" y="2133"/>
                </a:lnTo>
                <a:lnTo>
                  <a:pt x="1063" y="2169"/>
                </a:lnTo>
                <a:lnTo>
                  <a:pt x="1099" y="2205"/>
                </a:lnTo>
                <a:lnTo>
                  <a:pt x="1136" y="2240"/>
                </a:lnTo>
                <a:lnTo>
                  <a:pt x="1173" y="2273"/>
                </a:lnTo>
                <a:lnTo>
                  <a:pt x="1210" y="2306"/>
                </a:lnTo>
                <a:lnTo>
                  <a:pt x="1247" y="2338"/>
                </a:lnTo>
                <a:lnTo>
                  <a:pt x="1284" y="2367"/>
                </a:lnTo>
                <a:lnTo>
                  <a:pt x="1319" y="2395"/>
                </a:lnTo>
                <a:lnTo>
                  <a:pt x="1354" y="2421"/>
                </a:lnTo>
                <a:lnTo>
                  <a:pt x="1389" y="2444"/>
                </a:lnTo>
                <a:lnTo>
                  <a:pt x="1423" y="2465"/>
                </a:lnTo>
                <a:lnTo>
                  <a:pt x="1454" y="2483"/>
                </a:lnTo>
                <a:lnTo>
                  <a:pt x="1486" y="2497"/>
                </a:lnTo>
                <a:lnTo>
                  <a:pt x="1516" y="2509"/>
                </a:lnTo>
                <a:lnTo>
                  <a:pt x="1543" y="2517"/>
                </a:lnTo>
                <a:lnTo>
                  <a:pt x="1570" y="2521"/>
                </a:lnTo>
                <a:lnTo>
                  <a:pt x="1593" y="2520"/>
                </a:lnTo>
                <a:lnTo>
                  <a:pt x="1616" y="2516"/>
                </a:lnTo>
                <a:lnTo>
                  <a:pt x="1636" y="2506"/>
                </a:lnTo>
                <a:lnTo>
                  <a:pt x="1654" y="2492"/>
                </a:lnTo>
                <a:lnTo>
                  <a:pt x="1674" y="2472"/>
                </a:lnTo>
                <a:lnTo>
                  <a:pt x="1694" y="2452"/>
                </a:lnTo>
                <a:lnTo>
                  <a:pt x="1713" y="2433"/>
                </a:lnTo>
                <a:lnTo>
                  <a:pt x="1733" y="2414"/>
                </a:lnTo>
                <a:lnTo>
                  <a:pt x="1751" y="2397"/>
                </a:lnTo>
                <a:lnTo>
                  <a:pt x="1770" y="2381"/>
                </a:lnTo>
                <a:lnTo>
                  <a:pt x="1790" y="2365"/>
                </a:lnTo>
                <a:lnTo>
                  <a:pt x="1809" y="2352"/>
                </a:lnTo>
                <a:lnTo>
                  <a:pt x="1830" y="2341"/>
                </a:lnTo>
                <a:lnTo>
                  <a:pt x="1850" y="2332"/>
                </a:lnTo>
                <a:lnTo>
                  <a:pt x="1873" y="2324"/>
                </a:lnTo>
                <a:lnTo>
                  <a:pt x="1895" y="2319"/>
                </a:lnTo>
                <a:lnTo>
                  <a:pt x="1919" y="2316"/>
                </a:lnTo>
                <a:lnTo>
                  <a:pt x="1944" y="2317"/>
                </a:lnTo>
                <a:lnTo>
                  <a:pt x="1971" y="2320"/>
                </a:lnTo>
                <a:lnTo>
                  <a:pt x="1999" y="2326"/>
                </a:lnTo>
                <a:lnTo>
                  <a:pt x="2029" y="2337"/>
                </a:lnTo>
                <a:lnTo>
                  <a:pt x="2061" y="2350"/>
                </a:lnTo>
                <a:lnTo>
                  <a:pt x="2095" y="2367"/>
                </a:lnTo>
                <a:lnTo>
                  <a:pt x="2131" y="2388"/>
                </a:lnTo>
                <a:lnTo>
                  <a:pt x="2170" y="2413"/>
                </a:lnTo>
                <a:lnTo>
                  <a:pt x="2211" y="2443"/>
                </a:lnTo>
                <a:lnTo>
                  <a:pt x="2255" y="2477"/>
                </a:lnTo>
                <a:lnTo>
                  <a:pt x="2297" y="2513"/>
                </a:lnTo>
                <a:lnTo>
                  <a:pt x="2332" y="2547"/>
                </a:lnTo>
                <a:lnTo>
                  <a:pt x="2360" y="2581"/>
                </a:lnTo>
                <a:lnTo>
                  <a:pt x="2384" y="2614"/>
                </a:lnTo>
                <a:lnTo>
                  <a:pt x="2401" y="2647"/>
                </a:lnTo>
                <a:lnTo>
                  <a:pt x="2414" y="2677"/>
                </a:lnTo>
                <a:lnTo>
                  <a:pt x="2422" y="2707"/>
                </a:lnTo>
                <a:lnTo>
                  <a:pt x="2425" y="2737"/>
                </a:lnTo>
                <a:lnTo>
                  <a:pt x="2424" y="2765"/>
                </a:lnTo>
                <a:lnTo>
                  <a:pt x="2419" y="2793"/>
                </a:lnTo>
                <a:lnTo>
                  <a:pt x="2412" y="2819"/>
                </a:lnTo>
                <a:lnTo>
                  <a:pt x="2400" y="2846"/>
                </a:lnTo>
                <a:lnTo>
                  <a:pt x="2387" y="2872"/>
                </a:lnTo>
                <a:lnTo>
                  <a:pt x="2371" y="2896"/>
                </a:lnTo>
                <a:lnTo>
                  <a:pt x="2352" y="2920"/>
                </a:lnTo>
                <a:lnTo>
                  <a:pt x="2333" y="2943"/>
                </a:lnTo>
                <a:lnTo>
                  <a:pt x="2312" y="2967"/>
                </a:lnTo>
                <a:lnTo>
                  <a:pt x="2291" y="2989"/>
                </a:lnTo>
                <a:lnTo>
                  <a:pt x="2269" y="3011"/>
                </a:lnTo>
                <a:lnTo>
                  <a:pt x="2247" y="3032"/>
                </a:lnTo>
                <a:lnTo>
                  <a:pt x="2224" y="3054"/>
                </a:lnTo>
                <a:lnTo>
                  <a:pt x="2203" y="3074"/>
                </a:lnTo>
                <a:lnTo>
                  <a:pt x="2183" y="3093"/>
                </a:lnTo>
                <a:lnTo>
                  <a:pt x="2160" y="3113"/>
                </a:lnTo>
                <a:lnTo>
                  <a:pt x="2131" y="3129"/>
                </a:lnTo>
                <a:lnTo>
                  <a:pt x="2100" y="3142"/>
                </a:lnTo>
                <a:lnTo>
                  <a:pt x="2064" y="3151"/>
                </a:lnTo>
                <a:lnTo>
                  <a:pt x="2024" y="3157"/>
                </a:lnTo>
                <a:lnTo>
                  <a:pt x="1980" y="3159"/>
                </a:lnTo>
                <a:lnTo>
                  <a:pt x="1933" y="3158"/>
                </a:lnTo>
                <a:lnTo>
                  <a:pt x="1883" y="3153"/>
                </a:lnTo>
                <a:lnTo>
                  <a:pt x="1830" y="3144"/>
                </a:lnTo>
                <a:lnTo>
                  <a:pt x="1773" y="3131"/>
                </a:lnTo>
                <a:lnTo>
                  <a:pt x="1714" y="3115"/>
                </a:lnTo>
                <a:lnTo>
                  <a:pt x="1652" y="3094"/>
                </a:lnTo>
                <a:lnTo>
                  <a:pt x="1588" y="3071"/>
                </a:lnTo>
                <a:lnTo>
                  <a:pt x="1522" y="3042"/>
                </a:lnTo>
                <a:lnTo>
                  <a:pt x="1453" y="3011"/>
                </a:lnTo>
                <a:lnTo>
                  <a:pt x="1384" y="2974"/>
                </a:lnTo>
                <a:lnTo>
                  <a:pt x="1312" y="2934"/>
                </a:lnTo>
                <a:lnTo>
                  <a:pt x="1240" y="2889"/>
                </a:lnTo>
                <a:lnTo>
                  <a:pt x="1165" y="2841"/>
                </a:lnTo>
                <a:lnTo>
                  <a:pt x="1089" y="2788"/>
                </a:lnTo>
                <a:lnTo>
                  <a:pt x="1014" y="2729"/>
                </a:lnTo>
                <a:lnTo>
                  <a:pt x="937" y="2668"/>
                </a:lnTo>
                <a:lnTo>
                  <a:pt x="859" y="2602"/>
                </a:lnTo>
                <a:lnTo>
                  <a:pt x="781" y="2531"/>
                </a:lnTo>
                <a:lnTo>
                  <a:pt x="704" y="2455"/>
                </a:lnTo>
                <a:lnTo>
                  <a:pt x="629" y="2378"/>
                </a:lnTo>
                <a:lnTo>
                  <a:pt x="557" y="2300"/>
                </a:lnTo>
                <a:lnTo>
                  <a:pt x="491" y="2222"/>
                </a:lnTo>
                <a:lnTo>
                  <a:pt x="430" y="2145"/>
                </a:lnTo>
                <a:lnTo>
                  <a:pt x="372" y="2070"/>
                </a:lnTo>
                <a:lnTo>
                  <a:pt x="319" y="1994"/>
                </a:lnTo>
                <a:lnTo>
                  <a:pt x="270" y="1921"/>
                </a:lnTo>
                <a:lnTo>
                  <a:pt x="225" y="1847"/>
                </a:lnTo>
                <a:lnTo>
                  <a:pt x="185" y="1775"/>
                </a:lnTo>
                <a:lnTo>
                  <a:pt x="148" y="1706"/>
                </a:lnTo>
                <a:lnTo>
                  <a:pt x="117" y="1637"/>
                </a:lnTo>
                <a:lnTo>
                  <a:pt x="89" y="1571"/>
                </a:lnTo>
                <a:lnTo>
                  <a:pt x="64" y="1507"/>
                </a:lnTo>
                <a:lnTo>
                  <a:pt x="44" y="1446"/>
                </a:lnTo>
                <a:lnTo>
                  <a:pt x="28" y="1387"/>
                </a:lnTo>
                <a:lnTo>
                  <a:pt x="15" y="1330"/>
                </a:lnTo>
                <a:lnTo>
                  <a:pt x="6" y="1276"/>
                </a:lnTo>
                <a:lnTo>
                  <a:pt x="1" y="1226"/>
                </a:lnTo>
                <a:lnTo>
                  <a:pt x="0" y="1179"/>
                </a:lnTo>
                <a:lnTo>
                  <a:pt x="2" y="1135"/>
                </a:lnTo>
                <a:lnTo>
                  <a:pt x="8" y="1095"/>
                </a:lnTo>
                <a:lnTo>
                  <a:pt x="17" y="1059"/>
                </a:lnTo>
                <a:lnTo>
                  <a:pt x="30" y="1028"/>
                </a:lnTo>
                <a:lnTo>
                  <a:pt x="46" y="1000"/>
                </a:lnTo>
                <a:lnTo>
                  <a:pt x="65" y="977"/>
                </a:lnTo>
                <a:lnTo>
                  <a:pt x="86" y="956"/>
                </a:lnTo>
                <a:lnTo>
                  <a:pt x="106" y="935"/>
                </a:lnTo>
                <a:lnTo>
                  <a:pt x="127" y="912"/>
                </a:lnTo>
                <a:lnTo>
                  <a:pt x="148" y="891"/>
                </a:lnTo>
                <a:lnTo>
                  <a:pt x="171" y="868"/>
                </a:lnTo>
                <a:lnTo>
                  <a:pt x="192" y="847"/>
                </a:lnTo>
                <a:lnTo>
                  <a:pt x="216" y="826"/>
                </a:lnTo>
                <a:lnTo>
                  <a:pt x="239" y="807"/>
                </a:lnTo>
                <a:lnTo>
                  <a:pt x="263" y="789"/>
                </a:lnTo>
                <a:lnTo>
                  <a:pt x="288" y="773"/>
                </a:lnTo>
                <a:lnTo>
                  <a:pt x="314" y="759"/>
                </a:lnTo>
                <a:lnTo>
                  <a:pt x="340" y="749"/>
                </a:lnTo>
                <a:lnTo>
                  <a:pt x="367" y="740"/>
                </a:lnTo>
                <a:lnTo>
                  <a:pt x="395" y="735"/>
                </a:lnTo>
                <a:lnTo>
                  <a:pt x="422" y="734"/>
                </a:lnTo>
                <a:close/>
                <a:moveTo>
                  <a:pt x="1872" y="0"/>
                </a:moveTo>
                <a:lnTo>
                  <a:pt x="1970" y="4"/>
                </a:lnTo>
                <a:lnTo>
                  <a:pt x="2067" y="13"/>
                </a:lnTo>
                <a:lnTo>
                  <a:pt x="2162" y="29"/>
                </a:lnTo>
                <a:lnTo>
                  <a:pt x="2255" y="50"/>
                </a:lnTo>
                <a:lnTo>
                  <a:pt x="2346" y="77"/>
                </a:lnTo>
                <a:lnTo>
                  <a:pt x="2434" y="110"/>
                </a:lnTo>
                <a:lnTo>
                  <a:pt x="2520" y="147"/>
                </a:lnTo>
                <a:lnTo>
                  <a:pt x="2603" y="190"/>
                </a:lnTo>
                <a:lnTo>
                  <a:pt x="2683" y="238"/>
                </a:lnTo>
                <a:lnTo>
                  <a:pt x="2758" y="291"/>
                </a:lnTo>
                <a:lnTo>
                  <a:pt x="2832" y="348"/>
                </a:lnTo>
                <a:lnTo>
                  <a:pt x="2900" y="409"/>
                </a:lnTo>
                <a:lnTo>
                  <a:pt x="2966" y="475"/>
                </a:lnTo>
                <a:lnTo>
                  <a:pt x="3027" y="544"/>
                </a:lnTo>
                <a:lnTo>
                  <a:pt x="3085" y="617"/>
                </a:lnTo>
                <a:lnTo>
                  <a:pt x="3137" y="693"/>
                </a:lnTo>
                <a:lnTo>
                  <a:pt x="3185" y="773"/>
                </a:lnTo>
                <a:lnTo>
                  <a:pt x="3228" y="855"/>
                </a:lnTo>
                <a:lnTo>
                  <a:pt x="3266" y="941"/>
                </a:lnTo>
                <a:lnTo>
                  <a:pt x="3298" y="1030"/>
                </a:lnTo>
                <a:lnTo>
                  <a:pt x="3325" y="1120"/>
                </a:lnTo>
                <a:lnTo>
                  <a:pt x="3346" y="1213"/>
                </a:lnTo>
                <a:lnTo>
                  <a:pt x="3363" y="1308"/>
                </a:lnTo>
                <a:lnTo>
                  <a:pt x="3372" y="1405"/>
                </a:lnTo>
                <a:lnTo>
                  <a:pt x="3375" y="1504"/>
                </a:lnTo>
                <a:lnTo>
                  <a:pt x="3372" y="1598"/>
                </a:lnTo>
                <a:lnTo>
                  <a:pt x="3364" y="1692"/>
                </a:lnTo>
                <a:lnTo>
                  <a:pt x="3349" y="1783"/>
                </a:lnTo>
                <a:lnTo>
                  <a:pt x="3329" y="1873"/>
                </a:lnTo>
                <a:lnTo>
                  <a:pt x="3304" y="1960"/>
                </a:lnTo>
                <a:lnTo>
                  <a:pt x="3274" y="2046"/>
                </a:lnTo>
                <a:lnTo>
                  <a:pt x="3239" y="2129"/>
                </a:lnTo>
                <a:lnTo>
                  <a:pt x="3199" y="2209"/>
                </a:lnTo>
                <a:lnTo>
                  <a:pt x="3155" y="2287"/>
                </a:lnTo>
                <a:lnTo>
                  <a:pt x="3106" y="2361"/>
                </a:lnTo>
                <a:lnTo>
                  <a:pt x="3054" y="2433"/>
                </a:lnTo>
                <a:lnTo>
                  <a:pt x="2997" y="2500"/>
                </a:lnTo>
                <a:lnTo>
                  <a:pt x="2936" y="2565"/>
                </a:lnTo>
                <a:lnTo>
                  <a:pt x="2872" y="2626"/>
                </a:lnTo>
                <a:lnTo>
                  <a:pt x="2803" y="2683"/>
                </a:lnTo>
                <a:lnTo>
                  <a:pt x="2733" y="2737"/>
                </a:lnTo>
                <a:lnTo>
                  <a:pt x="2658" y="2785"/>
                </a:lnTo>
                <a:lnTo>
                  <a:pt x="2580" y="2830"/>
                </a:lnTo>
                <a:lnTo>
                  <a:pt x="2586" y="2797"/>
                </a:lnTo>
                <a:lnTo>
                  <a:pt x="2590" y="2763"/>
                </a:lnTo>
                <a:lnTo>
                  <a:pt x="2591" y="2728"/>
                </a:lnTo>
                <a:lnTo>
                  <a:pt x="2585" y="2680"/>
                </a:lnTo>
                <a:lnTo>
                  <a:pt x="2574" y="2633"/>
                </a:lnTo>
                <a:lnTo>
                  <a:pt x="2557" y="2587"/>
                </a:lnTo>
                <a:lnTo>
                  <a:pt x="2623" y="2541"/>
                </a:lnTo>
                <a:lnTo>
                  <a:pt x="2687" y="2492"/>
                </a:lnTo>
                <a:lnTo>
                  <a:pt x="2747" y="2440"/>
                </a:lnTo>
                <a:lnTo>
                  <a:pt x="2803" y="2383"/>
                </a:lnTo>
                <a:lnTo>
                  <a:pt x="2856" y="2323"/>
                </a:lnTo>
                <a:lnTo>
                  <a:pt x="2907" y="2260"/>
                </a:lnTo>
                <a:lnTo>
                  <a:pt x="2952" y="2194"/>
                </a:lnTo>
                <a:lnTo>
                  <a:pt x="2994" y="2124"/>
                </a:lnTo>
                <a:lnTo>
                  <a:pt x="3030" y="2052"/>
                </a:lnTo>
                <a:lnTo>
                  <a:pt x="3063" y="1978"/>
                </a:lnTo>
                <a:lnTo>
                  <a:pt x="3091" y="1901"/>
                </a:lnTo>
                <a:lnTo>
                  <a:pt x="3114" y="1822"/>
                </a:lnTo>
                <a:lnTo>
                  <a:pt x="3132" y="1742"/>
                </a:lnTo>
                <a:lnTo>
                  <a:pt x="3145" y="1659"/>
                </a:lnTo>
                <a:lnTo>
                  <a:pt x="2883" y="1504"/>
                </a:lnTo>
                <a:lnTo>
                  <a:pt x="3145" y="1350"/>
                </a:lnTo>
                <a:lnTo>
                  <a:pt x="3132" y="1263"/>
                </a:lnTo>
                <a:lnTo>
                  <a:pt x="3112" y="1178"/>
                </a:lnTo>
                <a:lnTo>
                  <a:pt x="3088" y="1096"/>
                </a:lnTo>
                <a:lnTo>
                  <a:pt x="3057" y="1016"/>
                </a:lnTo>
                <a:lnTo>
                  <a:pt x="3022" y="939"/>
                </a:lnTo>
                <a:lnTo>
                  <a:pt x="2982" y="864"/>
                </a:lnTo>
                <a:lnTo>
                  <a:pt x="2937" y="793"/>
                </a:lnTo>
                <a:lnTo>
                  <a:pt x="2888" y="724"/>
                </a:lnTo>
                <a:lnTo>
                  <a:pt x="2835" y="659"/>
                </a:lnTo>
                <a:lnTo>
                  <a:pt x="2778" y="597"/>
                </a:lnTo>
                <a:lnTo>
                  <a:pt x="2716" y="540"/>
                </a:lnTo>
                <a:lnTo>
                  <a:pt x="2652" y="487"/>
                </a:lnTo>
                <a:lnTo>
                  <a:pt x="2583" y="438"/>
                </a:lnTo>
                <a:lnTo>
                  <a:pt x="2512" y="393"/>
                </a:lnTo>
                <a:lnTo>
                  <a:pt x="2437" y="353"/>
                </a:lnTo>
                <a:lnTo>
                  <a:pt x="2359" y="318"/>
                </a:lnTo>
                <a:lnTo>
                  <a:pt x="2280" y="288"/>
                </a:lnTo>
                <a:lnTo>
                  <a:pt x="2197" y="264"/>
                </a:lnTo>
                <a:lnTo>
                  <a:pt x="2112" y="244"/>
                </a:lnTo>
                <a:lnTo>
                  <a:pt x="2025" y="231"/>
                </a:lnTo>
                <a:lnTo>
                  <a:pt x="1872" y="492"/>
                </a:lnTo>
                <a:lnTo>
                  <a:pt x="1717" y="231"/>
                </a:lnTo>
                <a:lnTo>
                  <a:pt x="1630" y="244"/>
                </a:lnTo>
                <a:lnTo>
                  <a:pt x="1545" y="264"/>
                </a:lnTo>
                <a:lnTo>
                  <a:pt x="1463" y="288"/>
                </a:lnTo>
                <a:lnTo>
                  <a:pt x="1383" y="318"/>
                </a:lnTo>
                <a:lnTo>
                  <a:pt x="1305" y="354"/>
                </a:lnTo>
                <a:lnTo>
                  <a:pt x="1230" y="394"/>
                </a:lnTo>
                <a:lnTo>
                  <a:pt x="1159" y="439"/>
                </a:lnTo>
                <a:lnTo>
                  <a:pt x="1091" y="488"/>
                </a:lnTo>
                <a:lnTo>
                  <a:pt x="1026" y="541"/>
                </a:lnTo>
                <a:lnTo>
                  <a:pt x="964" y="598"/>
                </a:lnTo>
                <a:lnTo>
                  <a:pt x="907" y="660"/>
                </a:lnTo>
                <a:lnTo>
                  <a:pt x="854" y="725"/>
                </a:lnTo>
                <a:lnTo>
                  <a:pt x="805" y="794"/>
                </a:lnTo>
                <a:lnTo>
                  <a:pt x="765" y="748"/>
                </a:lnTo>
                <a:lnTo>
                  <a:pt x="724" y="707"/>
                </a:lnTo>
                <a:lnTo>
                  <a:pt x="682" y="672"/>
                </a:lnTo>
                <a:lnTo>
                  <a:pt x="640" y="641"/>
                </a:lnTo>
                <a:lnTo>
                  <a:pt x="693" y="571"/>
                </a:lnTo>
                <a:lnTo>
                  <a:pt x="751" y="503"/>
                </a:lnTo>
                <a:lnTo>
                  <a:pt x="812" y="439"/>
                </a:lnTo>
                <a:lnTo>
                  <a:pt x="876" y="378"/>
                </a:lnTo>
                <a:lnTo>
                  <a:pt x="944" y="321"/>
                </a:lnTo>
                <a:lnTo>
                  <a:pt x="1016" y="268"/>
                </a:lnTo>
                <a:lnTo>
                  <a:pt x="1090" y="220"/>
                </a:lnTo>
                <a:lnTo>
                  <a:pt x="1167" y="176"/>
                </a:lnTo>
                <a:lnTo>
                  <a:pt x="1248" y="136"/>
                </a:lnTo>
                <a:lnTo>
                  <a:pt x="1331" y="101"/>
                </a:lnTo>
                <a:lnTo>
                  <a:pt x="1415" y="71"/>
                </a:lnTo>
                <a:lnTo>
                  <a:pt x="1502" y="46"/>
                </a:lnTo>
                <a:lnTo>
                  <a:pt x="1592" y="27"/>
                </a:lnTo>
                <a:lnTo>
                  <a:pt x="1683" y="12"/>
                </a:lnTo>
                <a:lnTo>
                  <a:pt x="1776" y="3"/>
                </a:lnTo>
                <a:lnTo>
                  <a:pt x="18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+mj-ea"/>
              <a:ea typeface="+mj-ea"/>
            </a:endParaRPr>
          </a:p>
        </p:txBody>
      </p:sp>
      <p:grpSp>
        <p:nvGrpSpPr>
          <p:cNvPr id="26" name="Group 1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E07FEE74-6B90-47FA-8F66-4038BAEC69AF}"/>
              </a:ext>
            </a:extLst>
          </p:cNvPr>
          <p:cNvGrpSpPr/>
          <p:nvPr/>
        </p:nvGrpSpPr>
        <p:grpSpPr>
          <a:xfrm>
            <a:off x="5797167" y="1445005"/>
            <a:ext cx="597666" cy="147918"/>
            <a:chOff x="1237129" y="4625788"/>
            <a:chExt cx="597666" cy="147918"/>
          </a:xfrm>
        </p:grpSpPr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FBE1D2AA-63A6-4A7F-9062-777413D6A799}"/>
                </a:ext>
              </a:extLst>
            </p:cNvPr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75D1CDD5-DC3A-4966-9EB9-39D1CB151783}"/>
                </a:ext>
              </a:extLst>
            </p:cNvPr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F1ADDC77-062B-4180-BA57-C6E8347BDC0F}"/>
                </a:ext>
              </a:extLst>
            </p:cNvPr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0" name="矩形 29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0F316AE0-2E5F-4E4D-BE28-9D118A4478FF}"/>
              </a:ext>
            </a:extLst>
          </p:cNvPr>
          <p:cNvSpPr/>
          <p:nvPr/>
        </p:nvSpPr>
        <p:spPr>
          <a:xfrm>
            <a:off x="5797167" y="1880091"/>
            <a:ext cx="52975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常规益智玩具的市场上主流为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积木机器人</a:t>
            </a: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。</a:t>
            </a: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以积木为基础在起步阶段会需要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蓝图协助</a:t>
            </a: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上手。</a:t>
            </a: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复杂的构筑需要很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大量的时间投入</a:t>
            </a: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。</a:t>
            </a: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B680CE-9E00-2702-A182-1C76AD25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538" y="-60960"/>
            <a:ext cx="5160716" cy="691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">
        <p14:prism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sp>
        <p:nvSpPr>
          <p:cNvPr id="12" name="TextBox 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772CC118-8979-401C-A062-20EF89B1C2A3}"/>
              </a:ext>
            </a:extLst>
          </p:cNvPr>
          <p:cNvSpPr txBox="1"/>
          <p:nvPr/>
        </p:nvSpPr>
        <p:spPr>
          <a:xfrm>
            <a:off x="5584125" y="619668"/>
            <a:ext cx="5359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 charset="0"/>
                <a:cs typeface="Montserrat" charset="0"/>
              </a:rPr>
              <a:t>高端益智玩具市场</a:t>
            </a:r>
            <a:endParaRPr lang="ru-RU" sz="4800" b="1" i="1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7" name="Group 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41391E86-1A56-41C4-99D7-521BC3C33AD5}"/>
              </a:ext>
            </a:extLst>
          </p:cNvPr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5298378C-8FE3-4B9B-8BDC-A82AE0E80D78}"/>
                </a:ext>
              </a:extLst>
            </p:cNvPr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8FEE3C80-B159-4D80-BA3C-F73ED35123B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22" name="Freeform 13">
            <a:extLst>
              <a:ext uri="{FF2B5EF4-FFF2-40B4-BE49-F238E27FC236}">
                <a16:creationId xmlns:a16="http://schemas.microsoft.com/office/drawing/2014/main" id="{3ACC47A7-16E3-4FBE-9794-900A7FE46991}"/>
              </a:ext>
            </a:extLst>
          </p:cNvPr>
          <p:cNvSpPr>
            <a:spLocks noEditPoints="1"/>
          </p:cNvSpPr>
          <p:nvPr/>
        </p:nvSpPr>
        <p:spPr bwMode="auto">
          <a:xfrm>
            <a:off x="7187702" y="5358662"/>
            <a:ext cx="444277" cy="415847"/>
          </a:xfrm>
          <a:custGeom>
            <a:avLst/>
            <a:gdLst>
              <a:gd name="T0" fmla="*/ 2221 w 3375"/>
              <a:gd name="T1" fmla="*/ 1236 h 3159"/>
              <a:gd name="T2" fmla="*/ 2242 w 3375"/>
              <a:gd name="T3" fmla="*/ 1252 h 3159"/>
              <a:gd name="T4" fmla="*/ 2246 w 3375"/>
              <a:gd name="T5" fmla="*/ 1178 h 3159"/>
              <a:gd name="T6" fmla="*/ 2443 w 3375"/>
              <a:gd name="T7" fmla="*/ 1830 h 3159"/>
              <a:gd name="T8" fmla="*/ 1518 w 3375"/>
              <a:gd name="T9" fmla="*/ 982 h 3159"/>
              <a:gd name="T10" fmla="*/ 1704 w 3375"/>
              <a:gd name="T11" fmla="*/ 1062 h 3159"/>
              <a:gd name="T12" fmla="*/ 1771 w 3375"/>
              <a:gd name="T13" fmla="*/ 1272 h 3159"/>
              <a:gd name="T14" fmla="*/ 1664 w 3375"/>
              <a:gd name="T15" fmla="*/ 1457 h 3159"/>
              <a:gd name="T16" fmla="*/ 1501 w 3375"/>
              <a:gd name="T17" fmla="*/ 1570 h 3159"/>
              <a:gd name="T18" fmla="*/ 1787 w 3375"/>
              <a:gd name="T19" fmla="*/ 1655 h 3159"/>
              <a:gd name="T20" fmla="*/ 1208 w 3375"/>
              <a:gd name="T21" fmla="*/ 1662 h 3159"/>
              <a:gd name="T22" fmla="*/ 1331 w 3375"/>
              <a:gd name="T23" fmla="*/ 1466 h 3159"/>
              <a:gd name="T24" fmla="*/ 1494 w 3375"/>
              <a:gd name="T25" fmla="*/ 1347 h 3159"/>
              <a:gd name="T26" fmla="*/ 1558 w 3375"/>
              <a:gd name="T27" fmla="*/ 1236 h 3159"/>
              <a:gd name="T28" fmla="*/ 1470 w 3375"/>
              <a:gd name="T29" fmla="*/ 1173 h 3159"/>
              <a:gd name="T30" fmla="*/ 1358 w 3375"/>
              <a:gd name="T31" fmla="*/ 1243 h 3159"/>
              <a:gd name="T32" fmla="*/ 1203 w 3375"/>
              <a:gd name="T33" fmla="*/ 1144 h 3159"/>
              <a:gd name="T34" fmla="*/ 1300 w 3375"/>
              <a:gd name="T35" fmla="*/ 1038 h 3159"/>
              <a:gd name="T36" fmla="*/ 422 w 3375"/>
              <a:gd name="T37" fmla="*/ 734 h 3159"/>
              <a:gd name="T38" fmla="*/ 646 w 3375"/>
              <a:gd name="T39" fmla="*/ 863 h 3159"/>
              <a:gd name="T40" fmla="*/ 822 w 3375"/>
              <a:gd name="T41" fmla="*/ 1130 h 3159"/>
              <a:gd name="T42" fmla="*/ 827 w 3375"/>
              <a:gd name="T43" fmla="*/ 1309 h 3159"/>
              <a:gd name="T44" fmla="*/ 726 w 3375"/>
              <a:gd name="T45" fmla="*/ 1446 h 3159"/>
              <a:gd name="T46" fmla="*/ 639 w 3375"/>
              <a:gd name="T47" fmla="*/ 1590 h 3159"/>
              <a:gd name="T48" fmla="*/ 738 w 3375"/>
              <a:gd name="T49" fmla="*/ 1805 h 3159"/>
              <a:gd name="T50" fmla="*/ 955 w 3375"/>
              <a:gd name="T51" fmla="*/ 2061 h 3159"/>
              <a:gd name="T52" fmla="*/ 1210 w 3375"/>
              <a:gd name="T53" fmla="*/ 2306 h 3159"/>
              <a:gd name="T54" fmla="*/ 1454 w 3375"/>
              <a:gd name="T55" fmla="*/ 2483 h 3159"/>
              <a:gd name="T56" fmla="*/ 1636 w 3375"/>
              <a:gd name="T57" fmla="*/ 2506 h 3159"/>
              <a:gd name="T58" fmla="*/ 1770 w 3375"/>
              <a:gd name="T59" fmla="*/ 2381 h 3159"/>
              <a:gd name="T60" fmla="*/ 1919 w 3375"/>
              <a:gd name="T61" fmla="*/ 2316 h 3159"/>
              <a:gd name="T62" fmla="*/ 2131 w 3375"/>
              <a:gd name="T63" fmla="*/ 2388 h 3159"/>
              <a:gd name="T64" fmla="*/ 2384 w 3375"/>
              <a:gd name="T65" fmla="*/ 2614 h 3159"/>
              <a:gd name="T66" fmla="*/ 2412 w 3375"/>
              <a:gd name="T67" fmla="*/ 2819 h 3159"/>
              <a:gd name="T68" fmla="*/ 2291 w 3375"/>
              <a:gd name="T69" fmla="*/ 2989 h 3159"/>
              <a:gd name="T70" fmla="*/ 2131 w 3375"/>
              <a:gd name="T71" fmla="*/ 3129 h 3159"/>
              <a:gd name="T72" fmla="*/ 1830 w 3375"/>
              <a:gd name="T73" fmla="*/ 3144 h 3159"/>
              <a:gd name="T74" fmla="*/ 1384 w 3375"/>
              <a:gd name="T75" fmla="*/ 2974 h 3159"/>
              <a:gd name="T76" fmla="*/ 859 w 3375"/>
              <a:gd name="T77" fmla="*/ 2602 h 3159"/>
              <a:gd name="T78" fmla="*/ 372 w 3375"/>
              <a:gd name="T79" fmla="*/ 2070 h 3159"/>
              <a:gd name="T80" fmla="*/ 89 w 3375"/>
              <a:gd name="T81" fmla="*/ 1571 h 3159"/>
              <a:gd name="T82" fmla="*/ 0 w 3375"/>
              <a:gd name="T83" fmla="*/ 1179 h 3159"/>
              <a:gd name="T84" fmla="*/ 86 w 3375"/>
              <a:gd name="T85" fmla="*/ 956 h 3159"/>
              <a:gd name="T86" fmla="*/ 239 w 3375"/>
              <a:gd name="T87" fmla="*/ 807 h 3159"/>
              <a:gd name="T88" fmla="*/ 422 w 3375"/>
              <a:gd name="T89" fmla="*/ 734 h 3159"/>
              <a:gd name="T90" fmla="*/ 2434 w 3375"/>
              <a:gd name="T91" fmla="*/ 110 h 3159"/>
              <a:gd name="T92" fmla="*/ 2966 w 3375"/>
              <a:gd name="T93" fmla="*/ 475 h 3159"/>
              <a:gd name="T94" fmla="*/ 3298 w 3375"/>
              <a:gd name="T95" fmla="*/ 1030 h 3159"/>
              <a:gd name="T96" fmla="*/ 3364 w 3375"/>
              <a:gd name="T97" fmla="*/ 1692 h 3159"/>
              <a:gd name="T98" fmla="*/ 3155 w 3375"/>
              <a:gd name="T99" fmla="*/ 2287 h 3159"/>
              <a:gd name="T100" fmla="*/ 2733 w 3375"/>
              <a:gd name="T101" fmla="*/ 2737 h 3159"/>
              <a:gd name="T102" fmla="*/ 2574 w 3375"/>
              <a:gd name="T103" fmla="*/ 2633 h 3159"/>
              <a:gd name="T104" fmla="*/ 2907 w 3375"/>
              <a:gd name="T105" fmla="*/ 2260 h 3159"/>
              <a:gd name="T106" fmla="*/ 3132 w 3375"/>
              <a:gd name="T107" fmla="*/ 1742 h 3159"/>
              <a:gd name="T108" fmla="*/ 3057 w 3375"/>
              <a:gd name="T109" fmla="*/ 1016 h 3159"/>
              <a:gd name="T110" fmla="*/ 2716 w 3375"/>
              <a:gd name="T111" fmla="*/ 540 h 3159"/>
              <a:gd name="T112" fmla="*/ 2197 w 3375"/>
              <a:gd name="T113" fmla="*/ 264 h 3159"/>
              <a:gd name="T114" fmla="*/ 1463 w 3375"/>
              <a:gd name="T115" fmla="*/ 288 h 3159"/>
              <a:gd name="T116" fmla="*/ 964 w 3375"/>
              <a:gd name="T117" fmla="*/ 598 h 3159"/>
              <a:gd name="T118" fmla="*/ 640 w 3375"/>
              <a:gd name="T119" fmla="*/ 641 h 3159"/>
              <a:gd name="T120" fmla="*/ 1090 w 3375"/>
              <a:gd name="T121" fmla="*/ 220 h 3159"/>
              <a:gd name="T122" fmla="*/ 1683 w 3375"/>
              <a:gd name="T123" fmla="*/ 12 h 3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75" h="3159">
                <a:moveTo>
                  <a:pt x="2246" y="1178"/>
                </a:moveTo>
                <a:lnTo>
                  <a:pt x="2246" y="1180"/>
                </a:lnTo>
                <a:lnTo>
                  <a:pt x="2243" y="1186"/>
                </a:lnTo>
                <a:lnTo>
                  <a:pt x="2240" y="1197"/>
                </a:lnTo>
                <a:lnTo>
                  <a:pt x="2235" y="1208"/>
                </a:lnTo>
                <a:lnTo>
                  <a:pt x="2229" y="1222"/>
                </a:lnTo>
                <a:lnTo>
                  <a:pt x="2221" y="1236"/>
                </a:lnTo>
                <a:lnTo>
                  <a:pt x="2214" y="1251"/>
                </a:lnTo>
                <a:lnTo>
                  <a:pt x="2206" y="1264"/>
                </a:lnTo>
                <a:lnTo>
                  <a:pt x="2079" y="1456"/>
                </a:lnTo>
                <a:lnTo>
                  <a:pt x="2079" y="1458"/>
                </a:lnTo>
                <a:lnTo>
                  <a:pt x="2242" y="1458"/>
                </a:lnTo>
                <a:lnTo>
                  <a:pt x="2242" y="1271"/>
                </a:lnTo>
                <a:lnTo>
                  <a:pt x="2242" y="1252"/>
                </a:lnTo>
                <a:lnTo>
                  <a:pt x="2243" y="1233"/>
                </a:lnTo>
                <a:lnTo>
                  <a:pt x="2245" y="1216"/>
                </a:lnTo>
                <a:lnTo>
                  <a:pt x="2246" y="1201"/>
                </a:lnTo>
                <a:lnTo>
                  <a:pt x="2247" y="1188"/>
                </a:lnTo>
                <a:lnTo>
                  <a:pt x="2248" y="1181"/>
                </a:lnTo>
                <a:lnTo>
                  <a:pt x="2249" y="1178"/>
                </a:lnTo>
                <a:lnTo>
                  <a:pt x="2246" y="1178"/>
                </a:lnTo>
                <a:close/>
                <a:moveTo>
                  <a:pt x="2194" y="995"/>
                </a:moveTo>
                <a:lnTo>
                  <a:pt x="2443" y="995"/>
                </a:lnTo>
                <a:lnTo>
                  <a:pt x="2443" y="1458"/>
                </a:lnTo>
                <a:lnTo>
                  <a:pt x="2543" y="1458"/>
                </a:lnTo>
                <a:lnTo>
                  <a:pt x="2543" y="1627"/>
                </a:lnTo>
                <a:lnTo>
                  <a:pt x="2443" y="1627"/>
                </a:lnTo>
                <a:lnTo>
                  <a:pt x="2443" y="1830"/>
                </a:lnTo>
                <a:lnTo>
                  <a:pt x="2242" y="1830"/>
                </a:lnTo>
                <a:lnTo>
                  <a:pt x="2242" y="1627"/>
                </a:lnTo>
                <a:lnTo>
                  <a:pt x="1872" y="1627"/>
                </a:lnTo>
                <a:lnTo>
                  <a:pt x="1872" y="1503"/>
                </a:lnTo>
                <a:lnTo>
                  <a:pt x="2194" y="995"/>
                </a:lnTo>
                <a:close/>
                <a:moveTo>
                  <a:pt x="1489" y="981"/>
                </a:moveTo>
                <a:lnTo>
                  <a:pt x="1518" y="982"/>
                </a:lnTo>
                <a:lnTo>
                  <a:pt x="1547" y="986"/>
                </a:lnTo>
                <a:lnTo>
                  <a:pt x="1576" y="992"/>
                </a:lnTo>
                <a:lnTo>
                  <a:pt x="1605" y="1000"/>
                </a:lnTo>
                <a:lnTo>
                  <a:pt x="1632" y="1011"/>
                </a:lnTo>
                <a:lnTo>
                  <a:pt x="1658" y="1026"/>
                </a:lnTo>
                <a:lnTo>
                  <a:pt x="1682" y="1042"/>
                </a:lnTo>
                <a:lnTo>
                  <a:pt x="1704" y="1062"/>
                </a:lnTo>
                <a:lnTo>
                  <a:pt x="1724" y="1083"/>
                </a:lnTo>
                <a:lnTo>
                  <a:pt x="1741" y="1109"/>
                </a:lnTo>
                <a:lnTo>
                  <a:pt x="1755" y="1136"/>
                </a:lnTo>
                <a:lnTo>
                  <a:pt x="1765" y="1167"/>
                </a:lnTo>
                <a:lnTo>
                  <a:pt x="1771" y="1200"/>
                </a:lnTo>
                <a:lnTo>
                  <a:pt x="1773" y="1236"/>
                </a:lnTo>
                <a:lnTo>
                  <a:pt x="1771" y="1272"/>
                </a:lnTo>
                <a:lnTo>
                  <a:pt x="1765" y="1305"/>
                </a:lnTo>
                <a:lnTo>
                  <a:pt x="1755" y="1336"/>
                </a:lnTo>
                <a:lnTo>
                  <a:pt x="1742" y="1364"/>
                </a:lnTo>
                <a:lnTo>
                  <a:pt x="1725" y="1390"/>
                </a:lnTo>
                <a:lnTo>
                  <a:pt x="1707" y="1414"/>
                </a:lnTo>
                <a:lnTo>
                  <a:pt x="1686" y="1437"/>
                </a:lnTo>
                <a:lnTo>
                  <a:pt x="1664" y="1457"/>
                </a:lnTo>
                <a:lnTo>
                  <a:pt x="1640" y="1477"/>
                </a:lnTo>
                <a:lnTo>
                  <a:pt x="1617" y="1494"/>
                </a:lnTo>
                <a:lnTo>
                  <a:pt x="1592" y="1510"/>
                </a:lnTo>
                <a:lnTo>
                  <a:pt x="1569" y="1527"/>
                </a:lnTo>
                <a:lnTo>
                  <a:pt x="1545" y="1542"/>
                </a:lnTo>
                <a:lnTo>
                  <a:pt x="1523" y="1556"/>
                </a:lnTo>
                <a:lnTo>
                  <a:pt x="1501" y="1570"/>
                </a:lnTo>
                <a:lnTo>
                  <a:pt x="1483" y="1584"/>
                </a:lnTo>
                <a:lnTo>
                  <a:pt x="1466" y="1597"/>
                </a:lnTo>
                <a:lnTo>
                  <a:pt x="1452" y="1611"/>
                </a:lnTo>
                <a:lnTo>
                  <a:pt x="1441" y="1625"/>
                </a:lnTo>
                <a:lnTo>
                  <a:pt x="1435" y="1639"/>
                </a:lnTo>
                <a:lnTo>
                  <a:pt x="1432" y="1655"/>
                </a:lnTo>
                <a:lnTo>
                  <a:pt x="1787" y="1655"/>
                </a:lnTo>
                <a:lnTo>
                  <a:pt x="1787" y="1830"/>
                </a:lnTo>
                <a:lnTo>
                  <a:pt x="1209" y="1830"/>
                </a:lnTo>
                <a:lnTo>
                  <a:pt x="1204" y="1798"/>
                </a:lnTo>
                <a:lnTo>
                  <a:pt x="1201" y="1768"/>
                </a:lnTo>
                <a:lnTo>
                  <a:pt x="1199" y="1740"/>
                </a:lnTo>
                <a:lnTo>
                  <a:pt x="1202" y="1699"/>
                </a:lnTo>
                <a:lnTo>
                  <a:pt x="1208" y="1662"/>
                </a:lnTo>
                <a:lnTo>
                  <a:pt x="1217" y="1627"/>
                </a:lnTo>
                <a:lnTo>
                  <a:pt x="1230" y="1594"/>
                </a:lnTo>
                <a:lnTo>
                  <a:pt x="1247" y="1565"/>
                </a:lnTo>
                <a:lnTo>
                  <a:pt x="1265" y="1537"/>
                </a:lnTo>
                <a:lnTo>
                  <a:pt x="1286" y="1513"/>
                </a:lnTo>
                <a:lnTo>
                  <a:pt x="1307" y="1489"/>
                </a:lnTo>
                <a:lnTo>
                  <a:pt x="1331" y="1466"/>
                </a:lnTo>
                <a:lnTo>
                  <a:pt x="1355" y="1446"/>
                </a:lnTo>
                <a:lnTo>
                  <a:pt x="1380" y="1428"/>
                </a:lnTo>
                <a:lnTo>
                  <a:pt x="1404" y="1409"/>
                </a:lnTo>
                <a:lnTo>
                  <a:pt x="1428" y="1393"/>
                </a:lnTo>
                <a:lnTo>
                  <a:pt x="1451" y="1377"/>
                </a:lnTo>
                <a:lnTo>
                  <a:pt x="1474" y="1361"/>
                </a:lnTo>
                <a:lnTo>
                  <a:pt x="1494" y="1347"/>
                </a:lnTo>
                <a:lnTo>
                  <a:pt x="1513" y="1332"/>
                </a:lnTo>
                <a:lnTo>
                  <a:pt x="1528" y="1317"/>
                </a:lnTo>
                <a:lnTo>
                  <a:pt x="1541" y="1303"/>
                </a:lnTo>
                <a:lnTo>
                  <a:pt x="1551" y="1288"/>
                </a:lnTo>
                <a:lnTo>
                  <a:pt x="1558" y="1272"/>
                </a:lnTo>
                <a:lnTo>
                  <a:pt x="1560" y="1256"/>
                </a:lnTo>
                <a:lnTo>
                  <a:pt x="1558" y="1236"/>
                </a:lnTo>
                <a:lnTo>
                  <a:pt x="1551" y="1219"/>
                </a:lnTo>
                <a:lnTo>
                  <a:pt x="1542" y="1205"/>
                </a:lnTo>
                <a:lnTo>
                  <a:pt x="1531" y="1192"/>
                </a:lnTo>
                <a:lnTo>
                  <a:pt x="1518" y="1184"/>
                </a:lnTo>
                <a:lnTo>
                  <a:pt x="1502" y="1178"/>
                </a:lnTo>
                <a:lnTo>
                  <a:pt x="1486" y="1175"/>
                </a:lnTo>
                <a:lnTo>
                  <a:pt x="1470" y="1173"/>
                </a:lnTo>
                <a:lnTo>
                  <a:pt x="1447" y="1176"/>
                </a:lnTo>
                <a:lnTo>
                  <a:pt x="1427" y="1182"/>
                </a:lnTo>
                <a:lnTo>
                  <a:pt x="1408" y="1192"/>
                </a:lnTo>
                <a:lnTo>
                  <a:pt x="1392" y="1205"/>
                </a:lnTo>
                <a:lnTo>
                  <a:pt x="1379" y="1218"/>
                </a:lnTo>
                <a:lnTo>
                  <a:pt x="1366" y="1231"/>
                </a:lnTo>
                <a:lnTo>
                  <a:pt x="1358" y="1243"/>
                </a:lnTo>
                <a:lnTo>
                  <a:pt x="1351" y="1253"/>
                </a:lnTo>
                <a:lnTo>
                  <a:pt x="1348" y="1260"/>
                </a:lnTo>
                <a:lnTo>
                  <a:pt x="1346" y="1262"/>
                </a:lnTo>
                <a:lnTo>
                  <a:pt x="1195" y="1161"/>
                </a:lnTo>
                <a:lnTo>
                  <a:pt x="1196" y="1159"/>
                </a:lnTo>
                <a:lnTo>
                  <a:pt x="1199" y="1153"/>
                </a:lnTo>
                <a:lnTo>
                  <a:pt x="1203" y="1144"/>
                </a:lnTo>
                <a:lnTo>
                  <a:pt x="1210" y="1132"/>
                </a:lnTo>
                <a:lnTo>
                  <a:pt x="1219" y="1119"/>
                </a:lnTo>
                <a:lnTo>
                  <a:pt x="1230" y="1103"/>
                </a:lnTo>
                <a:lnTo>
                  <a:pt x="1244" y="1087"/>
                </a:lnTo>
                <a:lnTo>
                  <a:pt x="1260" y="1071"/>
                </a:lnTo>
                <a:lnTo>
                  <a:pt x="1278" y="1054"/>
                </a:lnTo>
                <a:lnTo>
                  <a:pt x="1300" y="1038"/>
                </a:lnTo>
                <a:lnTo>
                  <a:pt x="1324" y="1023"/>
                </a:lnTo>
                <a:lnTo>
                  <a:pt x="1351" y="1008"/>
                </a:lnTo>
                <a:lnTo>
                  <a:pt x="1381" y="997"/>
                </a:lnTo>
                <a:lnTo>
                  <a:pt x="1413" y="989"/>
                </a:lnTo>
                <a:lnTo>
                  <a:pt x="1449" y="983"/>
                </a:lnTo>
                <a:lnTo>
                  <a:pt x="1489" y="981"/>
                </a:lnTo>
                <a:close/>
                <a:moveTo>
                  <a:pt x="422" y="734"/>
                </a:moveTo>
                <a:lnTo>
                  <a:pt x="452" y="738"/>
                </a:lnTo>
                <a:lnTo>
                  <a:pt x="482" y="746"/>
                </a:lnTo>
                <a:lnTo>
                  <a:pt x="513" y="758"/>
                </a:lnTo>
                <a:lnTo>
                  <a:pt x="545" y="775"/>
                </a:lnTo>
                <a:lnTo>
                  <a:pt x="578" y="799"/>
                </a:lnTo>
                <a:lnTo>
                  <a:pt x="612" y="827"/>
                </a:lnTo>
                <a:lnTo>
                  <a:pt x="646" y="863"/>
                </a:lnTo>
                <a:lnTo>
                  <a:pt x="682" y="905"/>
                </a:lnTo>
                <a:lnTo>
                  <a:pt x="716" y="948"/>
                </a:lnTo>
                <a:lnTo>
                  <a:pt x="746" y="990"/>
                </a:lnTo>
                <a:lnTo>
                  <a:pt x="771" y="1028"/>
                </a:lnTo>
                <a:lnTo>
                  <a:pt x="792" y="1065"/>
                </a:lnTo>
                <a:lnTo>
                  <a:pt x="809" y="1098"/>
                </a:lnTo>
                <a:lnTo>
                  <a:pt x="822" y="1130"/>
                </a:lnTo>
                <a:lnTo>
                  <a:pt x="833" y="1161"/>
                </a:lnTo>
                <a:lnTo>
                  <a:pt x="839" y="1188"/>
                </a:lnTo>
                <a:lnTo>
                  <a:pt x="842" y="1215"/>
                </a:lnTo>
                <a:lnTo>
                  <a:pt x="843" y="1240"/>
                </a:lnTo>
                <a:lnTo>
                  <a:pt x="841" y="1264"/>
                </a:lnTo>
                <a:lnTo>
                  <a:pt x="836" y="1288"/>
                </a:lnTo>
                <a:lnTo>
                  <a:pt x="827" y="1309"/>
                </a:lnTo>
                <a:lnTo>
                  <a:pt x="818" y="1329"/>
                </a:lnTo>
                <a:lnTo>
                  <a:pt x="807" y="1350"/>
                </a:lnTo>
                <a:lnTo>
                  <a:pt x="794" y="1369"/>
                </a:lnTo>
                <a:lnTo>
                  <a:pt x="778" y="1389"/>
                </a:lnTo>
                <a:lnTo>
                  <a:pt x="762" y="1408"/>
                </a:lnTo>
                <a:lnTo>
                  <a:pt x="745" y="1428"/>
                </a:lnTo>
                <a:lnTo>
                  <a:pt x="726" y="1446"/>
                </a:lnTo>
                <a:lnTo>
                  <a:pt x="707" y="1465"/>
                </a:lnTo>
                <a:lnTo>
                  <a:pt x="687" y="1485"/>
                </a:lnTo>
                <a:lnTo>
                  <a:pt x="667" y="1505"/>
                </a:lnTo>
                <a:lnTo>
                  <a:pt x="653" y="1523"/>
                </a:lnTo>
                <a:lnTo>
                  <a:pt x="643" y="1543"/>
                </a:lnTo>
                <a:lnTo>
                  <a:pt x="639" y="1566"/>
                </a:lnTo>
                <a:lnTo>
                  <a:pt x="639" y="1590"/>
                </a:lnTo>
                <a:lnTo>
                  <a:pt x="643" y="1616"/>
                </a:lnTo>
                <a:lnTo>
                  <a:pt x="650" y="1644"/>
                </a:lnTo>
                <a:lnTo>
                  <a:pt x="662" y="1674"/>
                </a:lnTo>
                <a:lnTo>
                  <a:pt x="677" y="1705"/>
                </a:lnTo>
                <a:lnTo>
                  <a:pt x="694" y="1737"/>
                </a:lnTo>
                <a:lnTo>
                  <a:pt x="715" y="1770"/>
                </a:lnTo>
                <a:lnTo>
                  <a:pt x="738" y="1805"/>
                </a:lnTo>
                <a:lnTo>
                  <a:pt x="764" y="1840"/>
                </a:lnTo>
                <a:lnTo>
                  <a:pt x="793" y="1876"/>
                </a:lnTo>
                <a:lnTo>
                  <a:pt x="822" y="1912"/>
                </a:lnTo>
                <a:lnTo>
                  <a:pt x="853" y="1949"/>
                </a:lnTo>
                <a:lnTo>
                  <a:pt x="887" y="1986"/>
                </a:lnTo>
                <a:lnTo>
                  <a:pt x="920" y="2023"/>
                </a:lnTo>
                <a:lnTo>
                  <a:pt x="955" y="2061"/>
                </a:lnTo>
                <a:lnTo>
                  <a:pt x="990" y="2096"/>
                </a:lnTo>
                <a:lnTo>
                  <a:pt x="1026" y="2133"/>
                </a:lnTo>
                <a:lnTo>
                  <a:pt x="1063" y="2169"/>
                </a:lnTo>
                <a:lnTo>
                  <a:pt x="1099" y="2205"/>
                </a:lnTo>
                <a:lnTo>
                  <a:pt x="1136" y="2240"/>
                </a:lnTo>
                <a:lnTo>
                  <a:pt x="1173" y="2273"/>
                </a:lnTo>
                <a:lnTo>
                  <a:pt x="1210" y="2306"/>
                </a:lnTo>
                <a:lnTo>
                  <a:pt x="1247" y="2338"/>
                </a:lnTo>
                <a:lnTo>
                  <a:pt x="1284" y="2367"/>
                </a:lnTo>
                <a:lnTo>
                  <a:pt x="1319" y="2395"/>
                </a:lnTo>
                <a:lnTo>
                  <a:pt x="1354" y="2421"/>
                </a:lnTo>
                <a:lnTo>
                  <a:pt x="1389" y="2444"/>
                </a:lnTo>
                <a:lnTo>
                  <a:pt x="1423" y="2465"/>
                </a:lnTo>
                <a:lnTo>
                  <a:pt x="1454" y="2483"/>
                </a:lnTo>
                <a:lnTo>
                  <a:pt x="1486" y="2497"/>
                </a:lnTo>
                <a:lnTo>
                  <a:pt x="1516" y="2509"/>
                </a:lnTo>
                <a:lnTo>
                  <a:pt x="1543" y="2517"/>
                </a:lnTo>
                <a:lnTo>
                  <a:pt x="1570" y="2521"/>
                </a:lnTo>
                <a:lnTo>
                  <a:pt x="1593" y="2520"/>
                </a:lnTo>
                <a:lnTo>
                  <a:pt x="1616" y="2516"/>
                </a:lnTo>
                <a:lnTo>
                  <a:pt x="1636" y="2506"/>
                </a:lnTo>
                <a:lnTo>
                  <a:pt x="1654" y="2492"/>
                </a:lnTo>
                <a:lnTo>
                  <a:pt x="1674" y="2472"/>
                </a:lnTo>
                <a:lnTo>
                  <a:pt x="1694" y="2452"/>
                </a:lnTo>
                <a:lnTo>
                  <a:pt x="1713" y="2433"/>
                </a:lnTo>
                <a:lnTo>
                  <a:pt x="1733" y="2414"/>
                </a:lnTo>
                <a:lnTo>
                  <a:pt x="1751" y="2397"/>
                </a:lnTo>
                <a:lnTo>
                  <a:pt x="1770" y="2381"/>
                </a:lnTo>
                <a:lnTo>
                  <a:pt x="1790" y="2365"/>
                </a:lnTo>
                <a:lnTo>
                  <a:pt x="1809" y="2352"/>
                </a:lnTo>
                <a:lnTo>
                  <a:pt x="1830" y="2341"/>
                </a:lnTo>
                <a:lnTo>
                  <a:pt x="1850" y="2332"/>
                </a:lnTo>
                <a:lnTo>
                  <a:pt x="1873" y="2324"/>
                </a:lnTo>
                <a:lnTo>
                  <a:pt x="1895" y="2319"/>
                </a:lnTo>
                <a:lnTo>
                  <a:pt x="1919" y="2316"/>
                </a:lnTo>
                <a:lnTo>
                  <a:pt x="1944" y="2317"/>
                </a:lnTo>
                <a:lnTo>
                  <a:pt x="1971" y="2320"/>
                </a:lnTo>
                <a:lnTo>
                  <a:pt x="1999" y="2326"/>
                </a:lnTo>
                <a:lnTo>
                  <a:pt x="2029" y="2337"/>
                </a:lnTo>
                <a:lnTo>
                  <a:pt x="2061" y="2350"/>
                </a:lnTo>
                <a:lnTo>
                  <a:pt x="2095" y="2367"/>
                </a:lnTo>
                <a:lnTo>
                  <a:pt x="2131" y="2388"/>
                </a:lnTo>
                <a:lnTo>
                  <a:pt x="2170" y="2413"/>
                </a:lnTo>
                <a:lnTo>
                  <a:pt x="2211" y="2443"/>
                </a:lnTo>
                <a:lnTo>
                  <a:pt x="2255" y="2477"/>
                </a:lnTo>
                <a:lnTo>
                  <a:pt x="2297" y="2513"/>
                </a:lnTo>
                <a:lnTo>
                  <a:pt x="2332" y="2547"/>
                </a:lnTo>
                <a:lnTo>
                  <a:pt x="2360" y="2581"/>
                </a:lnTo>
                <a:lnTo>
                  <a:pt x="2384" y="2614"/>
                </a:lnTo>
                <a:lnTo>
                  <a:pt x="2401" y="2647"/>
                </a:lnTo>
                <a:lnTo>
                  <a:pt x="2414" y="2677"/>
                </a:lnTo>
                <a:lnTo>
                  <a:pt x="2422" y="2707"/>
                </a:lnTo>
                <a:lnTo>
                  <a:pt x="2425" y="2737"/>
                </a:lnTo>
                <a:lnTo>
                  <a:pt x="2424" y="2765"/>
                </a:lnTo>
                <a:lnTo>
                  <a:pt x="2419" y="2793"/>
                </a:lnTo>
                <a:lnTo>
                  <a:pt x="2412" y="2819"/>
                </a:lnTo>
                <a:lnTo>
                  <a:pt x="2400" y="2846"/>
                </a:lnTo>
                <a:lnTo>
                  <a:pt x="2387" y="2872"/>
                </a:lnTo>
                <a:lnTo>
                  <a:pt x="2371" y="2896"/>
                </a:lnTo>
                <a:lnTo>
                  <a:pt x="2352" y="2920"/>
                </a:lnTo>
                <a:lnTo>
                  <a:pt x="2333" y="2943"/>
                </a:lnTo>
                <a:lnTo>
                  <a:pt x="2312" y="2967"/>
                </a:lnTo>
                <a:lnTo>
                  <a:pt x="2291" y="2989"/>
                </a:lnTo>
                <a:lnTo>
                  <a:pt x="2269" y="3011"/>
                </a:lnTo>
                <a:lnTo>
                  <a:pt x="2247" y="3032"/>
                </a:lnTo>
                <a:lnTo>
                  <a:pt x="2224" y="3054"/>
                </a:lnTo>
                <a:lnTo>
                  <a:pt x="2203" y="3074"/>
                </a:lnTo>
                <a:lnTo>
                  <a:pt x="2183" y="3093"/>
                </a:lnTo>
                <a:lnTo>
                  <a:pt x="2160" y="3113"/>
                </a:lnTo>
                <a:lnTo>
                  <a:pt x="2131" y="3129"/>
                </a:lnTo>
                <a:lnTo>
                  <a:pt x="2100" y="3142"/>
                </a:lnTo>
                <a:lnTo>
                  <a:pt x="2064" y="3151"/>
                </a:lnTo>
                <a:lnTo>
                  <a:pt x="2024" y="3157"/>
                </a:lnTo>
                <a:lnTo>
                  <a:pt x="1980" y="3159"/>
                </a:lnTo>
                <a:lnTo>
                  <a:pt x="1933" y="3158"/>
                </a:lnTo>
                <a:lnTo>
                  <a:pt x="1883" y="3153"/>
                </a:lnTo>
                <a:lnTo>
                  <a:pt x="1830" y="3144"/>
                </a:lnTo>
                <a:lnTo>
                  <a:pt x="1773" y="3131"/>
                </a:lnTo>
                <a:lnTo>
                  <a:pt x="1714" y="3115"/>
                </a:lnTo>
                <a:lnTo>
                  <a:pt x="1652" y="3094"/>
                </a:lnTo>
                <a:lnTo>
                  <a:pt x="1588" y="3071"/>
                </a:lnTo>
                <a:lnTo>
                  <a:pt x="1522" y="3042"/>
                </a:lnTo>
                <a:lnTo>
                  <a:pt x="1453" y="3011"/>
                </a:lnTo>
                <a:lnTo>
                  <a:pt x="1384" y="2974"/>
                </a:lnTo>
                <a:lnTo>
                  <a:pt x="1312" y="2934"/>
                </a:lnTo>
                <a:lnTo>
                  <a:pt x="1240" y="2889"/>
                </a:lnTo>
                <a:lnTo>
                  <a:pt x="1165" y="2841"/>
                </a:lnTo>
                <a:lnTo>
                  <a:pt x="1089" y="2788"/>
                </a:lnTo>
                <a:lnTo>
                  <a:pt x="1014" y="2729"/>
                </a:lnTo>
                <a:lnTo>
                  <a:pt x="937" y="2668"/>
                </a:lnTo>
                <a:lnTo>
                  <a:pt x="859" y="2602"/>
                </a:lnTo>
                <a:lnTo>
                  <a:pt x="781" y="2531"/>
                </a:lnTo>
                <a:lnTo>
                  <a:pt x="704" y="2455"/>
                </a:lnTo>
                <a:lnTo>
                  <a:pt x="629" y="2378"/>
                </a:lnTo>
                <a:lnTo>
                  <a:pt x="557" y="2300"/>
                </a:lnTo>
                <a:lnTo>
                  <a:pt x="491" y="2222"/>
                </a:lnTo>
                <a:lnTo>
                  <a:pt x="430" y="2145"/>
                </a:lnTo>
                <a:lnTo>
                  <a:pt x="372" y="2070"/>
                </a:lnTo>
                <a:lnTo>
                  <a:pt x="319" y="1994"/>
                </a:lnTo>
                <a:lnTo>
                  <a:pt x="270" y="1921"/>
                </a:lnTo>
                <a:lnTo>
                  <a:pt x="225" y="1847"/>
                </a:lnTo>
                <a:lnTo>
                  <a:pt x="185" y="1775"/>
                </a:lnTo>
                <a:lnTo>
                  <a:pt x="148" y="1706"/>
                </a:lnTo>
                <a:lnTo>
                  <a:pt x="117" y="1637"/>
                </a:lnTo>
                <a:lnTo>
                  <a:pt x="89" y="1571"/>
                </a:lnTo>
                <a:lnTo>
                  <a:pt x="64" y="1507"/>
                </a:lnTo>
                <a:lnTo>
                  <a:pt x="44" y="1446"/>
                </a:lnTo>
                <a:lnTo>
                  <a:pt x="28" y="1387"/>
                </a:lnTo>
                <a:lnTo>
                  <a:pt x="15" y="1330"/>
                </a:lnTo>
                <a:lnTo>
                  <a:pt x="6" y="1276"/>
                </a:lnTo>
                <a:lnTo>
                  <a:pt x="1" y="1226"/>
                </a:lnTo>
                <a:lnTo>
                  <a:pt x="0" y="1179"/>
                </a:lnTo>
                <a:lnTo>
                  <a:pt x="2" y="1135"/>
                </a:lnTo>
                <a:lnTo>
                  <a:pt x="8" y="1095"/>
                </a:lnTo>
                <a:lnTo>
                  <a:pt x="17" y="1059"/>
                </a:lnTo>
                <a:lnTo>
                  <a:pt x="30" y="1028"/>
                </a:lnTo>
                <a:lnTo>
                  <a:pt x="46" y="1000"/>
                </a:lnTo>
                <a:lnTo>
                  <a:pt x="65" y="977"/>
                </a:lnTo>
                <a:lnTo>
                  <a:pt x="86" y="956"/>
                </a:lnTo>
                <a:lnTo>
                  <a:pt x="106" y="935"/>
                </a:lnTo>
                <a:lnTo>
                  <a:pt x="127" y="912"/>
                </a:lnTo>
                <a:lnTo>
                  <a:pt x="148" y="891"/>
                </a:lnTo>
                <a:lnTo>
                  <a:pt x="171" y="868"/>
                </a:lnTo>
                <a:lnTo>
                  <a:pt x="192" y="847"/>
                </a:lnTo>
                <a:lnTo>
                  <a:pt x="216" y="826"/>
                </a:lnTo>
                <a:lnTo>
                  <a:pt x="239" y="807"/>
                </a:lnTo>
                <a:lnTo>
                  <a:pt x="263" y="789"/>
                </a:lnTo>
                <a:lnTo>
                  <a:pt x="288" y="773"/>
                </a:lnTo>
                <a:lnTo>
                  <a:pt x="314" y="759"/>
                </a:lnTo>
                <a:lnTo>
                  <a:pt x="340" y="749"/>
                </a:lnTo>
                <a:lnTo>
                  <a:pt x="367" y="740"/>
                </a:lnTo>
                <a:lnTo>
                  <a:pt x="395" y="735"/>
                </a:lnTo>
                <a:lnTo>
                  <a:pt x="422" y="734"/>
                </a:lnTo>
                <a:close/>
                <a:moveTo>
                  <a:pt x="1872" y="0"/>
                </a:moveTo>
                <a:lnTo>
                  <a:pt x="1970" y="4"/>
                </a:lnTo>
                <a:lnTo>
                  <a:pt x="2067" y="13"/>
                </a:lnTo>
                <a:lnTo>
                  <a:pt x="2162" y="29"/>
                </a:lnTo>
                <a:lnTo>
                  <a:pt x="2255" y="50"/>
                </a:lnTo>
                <a:lnTo>
                  <a:pt x="2346" y="77"/>
                </a:lnTo>
                <a:lnTo>
                  <a:pt x="2434" y="110"/>
                </a:lnTo>
                <a:lnTo>
                  <a:pt x="2520" y="147"/>
                </a:lnTo>
                <a:lnTo>
                  <a:pt x="2603" y="190"/>
                </a:lnTo>
                <a:lnTo>
                  <a:pt x="2683" y="238"/>
                </a:lnTo>
                <a:lnTo>
                  <a:pt x="2758" y="291"/>
                </a:lnTo>
                <a:lnTo>
                  <a:pt x="2832" y="348"/>
                </a:lnTo>
                <a:lnTo>
                  <a:pt x="2900" y="409"/>
                </a:lnTo>
                <a:lnTo>
                  <a:pt x="2966" y="475"/>
                </a:lnTo>
                <a:lnTo>
                  <a:pt x="3027" y="544"/>
                </a:lnTo>
                <a:lnTo>
                  <a:pt x="3085" y="617"/>
                </a:lnTo>
                <a:lnTo>
                  <a:pt x="3137" y="693"/>
                </a:lnTo>
                <a:lnTo>
                  <a:pt x="3185" y="773"/>
                </a:lnTo>
                <a:lnTo>
                  <a:pt x="3228" y="855"/>
                </a:lnTo>
                <a:lnTo>
                  <a:pt x="3266" y="941"/>
                </a:lnTo>
                <a:lnTo>
                  <a:pt x="3298" y="1030"/>
                </a:lnTo>
                <a:lnTo>
                  <a:pt x="3325" y="1120"/>
                </a:lnTo>
                <a:lnTo>
                  <a:pt x="3346" y="1213"/>
                </a:lnTo>
                <a:lnTo>
                  <a:pt x="3363" y="1308"/>
                </a:lnTo>
                <a:lnTo>
                  <a:pt x="3372" y="1405"/>
                </a:lnTo>
                <a:lnTo>
                  <a:pt x="3375" y="1504"/>
                </a:lnTo>
                <a:lnTo>
                  <a:pt x="3372" y="1598"/>
                </a:lnTo>
                <a:lnTo>
                  <a:pt x="3364" y="1692"/>
                </a:lnTo>
                <a:lnTo>
                  <a:pt x="3349" y="1783"/>
                </a:lnTo>
                <a:lnTo>
                  <a:pt x="3329" y="1873"/>
                </a:lnTo>
                <a:lnTo>
                  <a:pt x="3304" y="1960"/>
                </a:lnTo>
                <a:lnTo>
                  <a:pt x="3274" y="2046"/>
                </a:lnTo>
                <a:lnTo>
                  <a:pt x="3239" y="2129"/>
                </a:lnTo>
                <a:lnTo>
                  <a:pt x="3199" y="2209"/>
                </a:lnTo>
                <a:lnTo>
                  <a:pt x="3155" y="2287"/>
                </a:lnTo>
                <a:lnTo>
                  <a:pt x="3106" y="2361"/>
                </a:lnTo>
                <a:lnTo>
                  <a:pt x="3054" y="2433"/>
                </a:lnTo>
                <a:lnTo>
                  <a:pt x="2997" y="2500"/>
                </a:lnTo>
                <a:lnTo>
                  <a:pt x="2936" y="2565"/>
                </a:lnTo>
                <a:lnTo>
                  <a:pt x="2872" y="2626"/>
                </a:lnTo>
                <a:lnTo>
                  <a:pt x="2803" y="2683"/>
                </a:lnTo>
                <a:lnTo>
                  <a:pt x="2733" y="2737"/>
                </a:lnTo>
                <a:lnTo>
                  <a:pt x="2658" y="2785"/>
                </a:lnTo>
                <a:lnTo>
                  <a:pt x="2580" y="2830"/>
                </a:lnTo>
                <a:lnTo>
                  <a:pt x="2586" y="2797"/>
                </a:lnTo>
                <a:lnTo>
                  <a:pt x="2590" y="2763"/>
                </a:lnTo>
                <a:lnTo>
                  <a:pt x="2591" y="2728"/>
                </a:lnTo>
                <a:lnTo>
                  <a:pt x="2585" y="2680"/>
                </a:lnTo>
                <a:lnTo>
                  <a:pt x="2574" y="2633"/>
                </a:lnTo>
                <a:lnTo>
                  <a:pt x="2557" y="2587"/>
                </a:lnTo>
                <a:lnTo>
                  <a:pt x="2623" y="2541"/>
                </a:lnTo>
                <a:lnTo>
                  <a:pt x="2687" y="2492"/>
                </a:lnTo>
                <a:lnTo>
                  <a:pt x="2747" y="2440"/>
                </a:lnTo>
                <a:lnTo>
                  <a:pt x="2803" y="2383"/>
                </a:lnTo>
                <a:lnTo>
                  <a:pt x="2856" y="2323"/>
                </a:lnTo>
                <a:lnTo>
                  <a:pt x="2907" y="2260"/>
                </a:lnTo>
                <a:lnTo>
                  <a:pt x="2952" y="2194"/>
                </a:lnTo>
                <a:lnTo>
                  <a:pt x="2994" y="2124"/>
                </a:lnTo>
                <a:lnTo>
                  <a:pt x="3030" y="2052"/>
                </a:lnTo>
                <a:lnTo>
                  <a:pt x="3063" y="1978"/>
                </a:lnTo>
                <a:lnTo>
                  <a:pt x="3091" y="1901"/>
                </a:lnTo>
                <a:lnTo>
                  <a:pt x="3114" y="1822"/>
                </a:lnTo>
                <a:lnTo>
                  <a:pt x="3132" y="1742"/>
                </a:lnTo>
                <a:lnTo>
                  <a:pt x="3145" y="1659"/>
                </a:lnTo>
                <a:lnTo>
                  <a:pt x="2883" y="1504"/>
                </a:lnTo>
                <a:lnTo>
                  <a:pt x="3145" y="1350"/>
                </a:lnTo>
                <a:lnTo>
                  <a:pt x="3132" y="1263"/>
                </a:lnTo>
                <a:lnTo>
                  <a:pt x="3112" y="1178"/>
                </a:lnTo>
                <a:lnTo>
                  <a:pt x="3088" y="1096"/>
                </a:lnTo>
                <a:lnTo>
                  <a:pt x="3057" y="1016"/>
                </a:lnTo>
                <a:lnTo>
                  <a:pt x="3022" y="939"/>
                </a:lnTo>
                <a:lnTo>
                  <a:pt x="2982" y="864"/>
                </a:lnTo>
                <a:lnTo>
                  <a:pt x="2937" y="793"/>
                </a:lnTo>
                <a:lnTo>
                  <a:pt x="2888" y="724"/>
                </a:lnTo>
                <a:lnTo>
                  <a:pt x="2835" y="659"/>
                </a:lnTo>
                <a:lnTo>
                  <a:pt x="2778" y="597"/>
                </a:lnTo>
                <a:lnTo>
                  <a:pt x="2716" y="540"/>
                </a:lnTo>
                <a:lnTo>
                  <a:pt x="2652" y="487"/>
                </a:lnTo>
                <a:lnTo>
                  <a:pt x="2583" y="438"/>
                </a:lnTo>
                <a:lnTo>
                  <a:pt x="2512" y="393"/>
                </a:lnTo>
                <a:lnTo>
                  <a:pt x="2437" y="353"/>
                </a:lnTo>
                <a:lnTo>
                  <a:pt x="2359" y="318"/>
                </a:lnTo>
                <a:lnTo>
                  <a:pt x="2280" y="288"/>
                </a:lnTo>
                <a:lnTo>
                  <a:pt x="2197" y="264"/>
                </a:lnTo>
                <a:lnTo>
                  <a:pt x="2112" y="244"/>
                </a:lnTo>
                <a:lnTo>
                  <a:pt x="2025" y="231"/>
                </a:lnTo>
                <a:lnTo>
                  <a:pt x="1872" y="492"/>
                </a:lnTo>
                <a:lnTo>
                  <a:pt x="1717" y="231"/>
                </a:lnTo>
                <a:lnTo>
                  <a:pt x="1630" y="244"/>
                </a:lnTo>
                <a:lnTo>
                  <a:pt x="1545" y="264"/>
                </a:lnTo>
                <a:lnTo>
                  <a:pt x="1463" y="288"/>
                </a:lnTo>
                <a:lnTo>
                  <a:pt x="1383" y="318"/>
                </a:lnTo>
                <a:lnTo>
                  <a:pt x="1305" y="354"/>
                </a:lnTo>
                <a:lnTo>
                  <a:pt x="1230" y="394"/>
                </a:lnTo>
                <a:lnTo>
                  <a:pt x="1159" y="439"/>
                </a:lnTo>
                <a:lnTo>
                  <a:pt x="1091" y="488"/>
                </a:lnTo>
                <a:lnTo>
                  <a:pt x="1026" y="541"/>
                </a:lnTo>
                <a:lnTo>
                  <a:pt x="964" y="598"/>
                </a:lnTo>
                <a:lnTo>
                  <a:pt x="907" y="660"/>
                </a:lnTo>
                <a:lnTo>
                  <a:pt x="854" y="725"/>
                </a:lnTo>
                <a:lnTo>
                  <a:pt x="805" y="794"/>
                </a:lnTo>
                <a:lnTo>
                  <a:pt x="765" y="748"/>
                </a:lnTo>
                <a:lnTo>
                  <a:pt x="724" y="707"/>
                </a:lnTo>
                <a:lnTo>
                  <a:pt x="682" y="672"/>
                </a:lnTo>
                <a:lnTo>
                  <a:pt x="640" y="641"/>
                </a:lnTo>
                <a:lnTo>
                  <a:pt x="693" y="571"/>
                </a:lnTo>
                <a:lnTo>
                  <a:pt x="751" y="503"/>
                </a:lnTo>
                <a:lnTo>
                  <a:pt x="812" y="439"/>
                </a:lnTo>
                <a:lnTo>
                  <a:pt x="876" y="378"/>
                </a:lnTo>
                <a:lnTo>
                  <a:pt x="944" y="321"/>
                </a:lnTo>
                <a:lnTo>
                  <a:pt x="1016" y="268"/>
                </a:lnTo>
                <a:lnTo>
                  <a:pt x="1090" y="220"/>
                </a:lnTo>
                <a:lnTo>
                  <a:pt x="1167" y="176"/>
                </a:lnTo>
                <a:lnTo>
                  <a:pt x="1248" y="136"/>
                </a:lnTo>
                <a:lnTo>
                  <a:pt x="1331" y="101"/>
                </a:lnTo>
                <a:lnTo>
                  <a:pt x="1415" y="71"/>
                </a:lnTo>
                <a:lnTo>
                  <a:pt x="1502" y="46"/>
                </a:lnTo>
                <a:lnTo>
                  <a:pt x="1592" y="27"/>
                </a:lnTo>
                <a:lnTo>
                  <a:pt x="1683" y="12"/>
                </a:lnTo>
                <a:lnTo>
                  <a:pt x="1776" y="3"/>
                </a:lnTo>
                <a:lnTo>
                  <a:pt x="18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+mj-ea"/>
              <a:ea typeface="+mj-ea"/>
            </a:endParaRPr>
          </a:p>
        </p:txBody>
      </p:sp>
      <p:grpSp>
        <p:nvGrpSpPr>
          <p:cNvPr id="26" name="Group 1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E07FEE74-6B90-47FA-8F66-4038BAEC69AF}"/>
              </a:ext>
            </a:extLst>
          </p:cNvPr>
          <p:cNvGrpSpPr/>
          <p:nvPr/>
        </p:nvGrpSpPr>
        <p:grpSpPr>
          <a:xfrm>
            <a:off x="5797167" y="1445005"/>
            <a:ext cx="597666" cy="147918"/>
            <a:chOff x="1237129" y="4625788"/>
            <a:chExt cx="597666" cy="147918"/>
          </a:xfrm>
        </p:grpSpPr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FBE1D2AA-63A6-4A7F-9062-777413D6A799}"/>
                </a:ext>
              </a:extLst>
            </p:cNvPr>
            <p:cNvSpPr/>
            <p:nvPr/>
          </p:nvSpPr>
          <p:spPr>
            <a:xfrm>
              <a:off x="1237129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75D1CDD5-DC3A-4966-9EB9-39D1CB151783}"/>
                </a:ext>
              </a:extLst>
            </p:cNvPr>
            <p:cNvSpPr/>
            <p:nvPr/>
          </p:nvSpPr>
          <p:spPr>
            <a:xfrm>
              <a:off x="1462003" y="4625788"/>
              <a:ext cx="147918" cy="14791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F1ADDC77-062B-4180-BA57-C6E8347BDC0F}"/>
                </a:ext>
              </a:extLst>
            </p:cNvPr>
            <p:cNvSpPr/>
            <p:nvPr/>
          </p:nvSpPr>
          <p:spPr>
            <a:xfrm>
              <a:off x="1686877" y="4625788"/>
              <a:ext cx="147918" cy="1479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0" name="矩形 29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0F316AE0-2E5F-4E4D-BE28-9D118A4478FF}"/>
              </a:ext>
            </a:extLst>
          </p:cNvPr>
          <p:cNvSpPr/>
          <p:nvPr/>
        </p:nvSpPr>
        <p:spPr>
          <a:xfrm>
            <a:off x="5797167" y="1880091"/>
            <a:ext cx="52975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高端市场更加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强调软硬件结合</a:t>
            </a: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，会有更高的入门门槛。</a:t>
            </a: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复杂的构筑需要很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大量的时间投入</a:t>
            </a:r>
            <a:r>
              <a:rPr lang="zh-CN" altLang="en-US" sz="2400" dirty="0">
                <a:solidFill>
                  <a:srgbClr val="283445"/>
                </a:solidFill>
                <a:latin typeface="+mj-ea"/>
                <a:ea typeface="+mj-ea"/>
              </a:rPr>
              <a:t>。</a:t>
            </a:r>
            <a:endParaRPr lang="en-US" altLang="zh-CN" sz="2400" dirty="0">
              <a:solidFill>
                <a:srgbClr val="283445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72B76F-5492-8F44-3595-3140D0A1C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836415" cy="31729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BE71AC-8B36-B641-996F-3226F467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23" y="3172934"/>
            <a:ext cx="4287817" cy="367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0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">
        <p14:prism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8A65F205-7E9E-42BE-AFB3-6178804DD6AA}"/>
              </a:ext>
            </a:extLst>
          </p:cNvPr>
          <p:cNvSpPr txBox="1"/>
          <p:nvPr/>
        </p:nvSpPr>
        <p:spPr>
          <a:xfrm rot="16200000">
            <a:off x="-1406095" y="3854532"/>
            <a:ext cx="3696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  <a:endParaRPr lang="ru-RU" sz="4800" b="1" i="1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7" name="Rectangle 6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altLang="zh-CN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9" name="TextBox 8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 txBox="1"/>
          <p:nvPr/>
        </p:nvSpPr>
        <p:spPr>
          <a:xfrm>
            <a:off x="5814262" y="876164"/>
            <a:ext cx="4602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spc="3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所以实际上产品丰富度是呈现一个</a:t>
            </a:r>
            <a:r>
              <a:rPr lang="zh-CN" altLang="en-US" sz="2400" b="1" spc="3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正三角分布</a:t>
            </a:r>
            <a:r>
              <a:rPr lang="zh-CN" altLang="en-US" sz="2400" b="1" spc="3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的</a:t>
            </a:r>
            <a:endParaRPr lang="en-US" altLang="zh-CN" sz="2400" b="1" spc="30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spc="30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spc="3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基础与高端玩具</a:t>
            </a:r>
            <a:r>
              <a:rPr lang="zh-CN" altLang="en-US" sz="2400" b="1" spc="3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难度跨度</a:t>
            </a:r>
            <a:r>
              <a:rPr lang="zh-CN" altLang="en-US" sz="2400" b="1" spc="30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十分的夸张</a:t>
            </a:r>
            <a:endParaRPr lang="en-US" altLang="zh-CN" sz="2400" b="1" spc="30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spc="30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26" name="TextBox 2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52BC4B2E-4EE0-411A-829B-FF38A481598E}"/>
              </a:ext>
            </a:extLst>
          </p:cNvPr>
          <p:cNvSpPr txBox="1"/>
          <p:nvPr/>
        </p:nvSpPr>
        <p:spPr>
          <a:xfrm>
            <a:off x="4172278" y="5539617"/>
            <a:ext cx="152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99%</a:t>
            </a:r>
            <a:endParaRPr lang="en-US" sz="36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7" name="TextBox 26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77ACE625-E36D-4B91-B2D0-B4C19DF677AF}"/>
              </a:ext>
            </a:extLst>
          </p:cNvPr>
          <p:cNvSpPr txBox="1"/>
          <p:nvPr/>
        </p:nvSpPr>
        <p:spPr>
          <a:xfrm>
            <a:off x="3925017" y="6214196"/>
            <a:ext cx="188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</a:rPr>
              <a:t>PROJECT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B13F793-833A-A4B0-67A7-826CF0A2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38" y="-35600"/>
            <a:ext cx="4467895" cy="69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000">
        <p14:pan dir="u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F0DE451-1994-8D0C-F4E7-497A480FF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r="4880"/>
          <a:stretch/>
        </p:blipFill>
        <p:spPr bwMode="auto">
          <a:xfrm>
            <a:off x="7798283" y="2713556"/>
            <a:ext cx="3201613" cy="19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261594-A807-E6FF-0FA4-C6D01D9CC5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7" y="2663236"/>
            <a:ext cx="3121729" cy="1991180"/>
          </a:xfrm>
          <a:prstGeom prst="rect">
            <a:avLst/>
          </a:prstGeom>
        </p:spPr>
      </p:pic>
      <p:sp>
        <p:nvSpPr>
          <p:cNvPr id="14" name="PA_库_文本框 13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1"/>
            </p:custDataLst>
          </p:nvPr>
        </p:nvSpPr>
        <p:spPr>
          <a:xfrm>
            <a:off x="510988" y="5526274"/>
            <a:ext cx="3724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bg1"/>
                </a:solidFill>
              </a:rPr>
              <a:t>The Company</a:t>
            </a:r>
          </a:p>
        </p:txBody>
      </p:sp>
      <p:sp>
        <p:nvSpPr>
          <p:cNvPr id="16" name="PA_库_文本框 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2"/>
            </p:custDataLst>
          </p:nvPr>
        </p:nvSpPr>
        <p:spPr>
          <a:xfrm>
            <a:off x="8831238" y="5526274"/>
            <a:ext cx="1999201" cy="25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bg1"/>
                </a:solidFill>
              </a:rPr>
              <a:t>The Company</a:t>
            </a:r>
          </a:p>
        </p:txBody>
      </p:sp>
      <p:sp>
        <p:nvSpPr>
          <p:cNvPr id="18" name="PA_库_文本框 17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>
            <p:custDataLst>
              <p:tags r:id="rId3"/>
            </p:custDataLst>
          </p:nvPr>
        </p:nvSpPr>
        <p:spPr>
          <a:xfrm>
            <a:off x="5094189" y="5078005"/>
            <a:ext cx="1999201" cy="25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bg1"/>
                </a:solidFill>
              </a:rPr>
              <a:t>The Company</a:t>
            </a:r>
          </a:p>
        </p:txBody>
      </p:sp>
      <p:sp>
        <p:nvSpPr>
          <p:cNvPr id="21" name="Freeform: Shape 2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782414" y="2203501"/>
            <a:ext cx="622750" cy="403201"/>
          </a:xfrm>
          <a:custGeom>
            <a:avLst/>
            <a:gdLst/>
            <a:ahLst/>
            <a:cxnLst/>
            <a:rect l="l" t="t" r="r" b="b"/>
            <a:pathLst>
              <a:path w="249808" h="161739">
                <a:moveTo>
                  <a:pt x="245214" y="0"/>
                </a:moveTo>
                <a:lnTo>
                  <a:pt x="245214" y="16000"/>
                </a:lnTo>
                <a:lnTo>
                  <a:pt x="235101" y="19584"/>
                </a:lnTo>
                <a:cubicBezTo>
                  <a:pt x="227325" y="23567"/>
                  <a:pt x="220782" y="29281"/>
                  <a:pt x="215469" y="36725"/>
                </a:cubicBezTo>
                <a:cubicBezTo>
                  <a:pt x="210157" y="44169"/>
                  <a:pt x="207500" y="51335"/>
                  <a:pt x="207500" y="58224"/>
                </a:cubicBezTo>
                <a:cubicBezTo>
                  <a:pt x="207500" y="63666"/>
                  <a:pt x="208027" y="67702"/>
                  <a:pt x="209081" y="70334"/>
                </a:cubicBezTo>
                <a:cubicBezTo>
                  <a:pt x="210134" y="72966"/>
                  <a:pt x="210896" y="74411"/>
                  <a:pt x="211367" y="74669"/>
                </a:cubicBezTo>
                <a:cubicBezTo>
                  <a:pt x="213331" y="75869"/>
                  <a:pt x="217028" y="77951"/>
                  <a:pt x="222459" y="80916"/>
                </a:cubicBezTo>
                <a:cubicBezTo>
                  <a:pt x="240692" y="90802"/>
                  <a:pt x="249808" y="102930"/>
                  <a:pt x="249808" y="117301"/>
                </a:cubicBezTo>
                <a:cubicBezTo>
                  <a:pt x="249808" y="130595"/>
                  <a:pt x="245210" y="141324"/>
                  <a:pt x="236014" y="149490"/>
                </a:cubicBezTo>
                <a:cubicBezTo>
                  <a:pt x="226817" y="157656"/>
                  <a:pt x="214969" y="161739"/>
                  <a:pt x="200468" y="161739"/>
                </a:cubicBezTo>
                <a:cubicBezTo>
                  <a:pt x="182811" y="161739"/>
                  <a:pt x="168426" y="156054"/>
                  <a:pt x="157313" y="144684"/>
                </a:cubicBezTo>
                <a:cubicBezTo>
                  <a:pt x="146200" y="133315"/>
                  <a:pt x="140643" y="118608"/>
                  <a:pt x="140643" y="100563"/>
                </a:cubicBezTo>
                <a:cubicBezTo>
                  <a:pt x="140643" y="72689"/>
                  <a:pt x="149535" y="49503"/>
                  <a:pt x="167319" y="31003"/>
                </a:cubicBezTo>
                <a:cubicBezTo>
                  <a:pt x="185104" y="12504"/>
                  <a:pt x="211069" y="2169"/>
                  <a:pt x="245214" y="0"/>
                </a:cubicBezTo>
                <a:close/>
                <a:moveTo>
                  <a:pt x="104572" y="0"/>
                </a:moveTo>
                <a:lnTo>
                  <a:pt x="104572" y="16000"/>
                </a:lnTo>
                <a:lnTo>
                  <a:pt x="94458" y="19584"/>
                </a:lnTo>
                <a:cubicBezTo>
                  <a:pt x="86683" y="23567"/>
                  <a:pt x="80139" y="29281"/>
                  <a:pt x="74827" y="36725"/>
                </a:cubicBezTo>
                <a:cubicBezTo>
                  <a:pt x="69514" y="44169"/>
                  <a:pt x="66858" y="51335"/>
                  <a:pt x="66858" y="58224"/>
                </a:cubicBezTo>
                <a:cubicBezTo>
                  <a:pt x="66858" y="63666"/>
                  <a:pt x="67385" y="67702"/>
                  <a:pt x="68438" y="70334"/>
                </a:cubicBezTo>
                <a:cubicBezTo>
                  <a:pt x="69491" y="72966"/>
                  <a:pt x="70548" y="74568"/>
                  <a:pt x="71609" y="75140"/>
                </a:cubicBezTo>
                <a:cubicBezTo>
                  <a:pt x="74410" y="76922"/>
                  <a:pt x="79032" y="79509"/>
                  <a:pt x="85474" y="82899"/>
                </a:cubicBezTo>
                <a:cubicBezTo>
                  <a:pt x="101269" y="91463"/>
                  <a:pt x="109166" y="102930"/>
                  <a:pt x="109166" y="117301"/>
                </a:cubicBezTo>
                <a:cubicBezTo>
                  <a:pt x="109166" y="130595"/>
                  <a:pt x="104568" y="141324"/>
                  <a:pt x="95371" y="149490"/>
                </a:cubicBezTo>
                <a:cubicBezTo>
                  <a:pt x="86174" y="157656"/>
                  <a:pt x="74326" y="161739"/>
                  <a:pt x="59826" y="161739"/>
                </a:cubicBezTo>
                <a:cubicBezTo>
                  <a:pt x="42169" y="161739"/>
                  <a:pt x="27784" y="156054"/>
                  <a:pt x="16670" y="144684"/>
                </a:cubicBezTo>
                <a:cubicBezTo>
                  <a:pt x="5557" y="133315"/>
                  <a:pt x="0" y="118608"/>
                  <a:pt x="0" y="100563"/>
                </a:cubicBezTo>
                <a:cubicBezTo>
                  <a:pt x="0" y="72689"/>
                  <a:pt x="8893" y="49503"/>
                  <a:pt x="26677" y="31003"/>
                </a:cubicBezTo>
                <a:cubicBezTo>
                  <a:pt x="44461" y="12504"/>
                  <a:pt x="70426" y="2169"/>
                  <a:pt x="104572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9581632" y="2843933"/>
            <a:ext cx="498413" cy="322699"/>
          </a:xfrm>
          <a:custGeom>
            <a:avLst/>
            <a:gdLst/>
            <a:ahLst/>
            <a:cxnLst/>
            <a:rect l="l" t="t" r="r" b="b"/>
            <a:pathLst>
              <a:path w="249808" h="161739">
                <a:moveTo>
                  <a:pt x="245214" y="0"/>
                </a:moveTo>
                <a:lnTo>
                  <a:pt x="245214" y="16000"/>
                </a:lnTo>
                <a:lnTo>
                  <a:pt x="235101" y="19584"/>
                </a:lnTo>
                <a:cubicBezTo>
                  <a:pt x="227325" y="23567"/>
                  <a:pt x="220782" y="29281"/>
                  <a:pt x="215469" y="36725"/>
                </a:cubicBezTo>
                <a:cubicBezTo>
                  <a:pt x="210157" y="44169"/>
                  <a:pt x="207500" y="51335"/>
                  <a:pt x="207500" y="58224"/>
                </a:cubicBezTo>
                <a:cubicBezTo>
                  <a:pt x="207500" y="63666"/>
                  <a:pt x="208027" y="67702"/>
                  <a:pt x="209081" y="70334"/>
                </a:cubicBezTo>
                <a:cubicBezTo>
                  <a:pt x="210134" y="72966"/>
                  <a:pt x="210896" y="74411"/>
                  <a:pt x="211367" y="74669"/>
                </a:cubicBezTo>
                <a:cubicBezTo>
                  <a:pt x="213331" y="75869"/>
                  <a:pt x="217028" y="77951"/>
                  <a:pt x="222459" y="80916"/>
                </a:cubicBezTo>
                <a:cubicBezTo>
                  <a:pt x="240692" y="90802"/>
                  <a:pt x="249808" y="102930"/>
                  <a:pt x="249808" y="117301"/>
                </a:cubicBezTo>
                <a:cubicBezTo>
                  <a:pt x="249808" y="130595"/>
                  <a:pt x="245210" y="141324"/>
                  <a:pt x="236014" y="149490"/>
                </a:cubicBezTo>
                <a:cubicBezTo>
                  <a:pt x="226817" y="157656"/>
                  <a:pt x="214969" y="161739"/>
                  <a:pt x="200468" y="161739"/>
                </a:cubicBezTo>
                <a:cubicBezTo>
                  <a:pt x="182811" y="161739"/>
                  <a:pt x="168426" y="156054"/>
                  <a:pt x="157313" y="144684"/>
                </a:cubicBezTo>
                <a:cubicBezTo>
                  <a:pt x="146200" y="133315"/>
                  <a:pt x="140643" y="118608"/>
                  <a:pt x="140643" y="100563"/>
                </a:cubicBezTo>
                <a:cubicBezTo>
                  <a:pt x="140643" y="72689"/>
                  <a:pt x="149535" y="49503"/>
                  <a:pt x="167319" y="31003"/>
                </a:cubicBezTo>
                <a:cubicBezTo>
                  <a:pt x="185104" y="12504"/>
                  <a:pt x="211069" y="2169"/>
                  <a:pt x="245214" y="0"/>
                </a:cubicBezTo>
                <a:close/>
                <a:moveTo>
                  <a:pt x="104572" y="0"/>
                </a:moveTo>
                <a:lnTo>
                  <a:pt x="104572" y="16000"/>
                </a:lnTo>
                <a:lnTo>
                  <a:pt x="94458" y="19584"/>
                </a:lnTo>
                <a:cubicBezTo>
                  <a:pt x="86683" y="23567"/>
                  <a:pt x="80139" y="29281"/>
                  <a:pt x="74827" y="36725"/>
                </a:cubicBezTo>
                <a:cubicBezTo>
                  <a:pt x="69514" y="44169"/>
                  <a:pt x="66858" y="51335"/>
                  <a:pt x="66858" y="58224"/>
                </a:cubicBezTo>
                <a:cubicBezTo>
                  <a:pt x="66858" y="63666"/>
                  <a:pt x="67385" y="67702"/>
                  <a:pt x="68438" y="70334"/>
                </a:cubicBezTo>
                <a:cubicBezTo>
                  <a:pt x="69491" y="72966"/>
                  <a:pt x="70548" y="74568"/>
                  <a:pt x="71609" y="75140"/>
                </a:cubicBezTo>
                <a:cubicBezTo>
                  <a:pt x="74410" y="76922"/>
                  <a:pt x="79032" y="79509"/>
                  <a:pt x="85474" y="82899"/>
                </a:cubicBezTo>
                <a:cubicBezTo>
                  <a:pt x="101269" y="91463"/>
                  <a:pt x="109166" y="102930"/>
                  <a:pt x="109166" y="117301"/>
                </a:cubicBezTo>
                <a:cubicBezTo>
                  <a:pt x="109166" y="130595"/>
                  <a:pt x="104568" y="141324"/>
                  <a:pt x="95371" y="149490"/>
                </a:cubicBezTo>
                <a:cubicBezTo>
                  <a:pt x="86174" y="157656"/>
                  <a:pt x="74326" y="161739"/>
                  <a:pt x="59826" y="161739"/>
                </a:cubicBezTo>
                <a:cubicBezTo>
                  <a:pt x="42169" y="161739"/>
                  <a:pt x="27784" y="156054"/>
                  <a:pt x="16670" y="144684"/>
                </a:cubicBezTo>
                <a:cubicBezTo>
                  <a:pt x="5557" y="133315"/>
                  <a:pt x="0" y="118608"/>
                  <a:pt x="0" y="100563"/>
                </a:cubicBezTo>
                <a:cubicBezTo>
                  <a:pt x="0" y="72689"/>
                  <a:pt x="8893" y="49503"/>
                  <a:pt x="26677" y="31003"/>
                </a:cubicBezTo>
                <a:cubicBezTo>
                  <a:pt x="44461" y="12504"/>
                  <a:pt x="70426" y="2169"/>
                  <a:pt x="104572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 txBox="1"/>
          <p:nvPr/>
        </p:nvSpPr>
        <p:spPr>
          <a:xfrm>
            <a:off x="4691565" y="665865"/>
            <a:ext cx="2349361" cy="553998"/>
          </a:xfrm>
          <a:prstGeom prst="rect">
            <a:avLst/>
          </a:prstGeom>
          <a:noFill/>
        </p:spPr>
        <p:txBody>
          <a:bodyPr vert="horz" wrap="none" lIns="9144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spc="400" dirty="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设计原型</a:t>
            </a:r>
            <a:endParaRPr lang="id-ID" sz="4000" b="1" spc="400" dirty="0">
              <a:solidFill>
                <a:schemeClr val="accent1"/>
              </a:solidFill>
              <a:latin typeface="Felix Titling" panose="04060505060202020A04" pitchFamily="82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矩形 2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701645" y="5125587"/>
            <a:ext cx="1579278" cy="80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【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祝融号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】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火星车</a:t>
            </a:r>
            <a:endParaRPr lang="id-ID" altLang="zh-CN" sz="2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2" name="矩形 41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5000934" y="4598245"/>
            <a:ext cx="1579278" cy="80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【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毅力号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】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火星车</a:t>
            </a:r>
          </a:p>
        </p:txBody>
      </p:sp>
      <p:sp>
        <p:nvSpPr>
          <p:cNvPr id="43" name="矩形 42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9041199" y="5103969"/>
            <a:ext cx="1579278" cy="80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【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好奇号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】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火星车</a:t>
            </a:r>
          </a:p>
        </p:txBody>
      </p:sp>
      <p:sp>
        <p:nvSpPr>
          <p:cNvPr id="49" name="矩形 48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SpPr/>
          <p:nvPr/>
        </p:nvSpPr>
        <p:spPr>
          <a:xfrm>
            <a:off x="10278485" y="385019"/>
            <a:ext cx="17075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100" spc="3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Heavy" panose="020F0502020204030203" pitchFamily="34" charset="0"/>
              </a:rPr>
              <a:t>Company name</a:t>
            </a:r>
          </a:p>
        </p:txBody>
      </p:sp>
      <p:grpSp>
        <p:nvGrpSpPr>
          <p:cNvPr id="51" name="Group 5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9496254">
            <a:off x="-450920" y="4184409"/>
            <a:ext cx="1708015" cy="1471979"/>
            <a:chOff x="2125" y="682"/>
            <a:chExt cx="3430" cy="2956"/>
          </a:xfrm>
        </p:grpSpPr>
        <p:sp>
          <p:nvSpPr>
            <p:cNvPr id="52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125" y="682"/>
              <a:ext cx="3430" cy="2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2123" y="682"/>
              <a:ext cx="2783" cy="2954"/>
            </a:xfrm>
            <a:custGeom>
              <a:avLst/>
              <a:gdLst>
                <a:gd name="T0" fmla="*/ 1500 w 2783"/>
                <a:gd name="T1" fmla="*/ 0 h 2954"/>
                <a:gd name="T2" fmla="*/ 0 w 2783"/>
                <a:gd name="T3" fmla="*/ 2594 h 2954"/>
                <a:gd name="T4" fmla="*/ 215 w 2783"/>
                <a:gd name="T5" fmla="*/ 2954 h 2954"/>
                <a:gd name="T6" fmla="*/ 970 w 2783"/>
                <a:gd name="T7" fmla="*/ 1665 h 2954"/>
                <a:gd name="T8" fmla="*/ 970 w 2783"/>
                <a:gd name="T9" fmla="*/ 1665 h 2954"/>
                <a:gd name="T10" fmla="*/ 2035 w 2783"/>
                <a:gd name="T11" fmla="*/ 1665 h 2954"/>
                <a:gd name="T12" fmla="*/ 2059 w 2783"/>
                <a:gd name="T13" fmla="*/ 1706 h 2954"/>
                <a:gd name="T14" fmla="*/ 2125 w 2783"/>
                <a:gd name="T15" fmla="*/ 1817 h 2954"/>
                <a:gd name="T16" fmla="*/ 2248 w 2783"/>
                <a:gd name="T17" fmla="*/ 2032 h 2954"/>
                <a:gd name="T18" fmla="*/ 2248 w 2783"/>
                <a:gd name="T19" fmla="*/ 2032 h 2954"/>
                <a:gd name="T20" fmla="*/ 2310 w 2783"/>
                <a:gd name="T21" fmla="*/ 2137 h 2954"/>
                <a:gd name="T22" fmla="*/ 2357 w 2783"/>
                <a:gd name="T23" fmla="*/ 2217 h 2954"/>
                <a:gd name="T24" fmla="*/ 2783 w 2783"/>
                <a:gd name="T25" fmla="*/ 2217 h 2954"/>
                <a:gd name="T26" fmla="*/ 1500 w 2783"/>
                <a:gd name="T27" fmla="*/ 0 h 2954"/>
                <a:gd name="T28" fmla="*/ 1186 w 2783"/>
                <a:gd name="T29" fmla="*/ 1298 h 2954"/>
                <a:gd name="T30" fmla="*/ 1508 w 2783"/>
                <a:gd name="T31" fmla="*/ 744 h 2954"/>
                <a:gd name="T32" fmla="*/ 1716 w 2783"/>
                <a:gd name="T33" fmla="*/ 1111 h 2954"/>
                <a:gd name="T34" fmla="*/ 1822 w 2783"/>
                <a:gd name="T35" fmla="*/ 1298 h 2954"/>
                <a:gd name="T36" fmla="*/ 1186 w 2783"/>
                <a:gd name="T37" fmla="*/ 1298 h 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3" h="2954">
                  <a:moveTo>
                    <a:pt x="1500" y="0"/>
                  </a:moveTo>
                  <a:lnTo>
                    <a:pt x="0" y="2594"/>
                  </a:lnTo>
                  <a:lnTo>
                    <a:pt x="215" y="2954"/>
                  </a:lnTo>
                  <a:lnTo>
                    <a:pt x="970" y="1665"/>
                  </a:lnTo>
                  <a:lnTo>
                    <a:pt x="970" y="1665"/>
                  </a:lnTo>
                  <a:lnTo>
                    <a:pt x="2035" y="1665"/>
                  </a:lnTo>
                  <a:lnTo>
                    <a:pt x="2059" y="1706"/>
                  </a:lnTo>
                  <a:lnTo>
                    <a:pt x="2125" y="1817"/>
                  </a:lnTo>
                  <a:lnTo>
                    <a:pt x="2248" y="2032"/>
                  </a:lnTo>
                  <a:lnTo>
                    <a:pt x="2248" y="2032"/>
                  </a:lnTo>
                  <a:lnTo>
                    <a:pt x="2310" y="2137"/>
                  </a:lnTo>
                  <a:lnTo>
                    <a:pt x="2357" y="2217"/>
                  </a:lnTo>
                  <a:lnTo>
                    <a:pt x="2783" y="2217"/>
                  </a:lnTo>
                  <a:lnTo>
                    <a:pt x="1500" y="0"/>
                  </a:lnTo>
                  <a:close/>
                  <a:moveTo>
                    <a:pt x="1186" y="1298"/>
                  </a:moveTo>
                  <a:lnTo>
                    <a:pt x="1508" y="744"/>
                  </a:lnTo>
                  <a:lnTo>
                    <a:pt x="1716" y="1111"/>
                  </a:lnTo>
                  <a:lnTo>
                    <a:pt x="1822" y="1298"/>
                  </a:lnTo>
                  <a:lnTo>
                    <a:pt x="1186" y="1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3093" y="2347"/>
              <a:ext cx="1" cy="1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4248" y="2499"/>
              <a:ext cx="123" cy="215"/>
            </a:xfrm>
            <a:custGeom>
              <a:avLst/>
              <a:gdLst>
                <a:gd name="T0" fmla="*/ 123 w 123"/>
                <a:gd name="T1" fmla="*/ 215 h 215"/>
                <a:gd name="T2" fmla="*/ 123 w 123"/>
                <a:gd name="T3" fmla="*/ 215 h 215"/>
                <a:gd name="T4" fmla="*/ 0 w 123"/>
                <a:gd name="T5" fmla="*/ 0 h 215"/>
                <a:gd name="T6" fmla="*/ 123 w 123"/>
                <a:gd name="T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15">
                  <a:moveTo>
                    <a:pt x="123" y="215"/>
                  </a:moveTo>
                  <a:lnTo>
                    <a:pt x="123" y="215"/>
                  </a:lnTo>
                  <a:lnTo>
                    <a:pt x="0" y="0"/>
                  </a:lnTo>
                  <a:lnTo>
                    <a:pt x="123" y="215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3309" y="1426"/>
              <a:ext cx="530" cy="554"/>
            </a:xfrm>
            <a:custGeom>
              <a:avLst/>
              <a:gdLst>
                <a:gd name="T0" fmla="*/ 530 w 530"/>
                <a:gd name="T1" fmla="*/ 367 h 554"/>
                <a:gd name="T2" fmla="*/ 421 w 530"/>
                <a:gd name="T3" fmla="*/ 554 h 554"/>
                <a:gd name="T4" fmla="*/ 0 w 530"/>
                <a:gd name="T5" fmla="*/ 554 h 554"/>
                <a:gd name="T6" fmla="*/ 322 w 530"/>
                <a:gd name="T7" fmla="*/ 0 h 554"/>
                <a:gd name="T8" fmla="*/ 530 w 530"/>
                <a:gd name="T9" fmla="*/ 36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54">
                  <a:moveTo>
                    <a:pt x="530" y="367"/>
                  </a:moveTo>
                  <a:lnTo>
                    <a:pt x="421" y="554"/>
                  </a:lnTo>
                  <a:lnTo>
                    <a:pt x="0" y="554"/>
                  </a:lnTo>
                  <a:lnTo>
                    <a:pt x="322" y="0"/>
                  </a:lnTo>
                  <a:lnTo>
                    <a:pt x="530" y="3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338" y="2347"/>
              <a:ext cx="3219" cy="1289"/>
            </a:xfrm>
            <a:custGeom>
              <a:avLst/>
              <a:gdLst>
                <a:gd name="T0" fmla="*/ 3219 w 3219"/>
                <a:gd name="T1" fmla="*/ 924 h 1289"/>
                <a:gd name="T2" fmla="*/ 3011 w 3219"/>
                <a:gd name="T3" fmla="*/ 1289 h 1289"/>
                <a:gd name="T4" fmla="*/ 0 w 3219"/>
                <a:gd name="T5" fmla="*/ 1289 h 1289"/>
                <a:gd name="T6" fmla="*/ 755 w 3219"/>
                <a:gd name="T7" fmla="*/ 0 h 1289"/>
                <a:gd name="T8" fmla="*/ 755 w 3219"/>
                <a:gd name="T9" fmla="*/ 0 h 1289"/>
                <a:gd name="T10" fmla="*/ 1820 w 3219"/>
                <a:gd name="T11" fmla="*/ 0 h 1289"/>
                <a:gd name="T12" fmla="*/ 2033 w 3219"/>
                <a:gd name="T13" fmla="*/ 367 h 1289"/>
                <a:gd name="T14" fmla="*/ 966 w 3219"/>
                <a:gd name="T15" fmla="*/ 367 h 1289"/>
                <a:gd name="T16" fmla="*/ 859 w 3219"/>
                <a:gd name="T17" fmla="*/ 552 h 1289"/>
                <a:gd name="T18" fmla="*/ 642 w 3219"/>
                <a:gd name="T19" fmla="*/ 924 h 1289"/>
                <a:gd name="T20" fmla="*/ 3219 w 3219"/>
                <a:gd name="T21" fmla="*/ 9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9" h="1289">
                  <a:moveTo>
                    <a:pt x="3219" y="924"/>
                  </a:moveTo>
                  <a:lnTo>
                    <a:pt x="3011" y="1289"/>
                  </a:lnTo>
                  <a:lnTo>
                    <a:pt x="0" y="1289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1820" y="0"/>
                  </a:lnTo>
                  <a:lnTo>
                    <a:pt x="2033" y="367"/>
                  </a:lnTo>
                  <a:lnTo>
                    <a:pt x="966" y="367"/>
                  </a:lnTo>
                  <a:lnTo>
                    <a:pt x="859" y="552"/>
                  </a:lnTo>
                  <a:lnTo>
                    <a:pt x="642" y="924"/>
                  </a:lnTo>
                  <a:lnTo>
                    <a:pt x="3219" y="9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980" y="682"/>
              <a:ext cx="2577" cy="2589"/>
            </a:xfrm>
            <a:custGeom>
              <a:avLst/>
              <a:gdLst>
                <a:gd name="T0" fmla="*/ 2577 w 2577"/>
                <a:gd name="T1" fmla="*/ 2589 h 2589"/>
                <a:gd name="T2" fmla="*/ 0 w 2577"/>
                <a:gd name="T3" fmla="*/ 2589 h 2589"/>
                <a:gd name="T4" fmla="*/ 217 w 2577"/>
                <a:gd name="T5" fmla="*/ 2217 h 2589"/>
                <a:gd name="T6" fmla="*/ 1926 w 2577"/>
                <a:gd name="T7" fmla="*/ 2217 h 2589"/>
                <a:gd name="T8" fmla="*/ 643 w 2577"/>
                <a:gd name="T9" fmla="*/ 0 h 2589"/>
                <a:gd name="T10" fmla="*/ 1079 w 2577"/>
                <a:gd name="T11" fmla="*/ 0 h 2589"/>
                <a:gd name="T12" fmla="*/ 2577 w 2577"/>
                <a:gd name="T13" fmla="*/ 2589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7" h="2589">
                  <a:moveTo>
                    <a:pt x="2577" y="2589"/>
                  </a:moveTo>
                  <a:lnTo>
                    <a:pt x="0" y="2589"/>
                  </a:lnTo>
                  <a:lnTo>
                    <a:pt x="217" y="2217"/>
                  </a:lnTo>
                  <a:lnTo>
                    <a:pt x="1926" y="2217"/>
                  </a:lnTo>
                  <a:lnTo>
                    <a:pt x="643" y="0"/>
                  </a:lnTo>
                  <a:lnTo>
                    <a:pt x="1079" y="0"/>
                  </a:lnTo>
                  <a:lnTo>
                    <a:pt x="2577" y="25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9" name="Group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/>
          <p:cNvGrpSpPr>
            <a:grpSpLocks noChangeAspect="1"/>
          </p:cNvGrpSpPr>
          <p:nvPr/>
        </p:nvGrpSpPr>
        <p:grpSpPr bwMode="auto">
          <a:xfrm rot="1410264">
            <a:off x="10889884" y="1982618"/>
            <a:ext cx="1149740" cy="1003325"/>
            <a:chOff x="1858" y="2840"/>
            <a:chExt cx="746" cy="651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58" y="2840"/>
              <a:ext cx="746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1857" y="3005"/>
              <a:ext cx="700" cy="485"/>
            </a:xfrm>
            <a:custGeom>
              <a:avLst/>
              <a:gdLst>
                <a:gd name="T0" fmla="*/ 421 w 700"/>
                <a:gd name="T1" fmla="*/ 0 h 485"/>
                <a:gd name="T2" fmla="*/ 700 w 700"/>
                <a:gd name="T3" fmla="*/ 485 h 485"/>
                <a:gd name="T4" fmla="*/ 45 w 700"/>
                <a:gd name="T5" fmla="*/ 485 h 485"/>
                <a:gd name="T6" fmla="*/ 0 w 700"/>
                <a:gd name="T7" fmla="*/ 406 h 485"/>
                <a:gd name="T8" fmla="*/ 560 w 700"/>
                <a:gd name="T9" fmla="*/ 402 h 485"/>
                <a:gd name="T10" fmla="*/ 513 w 700"/>
                <a:gd name="T11" fmla="*/ 323 h 485"/>
                <a:gd name="T12" fmla="*/ 385 w 700"/>
                <a:gd name="T13" fmla="*/ 99 h 485"/>
                <a:gd name="T14" fmla="*/ 374 w 700"/>
                <a:gd name="T15" fmla="*/ 81 h 485"/>
                <a:gd name="T16" fmla="*/ 421 w 700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485">
                  <a:moveTo>
                    <a:pt x="421" y="0"/>
                  </a:moveTo>
                  <a:lnTo>
                    <a:pt x="700" y="485"/>
                  </a:lnTo>
                  <a:lnTo>
                    <a:pt x="45" y="485"/>
                  </a:lnTo>
                  <a:lnTo>
                    <a:pt x="0" y="406"/>
                  </a:lnTo>
                  <a:lnTo>
                    <a:pt x="560" y="402"/>
                  </a:lnTo>
                  <a:lnTo>
                    <a:pt x="513" y="323"/>
                  </a:lnTo>
                  <a:lnTo>
                    <a:pt x="385" y="99"/>
                  </a:lnTo>
                  <a:lnTo>
                    <a:pt x="374" y="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"/>
            <p:cNvSpPr/>
            <p:nvPr/>
          </p:nvSpPr>
          <p:spPr bwMode="auto">
            <a:xfrm>
              <a:off x="1857" y="2840"/>
              <a:ext cx="560" cy="571"/>
            </a:xfrm>
            <a:custGeom>
              <a:avLst/>
              <a:gdLst>
                <a:gd name="T0" fmla="*/ 330 w 560"/>
                <a:gd name="T1" fmla="*/ 0 h 571"/>
                <a:gd name="T2" fmla="*/ 422 w 560"/>
                <a:gd name="T3" fmla="*/ 1 h 571"/>
                <a:gd name="T4" fmla="*/ 140 w 560"/>
                <a:gd name="T5" fmla="*/ 489 h 571"/>
                <a:gd name="T6" fmla="*/ 234 w 560"/>
                <a:gd name="T7" fmla="*/ 488 h 571"/>
                <a:gd name="T8" fmla="*/ 513 w 560"/>
                <a:gd name="T9" fmla="*/ 488 h 571"/>
                <a:gd name="T10" fmla="*/ 560 w 560"/>
                <a:gd name="T11" fmla="*/ 567 h 571"/>
                <a:gd name="T12" fmla="*/ 0 w 560"/>
                <a:gd name="T13" fmla="*/ 571 h 571"/>
                <a:gd name="T14" fmla="*/ 330 w 560"/>
                <a:gd name="T1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571">
                  <a:moveTo>
                    <a:pt x="330" y="0"/>
                  </a:moveTo>
                  <a:lnTo>
                    <a:pt x="422" y="1"/>
                  </a:lnTo>
                  <a:lnTo>
                    <a:pt x="140" y="489"/>
                  </a:lnTo>
                  <a:lnTo>
                    <a:pt x="234" y="488"/>
                  </a:lnTo>
                  <a:lnTo>
                    <a:pt x="513" y="488"/>
                  </a:lnTo>
                  <a:lnTo>
                    <a:pt x="560" y="567"/>
                  </a:lnTo>
                  <a:lnTo>
                    <a:pt x="0" y="571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7"/>
            <p:cNvSpPr/>
            <p:nvPr/>
          </p:nvSpPr>
          <p:spPr bwMode="auto">
            <a:xfrm>
              <a:off x="1997" y="2841"/>
              <a:ext cx="608" cy="649"/>
            </a:xfrm>
            <a:custGeom>
              <a:avLst/>
              <a:gdLst>
                <a:gd name="T0" fmla="*/ 282 w 608"/>
                <a:gd name="T1" fmla="*/ 0 h 649"/>
                <a:gd name="T2" fmla="*/ 608 w 608"/>
                <a:gd name="T3" fmla="*/ 566 h 649"/>
                <a:gd name="T4" fmla="*/ 560 w 608"/>
                <a:gd name="T5" fmla="*/ 649 h 649"/>
                <a:gd name="T6" fmla="*/ 281 w 608"/>
                <a:gd name="T7" fmla="*/ 164 h 649"/>
                <a:gd name="T8" fmla="*/ 234 w 608"/>
                <a:gd name="T9" fmla="*/ 245 h 649"/>
                <a:gd name="T10" fmla="*/ 94 w 608"/>
                <a:gd name="T11" fmla="*/ 487 h 649"/>
                <a:gd name="T12" fmla="*/ 0 w 608"/>
                <a:gd name="T13" fmla="*/ 488 h 649"/>
                <a:gd name="T14" fmla="*/ 282 w 608"/>
                <a:gd name="T15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649">
                  <a:moveTo>
                    <a:pt x="282" y="0"/>
                  </a:moveTo>
                  <a:lnTo>
                    <a:pt x="608" y="566"/>
                  </a:lnTo>
                  <a:lnTo>
                    <a:pt x="560" y="649"/>
                  </a:lnTo>
                  <a:lnTo>
                    <a:pt x="281" y="164"/>
                  </a:lnTo>
                  <a:lnTo>
                    <a:pt x="234" y="245"/>
                  </a:lnTo>
                  <a:lnTo>
                    <a:pt x="94" y="487"/>
                  </a:lnTo>
                  <a:lnTo>
                    <a:pt x="0" y="48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" name="e7d195523061f1c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</a:t>
            </a:r>
            <a:endParaRPr lang="zh-CN" altLang="en-US" sz="1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F849634-0FAB-406F-162E-D31F8D58EB4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r="-557" b="4607"/>
          <a:stretch/>
        </p:blipFill>
        <p:spPr>
          <a:xfrm>
            <a:off x="3907777" y="1932791"/>
            <a:ext cx="3890506" cy="2345490"/>
          </a:xfrm>
          <a:prstGeom prst="rect">
            <a:avLst/>
          </a:prstGeom>
        </p:spPr>
      </p:pic>
      <p:sp>
        <p:nvSpPr>
          <p:cNvPr id="19" name="Title 1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7BBCB725-6C6D-F7A1-1C5C-860FCA462FE9}"/>
              </a:ext>
            </a:extLst>
          </p:cNvPr>
          <p:cNvSpPr txBox="1"/>
          <p:nvPr/>
        </p:nvSpPr>
        <p:spPr>
          <a:xfrm>
            <a:off x="2523913" y="6137608"/>
            <a:ext cx="6658233" cy="387798"/>
          </a:xfrm>
          <a:prstGeom prst="rect">
            <a:avLst/>
          </a:prstGeom>
          <a:noFill/>
        </p:spPr>
        <p:txBody>
          <a:bodyPr vert="horz" wrap="none" lIns="9144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spc="400" dirty="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以</a:t>
            </a:r>
            <a:r>
              <a:rPr lang="zh-CN" altLang="en-US" sz="2800" b="1" spc="400" dirty="0">
                <a:solidFill>
                  <a:srgbClr val="FF0000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功能与接口众多</a:t>
            </a:r>
            <a:r>
              <a:rPr lang="zh-CN" altLang="en-US" sz="2800" b="1" spc="400" dirty="0">
                <a:solidFill>
                  <a:schemeClr val="accent1"/>
                </a:solidFill>
                <a:latin typeface="Felix Titling" panose="04060505060202020A04" pitchFamily="82" charset="0"/>
                <a:ea typeface="Calibri" panose="020F0502020204030204" charset="0"/>
                <a:cs typeface="Calibri" panose="020F0502020204030204" charset="0"/>
              </a:rPr>
              <a:t>的火星车作为原型</a:t>
            </a:r>
            <a:endParaRPr lang="id-ID" sz="2800" b="1" spc="400" dirty="0">
              <a:solidFill>
                <a:schemeClr val="accent1"/>
              </a:solidFill>
              <a:latin typeface="Felix Titling" panose="04060505060202020A04" pitchFamily="82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1" grpId="0" animBg="1"/>
      <p:bldP spid="25" grpId="0" animBg="1"/>
      <p:bldP spid="26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占位符 4">
            <a:extLst>
              <a:ext uri="{FF2B5EF4-FFF2-40B4-BE49-F238E27FC236}">
                <a16:creationId xmlns:a16="http://schemas.microsoft.com/office/drawing/2014/main" id="{01914D67-6C2B-49E3-B17F-2C2568A31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029572"/>
          </a:xfrm>
          <a:prstGeom prst="rect">
            <a:avLst/>
          </a:prstGeo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</a:t>
            </a:r>
            <a:endParaRPr lang="zh-CN" altLang="en-US" sz="100"/>
          </a:p>
        </p:txBody>
      </p:sp>
      <p:grpSp>
        <p:nvGrpSpPr>
          <p:cNvPr id="18" name="Group 10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1A04C2EB-3193-4E95-BB64-29753AA047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85289" y="1902538"/>
            <a:ext cx="1056522" cy="925591"/>
            <a:chOff x="2210" y="732"/>
            <a:chExt cx="3260" cy="2856"/>
          </a:xfrm>
        </p:grpSpPr>
        <p:sp>
          <p:nvSpPr>
            <p:cNvPr id="19" name="AutoShape 9">
              <a:extLst>
                <a:ext uri="{FF2B5EF4-FFF2-40B4-BE49-F238E27FC236}">
                  <a16:creationId xmlns:a16="http://schemas.microsoft.com/office/drawing/2014/main" id="{EFD206A2-9AD4-47BB-81ED-77CE6A47C47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10" y="732"/>
              <a:ext cx="3260" cy="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5B6B060-3006-4ADF-8A81-B0879E732DA7}"/>
                </a:ext>
              </a:extLst>
            </p:cNvPr>
            <p:cNvSpPr/>
            <p:nvPr/>
          </p:nvSpPr>
          <p:spPr bwMode="auto">
            <a:xfrm>
              <a:off x="3335" y="2413"/>
              <a:ext cx="677" cy="910"/>
            </a:xfrm>
            <a:custGeom>
              <a:avLst/>
              <a:gdLst>
                <a:gd name="T0" fmla="*/ 677 w 677"/>
                <a:gd name="T1" fmla="*/ 635 h 910"/>
                <a:gd name="T2" fmla="*/ 511 w 677"/>
                <a:gd name="T3" fmla="*/ 910 h 910"/>
                <a:gd name="T4" fmla="*/ 0 w 677"/>
                <a:gd name="T5" fmla="*/ 0 h 910"/>
                <a:gd name="T6" fmla="*/ 307 w 677"/>
                <a:gd name="T7" fmla="*/ 0 h 910"/>
                <a:gd name="T8" fmla="*/ 518 w 677"/>
                <a:gd name="T9" fmla="*/ 365 h 910"/>
                <a:gd name="T10" fmla="*/ 672 w 677"/>
                <a:gd name="T11" fmla="*/ 635 h 910"/>
                <a:gd name="T12" fmla="*/ 677 w 677"/>
                <a:gd name="T13" fmla="*/ 63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910">
                  <a:moveTo>
                    <a:pt x="677" y="635"/>
                  </a:moveTo>
                  <a:lnTo>
                    <a:pt x="511" y="910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518" y="365"/>
                  </a:lnTo>
                  <a:lnTo>
                    <a:pt x="672" y="635"/>
                  </a:lnTo>
                  <a:lnTo>
                    <a:pt x="677" y="6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A2B538F-A874-45FC-A145-6E87E62FEE2B}"/>
                </a:ext>
              </a:extLst>
            </p:cNvPr>
            <p:cNvSpPr/>
            <p:nvPr/>
          </p:nvSpPr>
          <p:spPr bwMode="auto">
            <a:xfrm>
              <a:off x="3853" y="2172"/>
              <a:ext cx="689" cy="876"/>
            </a:xfrm>
            <a:custGeom>
              <a:avLst/>
              <a:gdLst>
                <a:gd name="T0" fmla="*/ 689 w 689"/>
                <a:gd name="T1" fmla="*/ 0 h 876"/>
                <a:gd name="T2" fmla="*/ 159 w 689"/>
                <a:gd name="T3" fmla="*/ 876 h 876"/>
                <a:gd name="T4" fmla="*/ 154 w 689"/>
                <a:gd name="T5" fmla="*/ 876 h 876"/>
                <a:gd name="T6" fmla="*/ 0 w 689"/>
                <a:gd name="T7" fmla="*/ 606 h 876"/>
                <a:gd name="T8" fmla="*/ 2 w 689"/>
                <a:gd name="T9" fmla="*/ 606 h 876"/>
                <a:gd name="T10" fmla="*/ 223 w 689"/>
                <a:gd name="T11" fmla="*/ 244 h 876"/>
                <a:gd name="T12" fmla="*/ 369 w 689"/>
                <a:gd name="T13" fmla="*/ 0 h 876"/>
                <a:gd name="T14" fmla="*/ 369 w 689"/>
                <a:gd name="T15" fmla="*/ 0 h 876"/>
                <a:gd name="T16" fmla="*/ 689 w 689"/>
                <a:gd name="T17" fmla="*/ 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876">
                  <a:moveTo>
                    <a:pt x="689" y="0"/>
                  </a:moveTo>
                  <a:lnTo>
                    <a:pt x="159" y="876"/>
                  </a:lnTo>
                  <a:lnTo>
                    <a:pt x="154" y="876"/>
                  </a:lnTo>
                  <a:lnTo>
                    <a:pt x="0" y="606"/>
                  </a:lnTo>
                  <a:lnTo>
                    <a:pt x="2" y="606"/>
                  </a:lnTo>
                  <a:lnTo>
                    <a:pt x="223" y="244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5B1DF46-645B-4769-8A3B-D626FFE392DF}"/>
                </a:ext>
              </a:extLst>
            </p:cNvPr>
            <p:cNvSpPr/>
            <p:nvPr/>
          </p:nvSpPr>
          <p:spPr bwMode="auto">
            <a:xfrm>
              <a:off x="3846" y="3048"/>
              <a:ext cx="1030" cy="275"/>
            </a:xfrm>
            <a:custGeom>
              <a:avLst/>
              <a:gdLst>
                <a:gd name="T0" fmla="*/ 478 w 1030"/>
                <a:gd name="T1" fmla="*/ 2 h 275"/>
                <a:gd name="T2" fmla="*/ 878 w 1030"/>
                <a:gd name="T3" fmla="*/ 7 h 275"/>
                <a:gd name="T4" fmla="*/ 878 w 1030"/>
                <a:gd name="T5" fmla="*/ 5 h 275"/>
                <a:gd name="T6" fmla="*/ 1030 w 1030"/>
                <a:gd name="T7" fmla="*/ 275 h 275"/>
                <a:gd name="T8" fmla="*/ 0 w 1030"/>
                <a:gd name="T9" fmla="*/ 275 h 275"/>
                <a:gd name="T10" fmla="*/ 166 w 1030"/>
                <a:gd name="T11" fmla="*/ 0 h 275"/>
                <a:gd name="T12" fmla="*/ 478 w 1030"/>
                <a:gd name="T13" fmla="*/ 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0" h="275">
                  <a:moveTo>
                    <a:pt x="478" y="2"/>
                  </a:moveTo>
                  <a:lnTo>
                    <a:pt x="878" y="7"/>
                  </a:lnTo>
                  <a:lnTo>
                    <a:pt x="878" y="5"/>
                  </a:lnTo>
                  <a:lnTo>
                    <a:pt x="1030" y="275"/>
                  </a:lnTo>
                  <a:lnTo>
                    <a:pt x="0" y="275"/>
                  </a:lnTo>
                  <a:lnTo>
                    <a:pt x="166" y="0"/>
                  </a:lnTo>
                  <a:lnTo>
                    <a:pt x="478" y="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8228FD-97B3-4C8B-B2AB-27642125D9B9}"/>
                </a:ext>
              </a:extLst>
            </p:cNvPr>
            <p:cNvSpPr/>
            <p:nvPr/>
          </p:nvSpPr>
          <p:spPr bwMode="auto">
            <a:xfrm>
              <a:off x="2208" y="730"/>
              <a:ext cx="2014" cy="2593"/>
            </a:xfrm>
            <a:custGeom>
              <a:avLst/>
              <a:gdLst>
                <a:gd name="T0" fmla="*/ 1851 w 2014"/>
                <a:gd name="T1" fmla="*/ 1148 h 2593"/>
                <a:gd name="T2" fmla="*/ 2014 w 2014"/>
                <a:gd name="T3" fmla="*/ 1442 h 2593"/>
                <a:gd name="T4" fmla="*/ 989 w 2014"/>
                <a:gd name="T5" fmla="*/ 1440 h 2593"/>
                <a:gd name="T6" fmla="*/ 464 w 2014"/>
                <a:gd name="T7" fmla="*/ 2318 h 2593"/>
                <a:gd name="T8" fmla="*/ 762 w 2014"/>
                <a:gd name="T9" fmla="*/ 2318 h 2593"/>
                <a:gd name="T10" fmla="*/ 1172 w 2014"/>
                <a:gd name="T11" fmla="*/ 2318 h 2593"/>
                <a:gd name="T12" fmla="*/ 1318 w 2014"/>
                <a:gd name="T13" fmla="*/ 2593 h 2593"/>
                <a:gd name="T14" fmla="*/ 0 w 2014"/>
                <a:gd name="T15" fmla="*/ 2593 h 2593"/>
                <a:gd name="T16" fmla="*/ 1512 w 2014"/>
                <a:gd name="T17" fmla="*/ 0 h 2593"/>
                <a:gd name="T18" fmla="*/ 1804 w 2014"/>
                <a:gd name="T19" fmla="*/ 7 h 2593"/>
                <a:gd name="T20" fmla="*/ 1153 w 2014"/>
                <a:gd name="T21" fmla="*/ 1148 h 2593"/>
                <a:gd name="T22" fmla="*/ 1449 w 2014"/>
                <a:gd name="T23" fmla="*/ 1148 h 2593"/>
                <a:gd name="T24" fmla="*/ 1851 w 2014"/>
                <a:gd name="T25" fmla="*/ 1148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4" h="2593">
                  <a:moveTo>
                    <a:pt x="1851" y="1148"/>
                  </a:moveTo>
                  <a:lnTo>
                    <a:pt x="2014" y="1442"/>
                  </a:lnTo>
                  <a:lnTo>
                    <a:pt x="989" y="1440"/>
                  </a:lnTo>
                  <a:lnTo>
                    <a:pt x="464" y="2318"/>
                  </a:lnTo>
                  <a:lnTo>
                    <a:pt x="762" y="2318"/>
                  </a:lnTo>
                  <a:lnTo>
                    <a:pt x="1172" y="2318"/>
                  </a:lnTo>
                  <a:lnTo>
                    <a:pt x="1318" y="2593"/>
                  </a:lnTo>
                  <a:lnTo>
                    <a:pt x="0" y="2593"/>
                  </a:lnTo>
                  <a:lnTo>
                    <a:pt x="1512" y="0"/>
                  </a:lnTo>
                  <a:lnTo>
                    <a:pt x="1804" y="7"/>
                  </a:lnTo>
                  <a:lnTo>
                    <a:pt x="1153" y="1148"/>
                  </a:lnTo>
                  <a:lnTo>
                    <a:pt x="1449" y="1148"/>
                  </a:lnTo>
                  <a:lnTo>
                    <a:pt x="1851" y="11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D35F092-ACEA-4378-A22A-E21CF0F5FB22}"/>
                </a:ext>
              </a:extLst>
            </p:cNvPr>
            <p:cNvSpPr/>
            <p:nvPr/>
          </p:nvSpPr>
          <p:spPr bwMode="auto">
            <a:xfrm>
              <a:off x="3865" y="1263"/>
              <a:ext cx="677" cy="909"/>
            </a:xfrm>
            <a:custGeom>
              <a:avLst/>
              <a:gdLst>
                <a:gd name="T0" fmla="*/ 194 w 677"/>
                <a:gd name="T1" fmla="*/ 615 h 909"/>
                <a:gd name="T2" fmla="*/ 0 w 677"/>
                <a:gd name="T3" fmla="*/ 265 h 909"/>
                <a:gd name="T4" fmla="*/ 156 w 677"/>
                <a:gd name="T5" fmla="*/ 0 h 909"/>
                <a:gd name="T6" fmla="*/ 677 w 677"/>
                <a:gd name="T7" fmla="*/ 909 h 909"/>
                <a:gd name="T8" fmla="*/ 357 w 677"/>
                <a:gd name="T9" fmla="*/ 909 h 909"/>
                <a:gd name="T10" fmla="*/ 194 w 677"/>
                <a:gd name="T11" fmla="*/ 615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909">
                  <a:moveTo>
                    <a:pt x="194" y="615"/>
                  </a:moveTo>
                  <a:lnTo>
                    <a:pt x="0" y="265"/>
                  </a:lnTo>
                  <a:lnTo>
                    <a:pt x="156" y="0"/>
                  </a:lnTo>
                  <a:lnTo>
                    <a:pt x="677" y="909"/>
                  </a:lnTo>
                  <a:lnTo>
                    <a:pt x="357" y="909"/>
                  </a:lnTo>
                  <a:lnTo>
                    <a:pt x="194" y="6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179A64E-35F2-4DE7-A898-2FBC569A1818}"/>
                </a:ext>
              </a:extLst>
            </p:cNvPr>
            <p:cNvSpPr/>
            <p:nvPr/>
          </p:nvSpPr>
          <p:spPr bwMode="auto">
            <a:xfrm>
              <a:off x="3197" y="2170"/>
              <a:ext cx="1025" cy="246"/>
            </a:xfrm>
            <a:custGeom>
              <a:avLst/>
              <a:gdLst>
                <a:gd name="T0" fmla="*/ 1025 w 1025"/>
                <a:gd name="T1" fmla="*/ 2 h 246"/>
                <a:gd name="T2" fmla="*/ 1025 w 1025"/>
                <a:gd name="T3" fmla="*/ 2 h 246"/>
                <a:gd name="T4" fmla="*/ 879 w 1025"/>
                <a:gd name="T5" fmla="*/ 246 h 246"/>
                <a:gd name="T6" fmla="*/ 445 w 1025"/>
                <a:gd name="T7" fmla="*/ 243 h 246"/>
                <a:gd name="T8" fmla="*/ 138 w 1025"/>
                <a:gd name="T9" fmla="*/ 243 h 246"/>
                <a:gd name="T10" fmla="*/ 0 w 1025"/>
                <a:gd name="T11" fmla="*/ 0 h 246"/>
                <a:gd name="T12" fmla="*/ 1025 w 1025"/>
                <a:gd name="T13" fmla="*/ 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5" h="246">
                  <a:moveTo>
                    <a:pt x="1025" y="2"/>
                  </a:moveTo>
                  <a:lnTo>
                    <a:pt x="1025" y="2"/>
                  </a:lnTo>
                  <a:lnTo>
                    <a:pt x="879" y="246"/>
                  </a:lnTo>
                  <a:lnTo>
                    <a:pt x="445" y="243"/>
                  </a:lnTo>
                  <a:lnTo>
                    <a:pt x="138" y="243"/>
                  </a:lnTo>
                  <a:lnTo>
                    <a:pt x="0" y="0"/>
                  </a:lnTo>
                  <a:lnTo>
                    <a:pt x="1025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941076F-A34F-4D10-B260-9689F8DCA8D8}"/>
                </a:ext>
              </a:extLst>
            </p:cNvPr>
            <p:cNvSpPr/>
            <p:nvPr/>
          </p:nvSpPr>
          <p:spPr bwMode="auto">
            <a:xfrm>
              <a:off x="2208" y="2413"/>
              <a:ext cx="3127" cy="1175"/>
            </a:xfrm>
            <a:custGeom>
              <a:avLst/>
              <a:gdLst>
                <a:gd name="T0" fmla="*/ 2490 w 3127"/>
                <a:gd name="T1" fmla="*/ 31 h 1175"/>
                <a:gd name="T2" fmla="*/ 3127 w 3127"/>
                <a:gd name="T3" fmla="*/ 1175 h 1175"/>
                <a:gd name="T4" fmla="*/ 156 w 3127"/>
                <a:gd name="T5" fmla="*/ 1161 h 1175"/>
                <a:gd name="T6" fmla="*/ 0 w 3127"/>
                <a:gd name="T7" fmla="*/ 910 h 1175"/>
                <a:gd name="T8" fmla="*/ 1318 w 3127"/>
                <a:gd name="T9" fmla="*/ 910 h 1175"/>
                <a:gd name="T10" fmla="*/ 1172 w 3127"/>
                <a:gd name="T11" fmla="*/ 635 h 1175"/>
                <a:gd name="T12" fmla="*/ 973 w 3127"/>
                <a:gd name="T13" fmla="*/ 270 h 1175"/>
                <a:gd name="T14" fmla="*/ 1127 w 3127"/>
                <a:gd name="T15" fmla="*/ 0 h 1175"/>
                <a:gd name="T16" fmla="*/ 1638 w 3127"/>
                <a:gd name="T17" fmla="*/ 910 h 1175"/>
                <a:gd name="T18" fmla="*/ 2668 w 3127"/>
                <a:gd name="T19" fmla="*/ 910 h 1175"/>
                <a:gd name="T20" fmla="*/ 2516 w 3127"/>
                <a:gd name="T21" fmla="*/ 640 h 1175"/>
                <a:gd name="T22" fmla="*/ 2325 w 3127"/>
                <a:gd name="T23" fmla="*/ 301 h 1175"/>
                <a:gd name="T24" fmla="*/ 2490 w 3127"/>
                <a:gd name="T25" fmla="*/ 31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27" h="1175">
                  <a:moveTo>
                    <a:pt x="2490" y="31"/>
                  </a:moveTo>
                  <a:lnTo>
                    <a:pt x="3127" y="1175"/>
                  </a:lnTo>
                  <a:lnTo>
                    <a:pt x="156" y="1161"/>
                  </a:lnTo>
                  <a:lnTo>
                    <a:pt x="0" y="910"/>
                  </a:lnTo>
                  <a:lnTo>
                    <a:pt x="1318" y="910"/>
                  </a:lnTo>
                  <a:lnTo>
                    <a:pt x="1172" y="635"/>
                  </a:lnTo>
                  <a:lnTo>
                    <a:pt x="973" y="270"/>
                  </a:lnTo>
                  <a:lnTo>
                    <a:pt x="1127" y="0"/>
                  </a:lnTo>
                  <a:lnTo>
                    <a:pt x="1638" y="910"/>
                  </a:lnTo>
                  <a:lnTo>
                    <a:pt x="2668" y="910"/>
                  </a:lnTo>
                  <a:lnTo>
                    <a:pt x="2516" y="640"/>
                  </a:lnTo>
                  <a:lnTo>
                    <a:pt x="2325" y="301"/>
                  </a:lnTo>
                  <a:lnTo>
                    <a:pt x="2490" y="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A7DC59E9-D5D4-4B45-8821-AE991FB1E1E4}"/>
                </a:ext>
              </a:extLst>
            </p:cNvPr>
            <p:cNvSpPr/>
            <p:nvPr/>
          </p:nvSpPr>
          <p:spPr bwMode="auto">
            <a:xfrm>
              <a:off x="2672" y="2170"/>
              <a:ext cx="663" cy="878"/>
            </a:xfrm>
            <a:custGeom>
              <a:avLst/>
              <a:gdLst>
                <a:gd name="T0" fmla="*/ 525 w 663"/>
                <a:gd name="T1" fmla="*/ 0 h 878"/>
                <a:gd name="T2" fmla="*/ 663 w 663"/>
                <a:gd name="T3" fmla="*/ 243 h 878"/>
                <a:gd name="T4" fmla="*/ 509 w 663"/>
                <a:gd name="T5" fmla="*/ 513 h 878"/>
                <a:gd name="T6" fmla="*/ 298 w 663"/>
                <a:gd name="T7" fmla="*/ 878 h 878"/>
                <a:gd name="T8" fmla="*/ 0 w 663"/>
                <a:gd name="T9" fmla="*/ 878 h 878"/>
                <a:gd name="T10" fmla="*/ 525 w 663"/>
                <a:gd name="T11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3" h="878">
                  <a:moveTo>
                    <a:pt x="525" y="0"/>
                  </a:moveTo>
                  <a:lnTo>
                    <a:pt x="663" y="243"/>
                  </a:lnTo>
                  <a:lnTo>
                    <a:pt x="509" y="513"/>
                  </a:lnTo>
                  <a:lnTo>
                    <a:pt x="298" y="878"/>
                  </a:lnTo>
                  <a:lnTo>
                    <a:pt x="0" y="87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2BD8697-7F70-492D-B9E0-8DF7EEDE3FC2}"/>
                </a:ext>
              </a:extLst>
            </p:cNvPr>
            <p:cNvSpPr/>
            <p:nvPr/>
          </p:nvSpPr>
          <p:spPr bwMode="auto">
            <a:xfrm>
              <a:off x="3361" y="737"/>
              <a:ext cx="2107" cy="2851"/>
            </a:xfrm>
            <a:custGeom>
              <a:avLst/>
              <a:gdLst>
                <a:gd name="T0" fmla="*/ 651 w 2107"/>
                <a:gd name="T1" fmla="*/ 0 h 2851"/>
                <a:gd name="T2" fmla="*/ 2107 w 2107"/>
                <a:gd name="T3" fmla="*/ 2581 h 2851"/>
                <a:gd name="T4" fmla="*/ 1974 w 2107"/>
                <a:gd name="T5" fmla="*/ 2851 h 2851"/>
                <a:gd name="T6" fmla="*/ 1337 w 2107"/>
                <a:gd name="T7" fmla="*/ 1707 h 2851"/>
                <a:gd name="T8" fmla="*/ 1172 w 2107"/>
                <a:gd name="T9" fmla="*/ 1977 h 2851"/>
                <a:gd name="T10" fmla="*/ 963 w 2107"/>
                <a:gd name="T11" fmla="*/ 2313 h 2851"/>
                <a:gd name="T12" fmla="*/ 651 w 2107"/>
                <a:gd name="T13" fmla="*/ 2311 h 2851"/>
                <a:gd name="T14" fmla="*/ 1181 w 2107"/>
                <a:gd name="T15" fmla="*/ 1435 h 2851"/>
                <a:gd name="T16" fmla="*/ 660 w 2107"/>
                <a:gd name="T17" fmla="*/ 526 h 2851"/>
                <a:gd name="T18" fmla="*/ 504 w 2107"/>
                <a:gd name="T19" fmla="*/ 791 h 2851"/>
                <a:gd name="T20" fmla="*/ 296 w 2107"/>
                <a:gd name="T21" fmla="*/ 1141 h 2851"/>
                <a:gd name="T22" fmla="*/ 0 w 2107"/>
                <a:gd name="T23" fmla="*/ 1141 h 2851"/>
                <a:gd name="T24" fmla="*/ 651 w 2107"/>
                <a:gd name="T25" fmla="*/ 0 h 2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7" h="2851">
                  <a:moveTo>
                    <a:pt x="651" y="0"/>
                  </a:moveTo>
                  <a:lnTo>
                    <a:pt x="2107" y="2581"/>
                  </a:lnTo>
                  <a:lnTo>
                    <a:pt x="1974" y="2851"/>
                  </a:lnTo>
                  <a:lnTo>
                    <a:pt x="1337" y="1707"/>
                  </a:lnTo>
                  <a:lnTo>
                    <a:pt x="1172" y="1977"/>
                  </a:lnTo>
                  <a:lnTo>
                    <a:pt x="963" y="2313"/>
                  </a:lnTo>
                  <a:lnTo>
                    <a:pt x="651" y="2311"/>
                  </a:lnTo>
                  <a:lnTo>
                    <a:pt x="1181" y="1435"/>
                  </a:lnTo>
                  <a:lnTo>
                    <a:pt x="660" y="526"/>
                  </a:lnTo>
                  <a:lnTo>
                    <a:pt x="504" y="791"/>
                  </a:lnTo>
                  <a:lnTo>
                    <a:pt x="296" y="1141"/>
                  </a:lnTo>
                  <a:lnTo>
                    <a:pt x="0" y="114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文本框 4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A31D2E96-05C5-C60C-510C-FD261FD38D5E}"/>
              </a:ext>
            </a:extLst>
          </p:cNvPr>
          <p:cNvSpPr txBox="1"/>
          <p:nvPr/>
        </p:nvSpPr>
        <p:spPr>
          <a:xfrm>
            <a:off x="6770791" y="2948944"/>
            <a:ext cx="50064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spc="600" dirty="0">
                <a:solidFill>
                  <a:schemeClr val="accent1"/>
                </a:solidFill>
                <a:latin typeface="Felix Titling" panose="04060505060202020A04" pitchFamily="82" charset="0"/>
              </a:rPr>
              <a:t>需求分析</a:t>
            </a: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FA10CE6F1CB6BD3EF542F4E71B9C7CF9E6EDB7845F7025C276B38FF9D4024C88A845D59E6E0795B3F5D5B92ABAA9DACC6E00FB7B1E7AE7697697003B68B1B22D">
            <a:extLst>
              <a:ext uri="{FF2B5EF4-FFF2-40B4-BE49-F238E27FC236}">
                <a16:creationId xmlns:a16="http://schemas.microsoft.com/office/drawing/2014/main" id="{CFD9AE6D-F940-23F2-ACEE-A093194A6858}"/>
              </a:ext>
            </a:extLst>
          </p:cNvPr>
          <p:cNvSpPr txBox="1"/>
          <p:nvPr/>
        </p:nvSpPr>
        <p:spPr>
          <a:xfrm>
            <a:off x="9462507" y="4347479"/>
            <a:ext cx="194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锐字云字库细圆体1.0" panose="02010604000000000000" pitchFamily="2" charset="-122"/>
              </a:rPr>
              <a:t>第二部分</a:t>
            </a:r>
          </a:p>
        </p:txBody>
      </p:sp>
    </p:spTree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695585-1B41-41A4-8A37-AAB641CEA9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666999" y="-2667000"/>
            <a:ext cx="6858000" cy="12192001"/>
          </a:xfrm>
          <a:prstGeom prst="rect">
            <a:avLst/>
          </a:prstGeom>
        </p:spPr>
      </p:pic>
      <p:sp>
        <p:nvSpPr>
          <p:cNvPr id="22" name="TextBox 21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8A65F205-7E9E-42BE-AFB3-6178804DD6AA}"/>
              </a:ext>
            </a:extLst>
          </p:cNvPr>
          <p:cNvSpPr txBox="1"/>
          <p:nvPr/>
        </p:nvSpPr>
        <p:spPr>
          <a:xfrm>
            <a:off x="5067223" y="1194130"/>
            <a:ext cx="5087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i="1" dirty="0">
                <a:latin typeface="Montserrat" charset="0"/>
                <a:ea typeface="Montserrat" charset="0"/>
                <a:cs typeface="Montserrat" charset="0"/>
              </a:rPr>
              <a:t>组件高可用特性</a:t>
            </a:r>
            <a:endParaRPr lang="ru-RU" sz="4800" b="1" i="1" dirty="0"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3" name="Group 2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GrpSpPr/>
          <p:nvPr/>
        </p:nvGrpSpPr>
        <p:grpSpPr>
          <a:xfrm>
            <a:off x="11487955" y="0"/>
            <a:ext cx="450761" cy="4373492"/>
            <a:chOff x="11487955" y="0"/>
            <a:chExt cx="450761" cy="4373492"/>
          </a:xfrm>
        </p:grpSpPr>
        <p:sp>
          <p:nvSpPr>
            <p:cNvPr id="24" name="Rectangle 23"/>
            <p:cNvSpPr/>
            <p:nvPr/>
          </p:nvSpPr>
          <p:spPr>
            <a:xfrm>
              <a:off x="11487955" y="0"/>
              <a:ext cx="450761" cy="4765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65F205-7E9E-42BE-AFB3-6178804DD6AA}"/>
                </a:ext>
              </a:extLst>
            </p:cNvPr>
            <p:cNvSpPr txBox="1"/>
            <p:nvPr/>
          </p:nvSpPr>
          <p:spPr>
            <a:xfrm rot="5400000">
              <a:off x="9864941" y="2340433"/>
              <a:ext cx="369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INT  MARS  ROVER</a:t>
              </a:r>
              <a:endParaRPr lang="ru-RU" altLang="zh-CN" i="1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26" name="Rectangle 23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82A827C6-E7CD-4D87-BDA6-4209EE3C6797}"/>
              </a:ext>
            </a:extLst>
          </p:cNvPr>
          <p:cNvSpPr/>
          <p:nvPr/>
        </p:nvSpPr>
        <p:spPr>
          <a:xfrm>
            <a:off x="5089871" y="3802834"/>
            <a:ext cx="11189220" cy="19987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+mj-ea"/>
              <a:ea typeface="+mj-ea"/>
            </a:endParaRPr>
          </a:p>
        </p:txBody>
      </p:sp>
      <p:sp>
        <p:nvSpPr>
          <p:cNvPr id="36" name="Rectangle 2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2AA54A75-71C6-4B32-8CAB-657ACF3D8300}"/>
              </a:ext>
            </a:extLst>
          </p:cNvPr>
          <p:cNvSpPr/>
          <p:nvPr/>
        </p:nvSpPr>
        <p:spPr>
          <a:xfrm>
            <a:off x="5002539" y="2737126"/>
            <a:ext cx="45719" cy="711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j-ea"/>
              <a:ea typeface="+mj-ea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/>
          <p:cNvSpPr/>
          <p:nvPr/>
        </p:nvSpPr>
        <p:spPr>
          <a:xfrm>
            <a:off x="5182304" y="2582787"/>
            <a:ext cx="5234235" cy="120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有了</a:t>
            </a:r>
            <a:r>
              <a:rPr lang="zh-CN" altLang="en-US" sz="2000" b="1" dirty="0">
                <a:solidFill>
                  <a:srgbClr val="FF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统一的接口</a:t>
            </a:r>
            <a:r>
              <a:rPr lang="zh-CN" altLang="en-US" sz="2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组件模块化</a:t>
            </a:r>
            <a:r>
              <a:rPr lang="zh-CN" altLang="en-US" sz="2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功能解耦合</a:t>
            </a:r>
            <a:r>
              <a:rPr lang="zh-CN" altLang="en-US" sz="2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才有可能派生出丰富的生态产物</a:t>
            </a:r>
            <a:endParaRPr lang="en-US" altLang="zh-CN" sz="20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e7d195523061f1c03a90ee8e42cb24248e56383cd534985688F9F494128731F165EE95AB4B0C0A38076AAEA07667B1565C446FC45FF01DFB0E885BCDBDF3A284F3DB14DA61DD97F0BAB2E6C668FB49315F862CE77F45ED46DDD1731E3BAC6ABCA25B1120DAEA37791D05C09E0EBE249DF32A255C67320299DC5E8E7C08B2FCF32992333FA4460DAC</a:t>
            </a:r>
            <a:endParaRPr lang="zh-CN" altLang="en-US" sz="1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B9C781-6554-BB97-1858-70E807B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946" y="776090"/>
            <a:ext cx="4978252" cy="49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4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000">
        <p14:shred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  <p:bldP spid="36" grpId="0" animBg="1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641</Words>
  <Application>Microsoft Office PowerPoint</Application>
  <PresentationFormat>宽屏</PresentationFormat>
  <Paragraphs>167</Paragraphs>
  <Slides>24</Slides>
  <Notes>24</Notes>
  <HiddenSlides>0</HiddenSlides>
  <MMClips>10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Bebas Neue Book</vt:lpstr>
      <vt:lpstr>思源黑体 CN Medium</vt:lpstr>
      <vt:lpstr>宋体</vt:lpstr>
      <vt:lpstr>微软雅黑</vt:lpstr>
      <vt:lpstr>微软雅黑 Light</vt:lpstr>
      <vt:lpstr>Arial</vt:lpstr>
      <vt:lpstr>Calibri</vt:lpstr>
      <vt:lpstr>Calibri Light</vt:lpstr>
      <vt:lpstr>Felix Titling</vt:lpstr>
      <vt:lpstr>Lato Regular</vt:lpstr>
      <vt:lpstr>Montserrat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</dc:creator>
  <cp:lastModifiedBy>Yotta Whth</cp:lastModifiedBy>
  <cp:revision>4</cp:revision>
  <dcterms:created xsi:type="dcterms:W3CDTF">2017-12-21T12:50:00Z</dcterms:created>
  <dcterms:modified xsi:type="dcterms:W3CDTF">2023-03-01T06:38:09Z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